
<file path=[Content_Types].xml><?xml version="1.0" encoding="utf-8"?>
<Types xmlns="http://schemas.openxmlformats.org/package/2006/content-types">
  <Default Extension="png" ContentType="image/png"/>
  <Default Extension="wmf" ContentType="image/x-wmf"/>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tags/tag2.xml" ContentType="application/vnd.openxmlformats-officedocument.presentationml.tags+xml"/>
  <Override PartName="/ppt/notesSlides/notesSlide2.xml" ContentType="application/vnd.openxmlformats-officedocument.presentationml.notesSlide+xml"/>
  <Override PartName="/ppt/tags/tag3.xml" ContentType="application/vnd.openxmlformats-officedocument.presentationml.tags+xml"/>
  <Override PartName="/ppt/notesSlides/notesSlide3.xml" ContentType="application/vnd.openxmlformats-officedocument.presentationml.notesSlide+xml"/>
  <Override PartName="/ppt/tags/tag4.xml" ContentType="application/vnd.openxmlformats-officedocument.presentationml.tags+xml"/>
  <Override PartName="/ppt/notesSlides/notesSlide4.xml" ContentType="application/vnd.openxmlformats-officedocument.presentationml.notesSlide+xml"/>
  <Override PartName="/ppt/tags/tag5.xml" ContentType="application/vnd.openxmlformats-officedocument.presentationml.tags+xml"/>
  <Override PartName="/ppt/notesSlides/notesSlide5.xml" ContentType="application/vnd.openxmlformats-officedocument.presentationml.notesSlide+xml"/>
  <Override PartName="/ppt/tags/tag6.xml" ContentType="application/vnd.openxmlformats-officedocument.presentationml.tags+xml"/>
  <Override PartName="/ppt/notesSlides/notesSlide6.xml" ContentType="application/vnd.openxmlformats-officedocument.presentationml.notesSlide+xml"/>
  <Override PartName="/ppt/tags/tag7.xml" ContentType="application/vnd.openxmlformats-officedocument.presentationml.tags+xml"/>
  <Override PartName="/ppt/notesSlides/notesSlide7.xml" ContentType="application/vnd.openxmlformats-officedocument.presentationml.notesSlide+xml"/>
  <Override PartName="/ppt/tags/tag8.xml" ContentType="application/vnd.openxmlformats-officedocument.presentationml.tags+xml"/>
  <Override PartName="/ppt/notesSlides/notesSlide8.xml" ContentType="application/vnd.openxmlformats-officedocument.presentationml.notesSlide+xml"/>
  <Override PartName="/ppt/tags/tag9.xml" ContentType="application/vnd.openxmlformats-officedocument.presentationml.tags+xml"/>
  <Override PartName="/ppt/notesSlides/notesSlide9.xml" ContentType="application/vnd.openxmlformats-officedocument.presentationml.notesSlide+xml"/>
  <Override PartName="/ppt/tags/tag10.xml" ContentType="application/vnd.openxmlformats-officedocument.presentationml.tags+xml"/>
  <Override PartName="/ppt/notesSlides/notesSlide10.xml" ContentType="application/vnd.openxmlformats-officedocument.presentationml.notesSlide+xml"/>
  <Override PartName="/ppt/tags/tag11.xml" ContentType="application/vnd.openxmlformats-officedocument.presentationml.tags+xml"/>
  <Override PartName="/ppt/notesSlides/notesSlide11.xml" ContentType="application/vnd.openxmlformats-officedocument.presentationml.notesSlide+xml"/>
  <Override PartName="/ppt/tags/tag12.xml" ContentType="application/vnd.openxmlformats-officedocument.presentationml.tags+xml"/>
  <Override PartName="/ppt/notesSlides/notesSlide12.xml" ContentType="application/vnd.openxmlformats-officedocument.presentationml.notesSlide+xml"/>
  <Override PartName="/ppt/tags/tag13.xml" ContentType="application/vnd.openxmlformats-officedocument.presentationml.tags+xml"/>
  <Override PartName="/ppt/notesSlides/notesSlide13.xml" ContentType="application/vnd.openxmlformats-officedocument.presentationml.notesSlide+xml"/>
  <Override PartName="/ppt/tags/tag14.xml" ContentType="application/vnd.openxmlformats-officedocument.presentationml.tags+xml"/>
  <Override PartName="/ppt/notesSlides/notesSlide14.xml" ContentType="application/vnd.openxmlformats-officedocument.presentationml.notesSlide+xml"/>
  <Override PartName="/ppt/tags/tag15.xml" ContentType="application/vnd.openxmlformats-officedocument.presentationml.tags+xml"/>
  <Override PartName="/ppt/notesSlides/notesSlide15.xml" ContentType="application/vnd.openxmlformats-officedocument.presentationml.notesSlide+xml"/>
  <Override PartName="/ppt/tags/tag16.xml" ContentType="application/vnd.openxmlformats-officedocument.presentationml.tags+xml"/>
  <Override PartName="/ppt/notesSlides/notesSlide16.xml" ContentType="application/vnd.openxmlformats-officedocument.presentationml.notesSlide+xml"/>
  <Override PartName="/ppt/tags/tag17.xml" ContentType="application/vnd.openxmlformats-officedocument.presentationml.tags+xml"/>
  <Override PartName="/ppt/notesSlides/notesSlide17.xml" ContentType="application/vnd.openxmlformats-officedocument.presentationml.notesSlide+xml"/>
  <Override PartName="/ppt/tags/tag18.xml" ContentType="application/vnd.openxmlformats-officedocument.presentationml.tags+xml"/>
  <Override PartName="/ppt/notesSlides/notesSlide18.xml" ContentType="application/vnd.openxmlformats-officedocument.presentationml.notesSlide+xml"/>
  <Override PartName="/ppt/tags/tag19.xml" ContentType="application/vnd.openxmlformats-officedocument.presentationml.tags+xml"/>
  <Override PartName="/ppt/notesSlides/notesSlide19.xml" ContentType="application/vnd.openxmlformats-officedocument.presentationml.notesSlide+xml"/>
  <Override PartName="/ppt/tags/tag20.xml" ContentType="application/vnd.openxmlformats-officedocument.presentationml.tags+xml"/>
  <Override PartName="/ppt/notesSlides/notesSlide20.xml" ContentType="application/vnd.openxmlformats-officedocument.presentationml.notesSlide+xml"/>
  <Override PartName="/ppt/tags/tag21.xml" ContentType="application/vnd.openxmlformats-officedocument.presentationml.tags+xml"/>
  <Override PartName="/ppt/notesSlides/notesSlide21.xml" ContentType="application/vnd.openxmlformats-officedocument.presentationml.notesSlide+xml"/>
  <Override PartName="/ppt/tags/tag22.xml" ContentType="application/vnd.openxmlformats-officedocument.presentationml.tags+xml"/>
  <Override PartName="/ppt/notesSlides/notesSlide22.xml" ContentType="application/vnd.openxmlformats-officedocument.presentationml.notesSlide+xml"/>
  <Override PartName="/ppt/tags/tag23.xml" ContentType="application/vnd.openxmlformats-officedocument.presentationml.tag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omments/comment1.xml" ContentType="application/vnd.openxmlformats-officedocument.presentationml.comments+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0.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1.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35.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36.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37.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38.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tags/tag24.xml" ContentType="application/vnd.openxmlformats-officedocument.presentationml.tags+xml"/>
  <Override PartName="/ppt/notesSlides/notesSlide39.xml" ContentType="application/vnd.openxmlformats-officedocument.presentationml.notesSlide+xml"/>
  <Override PartName="/ppt/tags/tag25.xml" ContentType="application/vnd.openxmlformats-officedocument.presentationml.tags+xml"/>
  <Override PartName="/ppt/notesSlides/notesSlide40.xml" ContentType="application/vnd.openxmlformats-officedocument.presentationml.notesSlide+xml"/>
  <Override PartName="/ppt/tags/tag26.xml" ContentType="application/vnd.openxmlformats-officedocument.presentationml.tags+xml"/>
  <Override PartName="/ppt/notesSlides/notesSlide41.xml" ContentType="application/vnd.openxmlformats-officedocument.presentationml.notesSlide+xml"/>
  <Override PartName="/ppt/tags/tag27.xml" ContentType="application/vnd.openxmlformats-officedocument.presentationml.tags+xml"/>
  <Override PartName="/ppt/notesSlides/notesSlide42.xml" ContentType="application/vnd.openxmlformats-officedocument.presentationml.notesSlide+xml"/>
  <Override PartName="/ppt/tags/tag28.xml" ContentType="application/vnd.openxmlformats-officedocument.presentationml.tags+xml"/>
  <Override PartName="/ppt/notesSlides/notesSlide43.xml" ContentType="application/vnd.openxmlformats-officedocument.presentationml.notesSlide+xml"/>
  <Override PartName="/ppt/tags/tag29.xml" ContentType="application/vnd.openxmlformats-officedocument.presentationml.tags+xml"/>
  <Override PartName="/ppt/notesSlides/notesSlide44.xml" ContentType="application/vnd.openxmlformats-officedocument.presentationml.notesSlide+xml"/>
  <Override PartName="/ppt/tags/tag30.xml" ContentType="application/vnd.openxmlformats-officedocument.presentationml.tags+xml"/>
  <Override PartName="/ppt/notesSlides/notesSlide45.xml" ContentType="application/vnd.openxmlformats-officedocument.presentationml.notesSlide+xml"/>
  <Override PartName="/ppt/tags/tag31.xml" ContentType="application/vnd.openxmlformats-officedocument.presentationml.tags+xml"/>
  <Override PartName="/ppt/notesSlides/notesSlide46.xml" ContentType="application/vnd.openxmlformats-officedocument.presentationml.notesSlide+xml"/>
  <Override PartName="/ppt/tags/tag32.xml" ContentType="application/vnd.openxmlformats-officedocument.presentationml.tags+xml"/>
  <Override PartName="/ppt/notesSlides/notesSlide47.xml" ContentType="application/vnd.openxmlformats-officedocument.presentationml.notesSlide+xml"/>
  <Override PartName="/ppt/tags/tag33.xml" ContentType="application/vnd.openxmlformats-officedocument.presentationml.tags+xml"/>
  <Override PartName="/ppt/notesSlides/notesSlide48.xml" ContentType="application/vnd.openxmlformats-officedocument.presentationml.notesSlide+xml"/>
  <Override PartName="/ppt/tags/tag34.xml" ContentType="application/vnd.openxmlformats-officedocument.presentationml.tags+xml"/>
  <Override PartName="/ppt/notesSlides/notesSlide49.xml" ContentType="application/vnd.openxmlformats-officedocument.presentationml.notesSlide+xml"/>
  <Override PartName="/ppt/tags/tag35.xml" ContentType="application/vnd.openxmlformats-officedocument.presentationml.tags+xml"/>
  <Override PartName="/ppt/notesSlides/notesSlide50.xml" ContentType="application/vnd.openxmlformats-officedocument.presentationml.notesSlide+xml"/>
  <Override PartName="/ppt/tags/tag36.xml" ContentType="application/vnd.openxmlformats-officedocument.presentationml.tags+xml"/>
  <Override PartName="/ppt/notesSlides/notesSlide51.xml" ContentType="application/vnd.openxmlformats-officedocument.presentationml.notesSlide+xml"/>
  <Override PartName="/ppt/tags/tag37.xml" ContentType="application/vnd.openxmlformats-officedocument.presentationml.tags+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2" r:id="rId2"/>
  </p:sldMasterIdLst>
  <p:notesMasterIdLst>
    <p:notesMasterId r:id="rId155"/>
  </p:notesMasterIdLst>
  <p:sldIdLst>
    <p:sldId id="257" r:id="rId3"/>
    <p:sldId id="259" r:id="rId4"/>
    <p:sldId id="319" r:id="rId5"/>
    <p:sldId id="404" r:id="rId6"/>
    <p:sldId id="405" r:id="rId7"/>
    <p:sldId id="320" r:id="rId8"/>
    <p:sldId id="332" r:id="rId9"/>
    <p:sldId id="268" r:id="rId10"/>
    <p:sldId id="331" r:id="rId11"/>
    <p:sldId id="269" r:id="rId12"/>
    <p:sldId id="270" r:id="rId13"/>
    <p:sldId id="321" r:id="rId14"/>
    <p:sldId id="322" r:id="rId15"/>
    <p:sldId id="323" r:id="rId16"/>
    <p:sldId id="324" r:id="rId17"/>
    <p:sldId id="325" r:id="rId18"/>
    <p:sldId id="326" r:id="rId19"/>
    <p:sldId id="433" r:id="rId20"/>
    <p:sldId id="327" r:id="rId21"/>
    <p:sldId id="328" r:id="rId22"/>
    <p:sldId id="329" r:id="rId23"/>
    <p:sldId id="330" r:id="rId24"/>
    <p:sldId id="434" r:id="rId25"/>
    <p:sldId id="344" r:id="rId26"/>
    <p:sldId id="333" r:id="rId27"/>
    <p:sldId id="334" r:id="rId28"/>
    <p:sldId id="335" r:id="rId29"/>
    <p:sldId id="336" r:id="rId30"/>
    <p:sldId id="337" r:id="rId31"/>
    <p:sldId id="338" r:id="rId32"/>
    <p:sldId id="339" r:id="rId33"/>
    <p:sldId id="340" r:id="rId34"/>
    <p:sldId id="341" r:id="rId35"/>
    <p:sldId id="342" r:id="rId36"/>
    <p:sldId id="382" r:id="rId37"/>
    <p:sldId id="375" r:id="rId38"/>
    <p:sldId id="379" r:id="rId39"/>
    <p:sldId id="380" r:id="rId40"/>
    <p:sldId id="381" r:id="rId41"/>
    <p:sldId id="345" r:id="rId42"/>
    <p:sldId id="343" r:id="rId43"/>
    <p:sldId id="443" r:id="rId44"/>
    <p:sldId id="346" r:id="rId45"/>
    <p:sldId id="459" r:id="rId46"/>
    <p:sldId id="271" r:id="rId47"/>
    <p:sldId id="304" r:id="rId48"/>
    <p:sldId id="303" r:id="rId49"/>
    <p:sldId id="302" r:id="rId50"/>
    <p:sldId id="301" r:id="rId51"/>
    <p:sldId id="300" r:id="rId52"/>
    <p:sldId id="305" r:id="rId53"/>
    <p:sldId id="306" r:id="rId54"/>
    <p:sldId id="307" r:id="rId55"/>
    <p:sldId id="308" r:id="rId56"/>
    <p:sldId id="310" r:id="rId57"/>
    <p:sldId id="311" r:id="rId58"/>
    <p:sldId id="312" r:id="rId59"/>
    <p:sldId id="313" r:id="rId60"/>
    <p:sldId id="314" r:id="rId61"/>
    <p:sldId id="315" r:id="rId62"/>
    <p:sldId id="444" r:id="rId63"/>
    <p:sldId id="348" r:id="rId64"/>
    <p:sldId id="429" r:id="rId65"/>
    <p:sldId id="351" r:id="rId66"/>
    <p:sldId id="352" r:id="rId67"/>
    <p:sldId id="353" r:id="rId68"/>
    <p:sldId id="354" r:id="rId69"/>
    <p:sldId id="355" r:id="rId70"/>
    <p:sldId id="356" r:id="rId71"/>
    <p:sldId id="357" r:id="rId72"/>
    <p:sldId id="358" r:id="rId73"/>
    <p:sldId id="359" r:id="rId74"/>
    <p:sldId id="361" r:id="rId75"/>
    <p:sldId id="362" r:id="rId76"/>
    <p:sldId id="363" r:id="rId77"/>
    <p:sldId id="364" r:id="rId78"/>
    <p:sldId id="365" r:id="rId79"/>
    <p:sldId id="366" r:id="rId80"/>
    <p:sldId id="367" r:id="rId81"/>
    <p:sldId id="368" r:id="rId82"/>
    <p:sldId id="369" r:id="rId83"/>
    <p:sldId id="370" r:id="rId84"/>
    <p:sldId id="371" r:id="rId85"/>
    <p:sldId id="372" r:id="rId86"/>
    <p:sldId id="373" r:id="rId87"/>
    <p:sldId id="374" r:id="rId88"/>
    <p:sldId id="445" r:id="rId89"/>
    <p:sldId id="347" r:id="rId90"/>
    <p:sldId id="376" r:id="rId91"/>
    <p:sldId id="383" r:id="rId92"/>
    <p:sldId id="384" r:id="rId93"/>
    <p:sldId id="377" r:id="rId94"/>
    <p:sldId id="385" r:id="rId95"/>
    <p:sldId id="417" r:id="rId96"/>
    <p:sldId id="414" r:id="rId97"/>
    <p:sldId id="415" r:id="rId98"/>
    <p:sldId id="378" r:id="rId99"/>
    <p:sldId id="421" r:id="rId100"/>
    <p:sldId id="419" r:id="rId101"/>
    <p:sldId id="418" r:id="rId102"/>
    <p:sldId id="446" r:id="rId103"/>
    <p:sldId id="461" r:id="rId104"/>
    <p:sldId id="416" r:id="rId105"/>
    <p:sldId id="424" r:id="rId106"/>
    <p:sldId id="453" r:id="rId107"/>
    <p:sldId id="423" r:id="rId108"/>
    <p:sldId id="386" r:id="rId109"/>
    <p:sldId id="425" r:id="rId110"/>
    <p:sldId id="454" r:id="rId111"/>
    <p:sldId id="457" r:id="rId112"/>
    <p:sldId id="455" r:id="rId113"/>
    <p:sldId id="458" r:id="rId114"/>
    <p:sldId id="448" r:id="rId115"/>
    <p:sldId id="456" r:id="rId116"/>
    <p:sldId id="449" r:id="rId117"/>
    <p:sldId id="447" r:id="rId118"/>
    <p:sldId id="392" r:id="rId119"/>
    <p:sldId id="393" r:id="rId120"/>
    <p:sldId id="394" r:id="rId121"/>
    <p:sldId id="395" r:id="rId122"/>
    <p:sldId id="396" r:id="rId123"/>
    <p:sldId id="427" r:id="rId124"/>
    <p:sldId id="460" r:id="rId125"/>
    <p:sldId id="450" r:id="rId126"/>
    <p:sldId id="462" r:id="rId127"/>
    <p:sldId id="399" r:id="rId128"/>
    <p:sldId id="440" r:id="rId129"/>
    <p:sldId id="406" r:id="rId130"/>
    <p:sldId id="407" r:id="rId131"/>
    <p:sldId id="409" r:id="rId132"/>
    <p:sldId id="410" r:id="rId133"/>
    <p:sldId id="408" r:id="rId134"/>
    <p:sldId id="411" r:id="rId135"/>
    <p:sldId id="412" r:id="rId136"/>
    <p:sldId id="413" r:id="rId137"/>
    <p:sldId id="441" r:id="rId138"/>
    <p:sldId id="350" r:id="rId139"/>
    <p:sldId id="286" r:id="rId140"/>
    <p:sldId id="287" r:id="rId141"/>
    <p:sldId id="288" r:id="rId142"/>
    <p:sldId id="292" r:id="rId143"/>
    <p:sldId id="349" r:id="rId144"/>
    <p:sldId id="402" r:id="rId145"/>
    <p:sldId id="403" r:id="rId146"/>
    <p:sldId id="294" r:id="rId147"/>
    <p:sldId id="299" r:id="rId148"/>
    <p:sldId id="428" r:id="rId149"/>
    <p:sldId id="289" r:id="rId150"/>
    <p:sldId id="430" r:id="rId151"/>
    <p:sldId id="431" r:id="rId152"/>
    <p:sldId id="432" r:id="rId153"/>
    <p:sldId id="258" r:id="rId154"/>
  </p:sldIdLst>
  <p:sldSz cx="12192000" cy="6858000"/>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utor" initials="A" lastIdx="1"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enhum Estilo, Nenhuma Grade">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enhum Estilo, Grade de Tabela">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063" autoAdjust="0"/>
    <p:restoredTop sz="94660"/>
  </p:normalViewPr>
  <p:slideViewPr>
    <p:cSldViewPr snapToGrid="0">
      <p:cViewPr varScale="1">
        <p:scale>
          <a:sx n="74" d="100"/>
          <a:sy n="74" d="100"/>
        </p:scale>
        <p:origin x="184" y="56"/>
      </p:cViewPr>
      <p:guideLst/>
    </p:cSldViewPr>
  </p:slideViewPr>
  <p:notesTextViewPr>
    <p:cViewPr>
      <p:scale>
        <a:sx n="1" d="1"/>
        <a:sy n="1" d="1"/>
      </p:scale>
      <p:origin x="0" y="0"/>
    </p:cViewPr>
  </p:notesTextViewPr>
  <p:sorterViewPr>
    <p:cViewPr>
      <p:scale>
        <a:sx n="40" d="100"/>
        <a:sy n="4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38" Type="http://schemas.openxmlformats.org/officeDocument/2006/relationships/slide" Target="slides/slide136.xml"/><Relationship Id="rId154" Type="http://schemas.openxmlformats.org/officeDocument/2006/relationships/slide" Target="slides/slide152.xml"/><Relationship Id="rId159" Type="http://schemas.openxmlformats.org/officeDocument/2006/relationships/theme" Target="theme/theme1.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28" Type="http://schemas.openxmlformats.org/officeDocument/2006/relationships/slide" Target="slides/slide126.xml"/><Relationship Id="rId144" Type="http://schemas.openxmlformats.org/officeDocument/2006/relationships/slide" Target="slides/slide142.xml"/><Relationship Id="rId149" Type="http://schemas.openxmlformats.org/officeDocument/2006/relationships/slide" Target="slides/slide147.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160" Type="http://schemas.openxmlformats.org/officeDocument/2006/relationships/tableStyles" Target="tableStyles.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slide" Target="slides/slide116.xml"/><Relationship Id="rId134" Type="http://schemas.openxmlformats.org/officeDocument/2006/relationships/slide" Target="slides/slide132.xml"/><Relationship Id="rId139" Type="http://schemas.openxmlformats.org/officeDocument/2006/relationships/slide" Target="slides/slide137.xml"/><Relationship Id="rId80" Type="http://schemas.openxmlformats.org/officeDocument/2006/relationships/slide" Target="slides/slide78.xml"/><Relationship Id="rId85" Type="http://schemas.openxmlformats.org/officeDocument/2006/relationships/slide" Target="slides/slide83.xml"/><Relationship Id="rId150" Type="http://schemas.openxmlformats.org/officeDocument/2006/relationships/slide" Target="slides/slide148.xml"/><Relationship Id="rId155" Type="http://schemas.openxmlformats.org/officeDocument/2006/relationships/notesMaster" Target="notesMasters/notesMaster1.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slide" Target="slides/slide122.xml"/><Relationship Id="rId129" Type="http://schemas.openxmlformats.org/officeDocument/2006/relationships/slide" Target="slides/slide127.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slide" Target="slides/slide94.xml"/><Relationship Id="rId111" Type="http://schemas.openxmlformats.org/officeDocument/2006/relationships/slide" Target="slides/slide109.xml"/><Relationship Id="rId132" Type="http://schemas.openxmlformats.org/officeDocument/2006/relationships/slide" Target="slides/slide130.xml"/><Relationship Id="rId140" Type="http://schemas.openxmlformats.org/officeDocument/2006/relationships/slide" Target="slides/slide138.xml"/><Relationship Id="rId145" Type="http://schemas.openxmlformats.org/officeDocument/2006/relationships/slide" Target="slides/slide143.xml"/><Relationship Id="rId153" Type="http://schemas.openxmlformats.org/officeDocument/2006/relationships/slide" Target="slides/slide15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6" Type="http://schemas.openxmlformats.org/officeDocument/2006/relationships/slide" Target="slides/slide104.xml"/><Relationship Id="rId114" Type="http://schemas.openxmlformats.org/officeDocument/2006/relationships/slide" Target="slides/slide112.xml"/><Relationship Id="rId119" Type="http://schemas.openxmlformats.org/officeDocument/2006/relationships/slide" Target="slides/slide117.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30" Type="http://schemas.openxmlformats.org/officeDocument/2006/relationships/slide" Target="slides/slide128.xml"/><Relationship Id="rId135" Type="http://schemas.openxmlformats.org/officeDocument/2006/relationships/slide" Target="slides/slide133.xml"/><Relationship Id="rId143" Type="http://schemas.openxmlformats.org/officeDocument/2006/relationships/slide" Target="slides/slide141.xml"/><Relationship Id="rId148" Type="http://schemas.openxmlformats.org/officeDocument/2006/relationships/slide" Target="slides/slide146.xml"/><Relationship Id="rId151" Type="http://schemas.openxmlformats.org/officeDocument/2006/relationships/slide" Target="slides/slide149.xml"/><Relationship Id="rId156" Type="http://schemas.openxmlformats.org/officeDocument/2006/relationships/commentAuthors" Target="commentAuthor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141" Type="http://schemas.openxmlformats.org/officeDocument/2006/relationships/slide" Target="slides/slide139.xml"/><Relationship Id="rId146" Type="http://schemas.openxmlformats.org/officeDocument/2006/relationships/slide" Target="slides/slide144.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slide" Target="slides/slide134.xml"/><Relationship Id="rId157" Type="http://schemas.openxmlformats.org/officeDocument/2006/relationships/presProps" Target="presProps.xml"/><Relationship Id="rId61" Type="http://schemas.openxmlformats.org/officeDocument/2006/relationships/slide" Target="slides/slide59.xml"/><Relationship Id="rId82" Type="http://schemas.openxmlformats.org/officeDocument/2006/relationships/slide" Target="slides/slide80.xml"/><Relationship Id="rId152" Type="http://schemas.openxmlformats.org/officeDocument/2006/relationships/slide" Target="slides/slide15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viewProps" Target="viewProp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07-05-31T11:50:20.906" idx="1">
    <p:pos x="10" y="10"/>
    <p:text>Speaker: second mouse-click makes elements disappear then fade in again... intentional?</p:text>
  </p:cm>
</p:cmLst>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4777628-72CC-4772-9445-DB06549DF159}" type="doc">
      <dgm:prSet loTypeId="urn:microsoft.com/office/officeart/2005/8/layout/vList5" loCatId="list" qsTypeId="urn:microsoft.com/office/officeart/2005/8/quickstyle/simple4" qsCatId="simple" csTypeId="urn:microsoft.com/office/officeart/2005/8/colors/accent2_2" csCatId="accent2" phldr="1"/>
      <dgm:spPr/>
      <dgm:t>
        <a:bodyPr/>
        <a:lstStyle/>
        <a:p>
          <a:endParaRPr lang="en-US"/>
        </a:p>
      </dgm:t>
    </dgm:pt>
    <dgm:pt modelId="{385A3E6F-2844-4D85-8129-964E818F1F96}">
      <dgm:prSet custT="1"/>
      <dgm:spPr/>
      <dgm:t>
        <a:bodyPr/>
        <a:lstStyle/>
        <a:p>
          <a:pPr rtl="0"/>
          <a:r>
            <a:rPr lang="en-US" sz="2000" b="0" dirty="0" smtClean="0">
              <a:effectLst>
                <a:outerShdw blurRad="38100" dist="38100" dir="2700000" algn="tl">
                  <a:srgbClr val="000000">
                    <a:alpha val="43137"/>
                  </a:srgbClr>
                </a:outerShdw>
              </a:effectLst>
              <a:latin typeface="Segoe Semibold" pitchFamily="34" charset="0"/>
            </a:rPr>
            <a:t>Criptografia Transparente de Dados</a:t>
          </a:r>
          <a:endParaRPr lang="en-US" sz="2000" b="0" dirty="0">
            <a:effectLst>
              <a:outerShdw blurRad="38100" dist="38100" dir="2700000" algn="tl">
                <a:srgbClr val="000000">
                  <a:alpha val="43137"/>
                </a:srgbClr>
              </a:outerShdw>
            </a:effectLst>
            <a:latin typeface="Segoe Semibold" pitchFamily="34" charset="0"/>
          </a:endParaRPr>
        </a:p>
      </dgm:t>
    </dgm:pt>
    <dgm:pt modelId="{63B35DE5-B195-44A4-A845-D6FE567EFECA}" type="parTrans" cxnId="{69E6E916-748A-4C7A-BEED-1CC95D34947E}">
      <dgm:prSet/>
      <dgm:spPr/>
      <dgm:t>
        <a:bodyPr/>
        <a:lstStyle/>
        <a:p>
          <a:endParaRPr lang="en-US" sz="2000" b="0">
            <a:effectLst>
              <a:outerShdw blurRad="38100" dist="38100" dir="2700000" algn="tl">
                <a:srgbClr val="000000">
                  <a:alpha val="43137"/>
                </a:srgbClr>
              </a:outerShdw>
            </a:effectLst>
            <a:latin typeface="Segoe Semibold" pitchFamily="34" charset="0"/>
          </a:endParaRPr>
        </a:p>
      </dgm:t>
    </dgm:pt>
    <dgm:pt modelId="{273E28DD-392B-4313-9B43-6754F9BA9B63}" type="sibTrans" cxnId="{69E6E916-748A-4C7A-BEED-1CC95D34947E}">
      <dgm:prSet/>
      <dgm:spPr/>
      <dgm:t>
        <a:bodyPr/>
        <a:lstStyle/>
        <a:p>
          <a:endParaRPr lang="en-US" sz="2000" b="0">
            <a:effectLst>
              <a:outerShdw blurRad="38100" dist="38100" dir="2700000" algn="tl">
                <a:srgbClr val="000000">
                  <a:alpha val="43137"/>
                </a:srgbClr>
              </a:outerShdw>
            </a:effectLst>
            <a:latin typeface="Segoe Semibold" pitchFamily="34" charset="0"/>
          </a:endParaRPr>
        </a:p>
      </dgm:t>
    </dgm:pt>
    <dgm:pt modelId="{170D218F-84C6-46DC-AFCA-D3263DBD7095}">
      <dgm:prSet custT="1"/>
      <dgm:spPr/>
      <dgm:t>
        <a:bodyPr/>
        <a:lstStyle/>
        <a:p>
          <a:pPr rtl="0"/>
          <a:r>
            <a:rPr lang="en-US" sz="2000" b="0" dirty="0" smtClean="0">
              <a:effectLst>
                <a:outerShdw blurRad="38100" dist="38100" dir="2700000" algn="tl">
                  <a:srgbClr val="000000">
                    <a:alpha val="43137"/>
                  </a:srgbClr>
                </a:outerShdw>
              </a:effectLst>
              <a:latin typeface="Segoe Semibold" pitchFamily="34" charset="0"/>
            </a:rPr>
            <a:t>Espelhamento Aprimorado do Banco de Dados</a:t>
          </a:r>
          <a:endParaRPr lang="en-US" sz="2000" b="0" dirty="0">
            <a:effectLst>
              <a:outerShdw blurRad="38100" dist="38100" dir="2700000" algn="tl">
                <a:srgbClr val="000000">
                  <a:alpha val="43137"/>
                </a:srgbClr>
              </a:outerShdw>
            </a:effectLst>
            <a:latin typeface="Segoe Semibold" pitchFamily="34" charset="0"/>
          </a:endParaRPr>
        </a:p>
      </dgm:t>
    </dgm:pt>
    <dgm:pt modelId="{27AF02AB-D66E-475D-A112-E6C9DD0FC22C}" type="sibTrans" cxnId="{AAA937B8-3CA4-4325-A437-6F6EB3B80418}">
      <dgm:prSet/>
      <dgm:spPr/>
      <dgm:t>
        <a:bodyPr/>
        <a:lstStyle/>
        <a:p>
          <a:endParaRPr lang="en-US" sz="2000" b="0">
            <a:effectLst>
              <a:outerShdw blurRad="38100" dist="38100" dir="2700000" algn="tl">
                <a:srgbClr val="000000">
                  <a:alpha val="43137"/>
                </a:srgbClr>
              </a:outerShdw>
            </a:effectLst>
            <a:latin typeface="Segoe Semibold" pitchFamily="34" charset="0"/>
          </a:endParaRPr>
        </a:p>
      </dgm:t>
    </dgm:pt>
    <dgm:pt modelId="{C0DCBCB3-AE52-4B6E-BA98-997376E31150}" type="parTrans" cxnId="{AAA937B8-3CA4-4325-A437-6F6EB3B80418}">
      <dgm:prSet/>
      <dgm:spPr/>
      <dgm:t>
        <a:bodyPr/>
        <a:lstStyle/>
        <a:p>
          <a:endParaRPr lang="en-US" sz="2000" b="0">
            <a:effectLst>
              <a:outerShdw blurRad="38100" dist="38100" dir="2700000" algn="tl">
                <a:srgbClr val="000000">
                  <a:alpha val="43137"/>
                </a:srgbClr>
              </a:outerShdw>
            </a:effectLst>
            <a:latin typeface="Segoe Semibold" pitchFamily="34" charset="0"/>
          </a:endParaRPr>
        </a:p>
      </dgm:t>
    </dgm:pt>
    <dgm:pt modelId="{046DC1DC-B062-4D9E-A807-CACA9A6BE230}">
      <dgm:prSet custT="1"/>
      <dgm:spPr/>
      <dgm:t>
        <a:bodyPr/>
        <a:lstStyle/>
        <a:p>
          <a:pPr rtl="0"/>
          <a:r>
            <a:rPr lang="en-US" sz="2000" b="0" dirty="0" smtClean="0">
              <a:effectLst>
                <a:outerShdw blurRad="38100" dist="38100" dir="2700000" algn="tl">
                  <a:srgbClr val="000000">
                    <a:alpha val="43137"/>
                  </a:srgbClr>
                </a:outerShdw>
              </a:effectLst>
              <a:latin typeface="Segoe Semibold" pitchFamily="34" charset="0"/>
            </a:rPr>
            <a:t>Auditoria de Dados</a:t>
          </a:r>
          <a:endParaRPr lang="en-US" sz="2000" b="0" dirty="0">
            <a:effectLst>
              <a:outerShdw blurRad="38100" dist="38100" dir="2700000" algn="tl">
                <a:srgbClr val="000000">
                  <a:alpha val="43137"/>
                </a:srgbClr>
              </a:outerShdw>
            </a:effectLst>
            <a:latin typeface="Segoe Semibold" pitchFamily="34" charset="0"/>
          </a:endParaRPr>
        </a:p>
      </dgm:t>
    </dgm:pt>
    <dgm:pt modelId="{B854EE89-43F9-48D6-9283-EE63F463593C}" type="sibTrans" cxnId="{AA4062B4-16FB-46D2-841D-F257186DC2F3}">
      <dgm:prSet/>
      <dgm:spPr/>
      <dgm:t>
        <a:bodyPr/>
        <a:lstStyle/>
        <a:p>
          <a:endParaRPr lang="en-US" sz="2000" b="0">
            <a:effectLst>
              <a:outerShdw blurRad="38100" dist="38100" dir="2700000" algn="tl">
                <a:srgbClr val="000000">
                  <a:alpha val="43137"/>
                </a:srgbClr>
              </a:outerShdw>
            </a:effectLst>
            <a:latin typeface="Segoe Semibold" pitchFamily="34" charset="0"/>
          </a:endParaRPr>
        </a:p>
      </dgm:t>
    </dgm:pt>
    <dgm:pt modelId="{8EF2700F-2A4D-48A5-A501-A128ABB8E178}" type="parTrans" cxnId="{AA4062B4-16FB-46D2-841D-F257186DC2F3}">
      <dgm:prSet/>
      <dgm:spPr/>
      <dgm:t>
        <a:bodyPr/>
        <a:lstStyle/>
        <a:p>
          <a:endParaRPr lang="en-US" sz="2000" b="0">
            <a:effectLst>
              <a:outerShdw blurRad="38100" dist="38100" dir="2700000" algn="tl">
                <a:srgbClr val="000000">
                  <a:alpha val="43137"/>
                </a:srgbClr>
              </a:outerShdw>
            </a:effectLst>
            <a:latin typeface="Segoe Semibold" pitchFamily="34" charset="0"/>
          </a:endParaRPr>
        </a:p>
      </dgm:t>
    </dgm:pt>
    <dgm:pt modelId="{4BF60FEA-711F-4156-A55C-3623EB167858}">
      <dgm:prSet custT="1"/>
      <dgm:spPr/>
      <dgm:t>
        <a:bodyPr/>
        <a:lstStyle/>
        <a:p>
          <a:pPr rtl="0"/>
          <a:r>
            <a:rPr lang="en-US" sz="2000" b="0" dirty="0" smtClean="0">
              <a:effectLst>
                <a:outerShdw blurRad="38100" dist="38100" dir="2700000" algn="tl">
                  <a:srgbClr val="000000">
                    <a:alpha val="43137"/>
                  </a:srgbClr>
                </a:outerShdw>
              </a:effectLst>
              <a:latin typeface="Segoe Semibold" pitchFamily="34" charset="0"/>
            </a:rPr>
            <a:t>Gerenciamento de Chaves Externas</a:t>
          </a:r>
          <a:endParaRPr lang="en-US" sz="2000" b="0" dirty="0">
            <a:effectLst>
              <a:outerShdw blurRad="38100" dist="38100" dir="2700000" algn="tl">
                <a:srgbClr val="000000">
                  <a:alpha val="43137"/>
                </a:srgbClr>
              </a:outerShdw>
            </a:effectLst>
            <a:latin typeface="Segoe Semibold" pitchFamily="34" charset="0"/>
          </a:endParaRPr>
        </a:p>
      </dgm:t>
    </dgm:pt>
    <dgm:pt modelId="{6762C812-8006-4CBE-A54D-4D95EC5B4F5E}" type="parTrans" cxnId="{90245CB3-73C4-4DA7-A37C-CC668F89445E}">
      <dgm:prSet/>
      <dgm:spPr/>
      <dgm:t>
        <a:bodyPr/>
        <a:lstStyle/>
        <a:p>
          <a:endParaRPr lang="en-US" sz="2000" b="0"/>
        </a:p>
      </dgm:t>
    </dgm:pt>
    <dgm:pt modelId="{15B62676-2CAB-4ABC-965F-9E59CCB561A6}" type="sibTrans" cxnId="{90245CB3-73C4-4DA7-A37C-CC668F89445E}">
      <dgm:prSet/>
      <dgm:spPr/>
      <dgm:t>
        <a:bodyPr/>
        <a:lstStyle/>
        <a:p>
          <a:endParaRPr lang="en-US" sz="2000" b="0"/>
        </a:p>
      </dgm:t>
    </dgm:pt>
    <dgm:pt modelId="{F228DCC3-E10E-4B06-8602-346C17FA244B}">
      <dgm:prSet custT="1"/>
      <dgm:spPr/>
      <dgm:t>
        <a:bodyPr/>
        <a:lstStyle/>
        <a:p>
          <a:pPr rtl="0"/>
          <a:r>
            <a:rPr lang="en-US" sz="2000" b="0" dirty="0" smtClean="0">
              <a:effectLst>
                <a:outerShdw blurRad="38100" dist="38100" dir="2700000" algn="tl">
                  <a:srgbClr val="000000">
                    <a:alpha val="43137"/>
                  </a:srgbClr>
                </a:outerShdw>
              </a:effectLst>
              <a:latin typeface="Segoe Semibold" pitchFamily="34" charset="0"/>
            </a:rPr>
            <a:t>CPU Plugável</a:t>
          </a:r>
          <a:endParaRPr lang="en-US" sz="2000" b="0" dirty="0">
            <a:effectLst>
              <a:outerShdw blurRad="38100" dist="38100" dir="2700000" algn="tl">
                <a:srgbClr val="000000">
                  <a:alpha val="43137"/>
                </a:srgbClr>
              </a:outerShdw>
            </a:effectLst>
            <a:latin typeface="Segoe Semibold" pitchFamily="34" charset="0"/>
          </a:endParaRPr>
        </a:p>
      </dgm:t>
    </dgm:pt>
    <dgm:pt modelId="{E3DD5812-6DDC-4420-86DC-72CCA72C8B89}" type="parTrans" cxnId="{0B201D9D-3CFA-4E2B-8353-29FED5F84C4F}">
      <dgm:prSet/>
      <dgm:spPr/>
      <dgm:t>
        <a:bodyPr/>
        <a:lstStyle/>
        <a:p>
          <a:endParaRPr lang="en-US" sz="2000" b="0"/>
        </a:p>
      </dgm:t>
    </dgm:pt>
    <dgm:pt modelId="{865F48DB-A843-42DD-888A-34237C110C94}" type="sibTrans" cxnId="{0B201D9D-3CFA-4E2B-8353-29FED5F84C4F}">
      <dgm:prSet/>
      <dgm:spPr/>
      <dgm:t>
        <a:bodyPr/>
        <a:lstStyle/>
        <a:p>
          <a:endParaRPr lang="en-US" sz="2000" b="0"/>
        </a:p>
      </dgm:t>
    </dgm:pt>
    <dgm:pt modelId="{CB496DC1-9011-4EFF-8455-F345D1A68D9B}" type="pres">
      <dgm:prSet presAssocID="{A4777628-72CC-4772-9445-DB06549DF159}" presName="Name0" presStyleCnt="0">
        <dgm:presLayoutVars>
          <dgm:dir/>
          <dgm:animLvl val="lvl"/>
          <dgm:resizeHandles val="exact"/>
        </dgm:presLayoutVars>
      </dgm:prSet>
      <dgm:spPr/>
      <dgm:t>
        <a:bodyPr/>
        <a:lstStyle/>
        <a:p>
          <a:endParaRPr lang="en-US"/>
        </a:p>
      </dgm:t>
    </dgm:pt>
    <dgm:pt modelId="{0C6E1419-AA45-4389-90F8-F9AA1EDB3B7A}" type="pres">
      <dgm:prSet presAssocID="{385A3E6F-2844-4D85-8129-964E818F1F96}" presName="linNode" presStyleCnt="0"/>
      <dgm:spPr/>
    </dgm:pt>
    <dgm:pt modelId="{9125F267-773C-4CEE-849D-B84B541D86D1}" type="pres">
      <dgm:prSet presAssocID="{385A3E6F-2844-4D85-8129-964E818F1F96}" presName="parentText" presStyleLbl="node1" presStyleIdx="0" presStyleCnt="5" custScaleX="271886">
        <dgm:presLayoutVars>
          <dgm:chMax val="1"/>
          <dgm:bulletEnabled val="1"/>
        </dgm:presLayoutVars>
      </dgm:prSet>
      <dgm:spPr/>
      <dgm:t>
        <a:bodyPr/>
        <a:lstStyle/>
        <a:p>
          <a:endParaRPr lang="en-US"/>
        </a:p>
      </dgm:t>
    </dgm:pt>
    <dgm:pt modelId="{2B3547B9-3866-4C93-9FA1-88B0BABD8E9C}" type="pres">
      <dgm:prSet presAssocID="{273E28DD-392B-4313-9B43-6754F9BA9B63}" presName="sp" presStyleCnt="0"/>
      <dgm:spPr/>
    </dgm:pt>
    <dgm:pt modelId="{4256E2C8-50C1-431C-9D94-E4212DB29FE5}" type="pres">
      <dgm:prSet presAssocID="{4BF60FEA-711F-4156-A55C-3623EB167858}" presName="linNode" presStyleCnt="0"/>
      <dgm:spPr/>
    </dgm:pt>
    <dgm:pt modelId="{C5FD9510-8B00-40AB-9B6A-00BE2F07B0E3}" type="pres">
      <dgm:prSet presAssocID="{4BF60FEA-711F-4156-A55C-3623EB167858}" presName="parentText" presStyleLbl="node1" presStyleIdx="1" presStyleCnt="5" custScaleX="271886">
        <dgm:presLayoutVars>
          <dgm:chMax val="1"/>
          <dgm:bulletEnabled val="1"/>
        </dgm:presLayoutVars>
      </dgm:prSet>
      <dgm:spPr/>
      <dgm:t>
        <a:bodyPr/>
        <a:lstStyle/>
        <a:p>
          <a:endParaRPr lang="en-US"/>
        </a:p>
      </dgm:t>
    </dgm:pt>
    <dgm:pt modelId="{0C832BC3-C675-43C5-B0B9-171A6F280E0F}" type="pres">
      <dgm:prSet presAssocID="{15B62676-2CAB-4ABC-965F-9E59CCB561A6}" presName="sp" presStyleCnt="0"/>
      <dgm:spPr/>
    </dgm:pt>
    <dgm:pt modelId="{496E7BB9-2FE8-4357-BA89-4BCB25880156}" type="pres">
      <dgm:prSet presAssocID="{046DC1DC-B062-4D9E-A807-CACA9A6BE230}" presName="linNode" presStyleCnt="0"/>
      <dgm:spPr/>
    </dgm:pt>
    <dgm:pt modelId="{CCBA6170-5AC7-4182-A713-F63F51400714}" type="pres">
      <dgm:prSet presAssocID="{046DC1DC-B062-4D9E-A807-CACA9A6BE230}" presName="parentText" presStyleLbl="node1" presStyleIdx="2" presStyleCnt="5" custScaleX="271886">
        <dgm:presLayoutVars>
          <dgm:chMax val="1"/>
          <dgm:bulletEnabled val="1"/>
        </dgm:presLayoutVars>
      </dgm:prSet>
      <dgm:spPr/>
      <dgm:t>
        <a:bodyPr/>
        <a:lstStyle/>
        <a:p>
          <a:endParaRPr lang="en-US"/>
        </a:p>
      </dgm:t>
    </dgm:pt>
    <dgm:pt modelId="{C96E6093-7C65-40FE-A42E-A6771CF08684}" type="pres">
      <dgm:prSet presAssocID="{B854EE89-43F9-48D6-9283-EE63F463593C}" presName="sp" presStyleCnt="0"/>
      <dgm:spPr/>
    </dgm:pt>
    <dgm:pt modelId="{E238BEE2-70DE-4562-AE4B-581498BB2128}" type="pres">
      <dgm:prSet presAssocID="{F228DCC3-E10E-4B06-8602-346C17FA244B}" presName="linNode" presStyleCnt="0"/>
      <dgm:spPr/>
    </dgm:pt>
    <dgm:pt modelId="{D0633F56-3984-4EF5-8AAD-32960BC097D8}" type="pres">
      <dgm:prSet presAssocID="{F228DCC3-E10E-4B06-8602-346C17FA244B}" presName="parentText" presStyleLbl="node1" presStyleIdx="3" presStyleCnt="5" custScaleX="271886">
        <dgm:presLayoutVars>
          <dgm:chMax val="1"/>
          <dgm:bulletEnabled val="1"/>
        </dgm:presLayoutVars>
      </dgm:prSet>
      <dgm:spPr/>
      <dgm:t>
        <a:bodyPr/>
        <a:lstStyle/>
        <a:p>
          <a:endParaRPr lang="en-US"/>
        </a:p>
      </dgm:t>
    </dgm:pt>
    <dgm:pt modelId="{16E07A24-BC8E-42B8-AE64-BA56C2097FC2}" type="pres">
      <dgm:prSet presAssocID="{865F48DB-A843-42DD-888A-34237C110C94}" presName="sp" presStyleCnt="0"/>
      <dgm:spPr/>
    </dgm:pt>
    <dgm:pt modelId="{31308493-A759-4440-A2C4-D10A38BB4079}" type="pres">
      <dgm:prSet presAssocID="{170D218F-84C6-46DC-AFCA-D3263DBD7095}" presName="linNode" presStyleCnt="0"/>
      <dgm:spPr/>
    </dgm:pt>
    <dgm:pt modelId="{683CD056-9AC9-4DC8-AE5F-3A1AA810D40F}" type="pres">
      <dgm:prSet presAssocID="{170D218F-84C6-46DC-AFCA-D3263DBD7095}" presName="parentText" presStyleLbl="node1" presStyleIdx="4" presStyleCnt="5" custScaleX="271886">
        <dgm:presLayoutVars>
          <dgm:chMax val="1"/>
          <dgm:bulletEnabled val="1"/>
        </dgm:presLayoutVars>
      </dgm:prSet>
      <dgm:spPr/>
      <dgm:t>
        <a:bodyPr/>
        <a:lstStyle/>
        <a:p>
          <a:endParaRPr lang="en-US"/>
        </a:p>
      </dgm:t>
    </dgm:pt>
  </dgm:ptLst>
  <dgm:cxnLst>
    <dgm:cxn modelId="{B77439D5-33EC-41A0-BCD2-EAA84A2FE44A}" type="presOf" srcId="{A4777628-72CC-4772-9445-DB06549DF159}" destId="{CB496DC1-9011-4EFF-8455-F345D1A68D9B}" srcOrd="0" destOrd="0" presId="urn:microsoft.com/office/officeart/2005/8/layout/vList5"/>
    <dgm:cxn modelId="{0B201D9D-3CFA-4E2B-8353-29FED5F84C4F}" srcId="{A4777628-72CC-4772-9445-DB06549DF159}" destId="{F228DCC3-E10E-4B06-8602-346C17FA244B}" srcOrd="3" destOrd="0" parTransId="{E3DD5812-6DDC-4420-86DC-72CCA72C8B89}" sibTransId="{865F48DB-A843-42DD-888A-34237C110C94}"/>
    <dgm:cxn modelId="{35903565-680E-43FC-8596-E57C487F1878}" type="presOf" srcId="{170D218F-84C6-46DC-AFCA-D3263DBD7095}" destId="{683CD056-9AC9-4DC8-AE5F-3A1AA810D40F}" srcOrd="0" destOrd="0" presId="urn:microsoft.com/office/officeart/2005/8/layout/vList5"/>
    <dgm:cxn modelId="{90245CB3-73C4-4DA7-A37C-CC668F89445E}" srcId="{A4777628-72CC-4772-9445-DB06549DF159}" destId="{4BF60FEA-711F-4156-A55C-3623EB167858}" srcOrd="1" destOrd="0" parTransId="{6762C812-8006-4CBE-A54D-4D95EC5B4F5E}" sibTransId="{15B62676-2CAB-4ABC-965F-9E59CCB561A6}"/>
    <dgm:cxn modelId="{57FD74C3-0FCC-4034-B408-9C2AD1BB5C81}" type="presOf" srcId="{4BF60FEA-711F-4156-A55C-3623EB167858}" destId="{C5FD9510-8B00-40AB-9B6A-00BE2F07B0E3}" srcOrd="0" destOrd="0" presId="urn:microsoft.com/office/officeart/2005/8/layout/vList5"/>
    <dgm:cxn modelId="{69E6E916-748A-4C7A-BEED-1CC95D34947E}" srcId="{A4777628-72CC-4772-9445-DB06549DF159}" destId="{385A3E6F-2844-4D85-8129-964E818F1F96}" srcOrd="0" destOrd="0" parTransId="{63B35DE5-B195-44A4-A845-D6FE567EFECA}" sibTransId="{273E28DD-392B-4313-9B43-6754F9BA9B63}"/>
    <dgm:cxn modelId="{979CE0C5-2DE6-4B50-9879-4C69AD7E344B}" type="presOf" srcId="{F228DCC3-E10E-4B06-8602-346C17FA244B}" destId="{D0633F56-3984-4EF5-8AAD-32960BC097D8}" srcOrd="0" destOrd="0" presId="urn:microsoft.com/office/officeart/2005/8/layout/vList5"/>
    <dgm:cxn modelId="{6F02DD3C-92AB-4820-B7F0-609E1093ED83}" type="presOf" srcId="{385A3E6F-2844-4D85-8129-964E818F1F96}" destId="{9125F267-773C-4CEE-849D-B84B541D86D1}" srcOrd="0" destOrd="0" presId="urn:microsoft.com/office/officeart/2005/8/layout/vList5"/>
    <dgm:cxn modelId="{9D6EAEF7-3A3F-4C26-A315-2759E59D8E92}" type="presOf" srcId="{046DC1DC-B062-4D9E-A807-CACA9A6BE230}" destId="{CCBA6170-5AC7-4182-A713-F63F51400714}" srcOrd="0" destOrd="0" presId="urn:microsoft.com/office/officeart/2005/8/layout/vList5"/>
    <dgm:cxn modelId="{AAA937B8-3CA4-4325-A437-6F6EB3B80418}" srcId="{A4777628-72CC-4772-9445-DB06549DF159}" destId="{170D218F-84C6-46DC-AFCA-D3263DBD7095}" srcOrd="4" destOrd="0" parTransId="{C0DCBCB3-AE52-4B6E-BA98-997376E31150}" sibTransId="{27AF02AB-D66E-475D-A112-E6C9DD0FC22C}"/>
    <dgm:cxn modelId="{AA4062B4-16FB-46D2-841D-F257186DC2F3}" srcId="{A4777628-72CC-4772-9445-DB06549DF159}" destId="{046DC1DC-B062-4D9E-A807-CACA9A6BE230}" srcOrd="2" destOrd="0" parTransId="{8EF2700F-2A4D-48A5-A501-A128ABB8E178}" sibTransId="{B854EE89-43F9-48D6-9283-EE63F463593C}"/>
    <dgm:cxn modelId="{9A18DB48-A0E2-4E77-9250-7E164FB1B3B2}" type="presParOf" srcId="{CB496DC1-9011-4EFF-8455-F345D1A68D9B}" destId="{0C6E1419-AA45-4389-90F8-F9AA1EDB3B7A}" srcOrd="0" destOrd="0" presId="urn:microsoft.com/office/officeart/2005/8/layout/vList5"/>
    <dgm:cxn modelId="{97FAADAE-4234-4246-992A-9A0088D6435A}" type="presParOf" srcId="{0C6E1419-AA45-4389-90F8-F9AA1EDB3B7A}" destId="{9125F267-773C-4CEE-849D-B84B541D86D1}" srcOrd="0" destOrd="0" presId="urn:microsoft.com/office/officeart/2005/8/layout/vList5"/>
    <dgm:cxn modelId="{DD682C17-827D-48D0-94A0-77FB990CC4D7}" type="presParOf" srcId="{CB496DC1-9011-4EFF-8455-F345D1A68D9B}" destId="{2B3547B9-3866-4C93-9FA1-88B0BABD8E9C}" srcOrd="1" destOrd="0" presId="urn:microsoft.com/office/officeart/2005/8/layout/vList5"/>
    <dgm:cxn modelId="{2CF9ED1B-4294-4283-8C2E-5920E459769C}" type="presParOf" srcId="{CB496DC1-9011-4EFF-8455-F345D1A68D9B}" destId="{4256E2C8-50C1-431C-9D94-E4212DB29FE5}" srcOrd="2" destOrd="0" presId="urn:microsoft.com/office/officeart/2005/8/layout/vList5"/>
    <dgm:cxn modelId="{D1AE5458-77F6-4EB8-ACC3-C7D4F0E7BE84}" type="presParOf" srcId="{4256E2C8-50C1-431C-9D94-E4212DB29FE5}" destId="{C5FD9510-8B00-40AB-9B6A-00BE2F07B0E3}" srcOrd="0" destOrd="0" presId="urn:microsoft.com/office/officeart/2005/8/layout/vList5"/>
    <dgm:cxn modelId="{E49E6EDA-5E35-4D7D-B7FD-F149BD97D457}" type="presParOf" srcId="{CB496DC1-9011-4EFF-8455-F345D1A68D9B}" destId="{0C832BC3-C675-43C5-B0B9-171A6F280E0F}" srcOrd="3" destOrd="0" presId="urn:microsoft.com/office/officeart/2005/8/layout/vList5"/>
    <dgm:cxn modelId="{092FEBA7-9BD0-4C51-B0D0-1CECB51FFA4C}" type="presParOf" srcId="{CB496DC1-9011-4EFF-8455-F345D1A68D9B}" destId="{496E7BB9-2FE8-4357-BA89-4BCB25880156}" srcOrd="4" destOrd="0" presId="urn:microsoft.com/office/officeart/2005/8/layout/vList5"/>
    <dgm:cxn modelId="{AF6FA032-99B1-479F-8803-1E5C2AF2B204}" type="presParOf" srcId="{496E7BB9-2FE8-4357-BA89-4BCB25880156}" destId="{CCBA6170-5AC7-4182-A713-F63F51400714}" srcOrd="0" destOrd="0" presId="urn:microsoft.com/office/officeart/2005/8/layout/vList5"/>
    <dgm:cxn modelId="{EC566B63-48E3-4DE9-8F84-2368C33362B7}" type="presParOf" srcId="{CB496DC1-9011-4EFF-8455-F345D1A68D9B}" destId="{C96E6093-7C65-40FE-A42E-A6771CF08684}" srcOrd="5" destOrd="0" presId="urn:microsoft.com/office/officeart/2005/8/layout/vList5"/>
    <dgm:cxn modelId="{932E8B29-E4B8-4A92-BE45-B97A3E3D8C3F}" type="presParOf" srcId="{CB496DC1-9011-4EFF-8455-F345D1A68D9B}" destId="{E238BEE2-70DE-4562-AE4B-581498BB2128}" srcOrd="6" destOrd="0" presId="urn:microsoft.com/office/officeart/2005/8/layout/vList5"/>
    <dgm:cxn modelId="{81CF042C-3E14-4F9E-8EEE-00FDB0B26F7C}" type="presParOf" srcId="{E238BEE2-70DE-4562-AE4B-581498BB2128}" destId="{D0633F56-3984-4EF5-8AAD-32960BC097D8}" srcOrd="0" destOrd="0" presId="urn:microsoft.com/office/officeart/2005/8/layout/vList5"/>
    <dgm:cxn modelId="{97BF109C-F4C5-4ED3-AAA2-372AD41BFAE3}" type="presParOf" srcId="{CB496DC1-9011-4EFF-8455-F345D1A68D9B}" destId="{16E07A24-BC8E-42B8-AE64-BA56C2097FC2}" srcOrd="7" destOrd="0" presId="urn:microsoft.com/office/officeart/2005/8/layout/vList5"/>
    <dgm:cxn modelId="{1507E205-CB1E-4137-9879-DD6E740913E1}" type="presParOf" srcId="{CB496DC1-9011-4EFF-8455-F345D1A68D9B}" destId="{31308493-A759-4440-A2C4-D10A38BB4079}" srcOrd="8" destOrd="0" presId="urn:microsoft.com/office/officeart/2005/8/layout/vList5"/>
    <dgm:cxn modelId="{6697B35E-F75C-43AB-AD24-62D6037ACD5C}" type="presParOf" srcId="{31308493-A759-4440-A2C4-D10A38BB4079}" destId="{683CD056-9AC9-4DC8-AE5F-3A1AA810D40F}" srcOrd="0"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A4777628-72CC-4772-9445-DB06549DF159}" type="doc">
      <dgm:prSet loTypeId="urn:microsoft.com/office/officeart/2005/8/layout/vList5" loCatId="list" qsTypeId="urn:microsoft.com/office/officeart/2005/8/quickstyle/simple4" qsCatId="simple" csTypeId="urn:microsoft.com/office/officeart/2005/8/colors/accent2_2" csCatId="accent2" phldr="1"/>
      <dgm:spPr/>
      <dgm:t>
        <a:bodyPr/>
        <a:lstStyle/>
        <a:p>
          <a:endParaRPr lang="en-US"/>
        </a:p>
      </dgm:t>
    </dgm:pt>
    <dgm:pt modelId="{385A3E6F-2844-4D85-8129-964E818F1F96}">
      <dgm:prSet custT="1"/>
      <dgm:spPr/>
      <dgm:t>
        <a:bodyPr/>
        <a:lstStyle/>
        <a:p>
          <a:pPr rtl="0"/>
          <a:r>
            <a:rPr lang="en-US" sz="1800" b="0" dirty="0" smtClean="0">
              <a:effectLst>
                <a:outerShdw blurRad="38100" dist="38100" dir="2700000" algn="tl">
                  <a:srgbClr val="000000">
                    <a:alpha val="43137"/>
                  </a:srgbClr>
                </a:outerShdw>
              </a:effectLst>
              <a:latin typeface="Segoe Semibold" pitchFamily="34" charset="0"/>
            </a:rPr>
            <a:t>Acompanhamento de </a:t>
          </a:r>
          <a:r>
            <a:rPr lang="en-US" sz="1800" b="0" dirty="0" err="1" smtClean="0">
              <a:effectLst>
                <a:outerShdw blurRad="38100" dist="38100" dir="2700000" algn="tl">
                  <a:srgbClr val="000000">
                    <a:alpha val="43137"/>
                  </a:srgbClr>
                </a:outerShdw>
              </a:effectLst>
              <a:latin typeface="Segoe Semibold" pitchFamily="34" charset="0"/>
            </a:rPr>
            <a:t>Alterações</a:t>
          </a:r>
          <a:r>
            <a:rPr lang="en-US" sz="1800" b="0" dirty="0" smtClean="0">
              <a:effectLst>
                <a:outerShdw blurRad="38100" dist="38100" dir="2700000" algn="tl">
                  <a:srgbClr val="000000">
                    <a:alpha val="43137"/>
                  </a:srgbClr>
                </a:outerShdw>
              </a:effectLst>
              <a:latin typeface="Segoe Semibold" pitchFamily="34" charset="0"/>
            </a:rPr>
            <a:t> </a:t>
          </a:r>
          <a:endParaRPr lang="en-US" sz="1800" b="0" dirty="0">
            <a:effectLst>
              <a:outerShdw blurRad="38100" dist="38100" dir="2700000" algn="tl">
                <a:srgbClr val="000000">
                  <a:alpha val="43137"/>
                </a:srgbClr>
              </a:outerShdw>
            </a:effectLst>
            <a:latin typeface="Segoe Semibold" pitchFamily="34" charset="0"/>
          </a:endParaRPr>
        </a:p>
      </dgm:t>
    </dgm:pt>
    <dgm:pt modelId="{63B35DE5-B195-44A4-A845-D6FE567EFECA}" type="parTrans" cxnId="{69E6E916-748A-4C7A-BEED-1CC95D34947E}">
      <dgm:prSet/>
      <dgm:spPr/>
      <dgm:t>
        <a:bodyPr/>
        <a:lstStyle/>
        <a:p>
          <a:endParaRPr lang="en-US" sz="1800" b="0">
            <a:effectLst>
              <a:outerShdw blurRad="38100" dist="38100" dir="2700000" algn="tl">
                <a:srgbClr val="000000">
                  <a:alpha val="43137"/>
                </a:srgbClr>
              </a:outerShdw>
            </a:effectLst>
            <a:latin typeface="Segoe Semibold" pitchFamily="34" charset="0"/>
          </a:endParaRPr>
        </a:p>
      </dgm:t>
    </dgm:pt>
    <dgm:pt modelId="{273E28DD-392B-4313-9B43-6754F9BA9B63}" type="sibTrans" cxnId="{69E6E916-748A-4C7A-BEED-1CC95D34947E}">
      <dgm:prSet/>
      <dgm:spPr/>
      <dgm:t>
        <a:bodyPr/>
        <a:lstStyle/>
        <a:p>
          <a:endParaRPr lang="en-US" sz="1800" b="0">
            <a:effectLst>
              <a:outerShdw blurRad="38100" dist="38100" dir="2700000" algn="tl">
                <a:srgbClr val="000000">
                  <a:alpha val="43137"/>
                </a:srgbClr>
              </a:outerShdw>
            </a:effectLst>
            <a:latin typeface="Segoe Semibold" pitchFamily="34" charset="0"/>
          </a:endParaRPr>
        </a:p>
      </dgm:t>
    </dgm:pt>
    <dgm:pt modelId="{046DC1DC-B062-4D9E-A807-CACA9A6BE230}">
      <dgm:prSet custT="1"/>
      <dgm:spPr/>
      <dgm:t>
        <a:bodyPr/>
        <a:lstStyle/>
        <a:p>
          <a:pPr rtl="0"/>
          <a:r>
            <a:rPr lang="en-US" sz="1800" b="0" dirty="0" smtClean="0">
              <a:effectLst>
                <a:outerShdw blurRad="38100" dist="38100" dir="2700000" algn="tl">
                  <a:srgbClr val="000000">
                    <a:alpha val="43137"/>
                  </a:srgbClr>
                </a:outerShdw>
              </a:effectLst>
              <a:latin typeface="Segoe Semibold" pitchFamily="34" charset="0"/>
            </a:rPr>
            <a:t>Suporte ao Visual Studio</a:t>
          </a:r>
          <a:endParaRPr lang="en-US" sz="1800" b="0" dirty="0">
            <a:effectLst>
              <a:outerShdw blurRad="38100" dist="38100" dir="2700000" algn="tl">
                <a:srgbClr val="000000">
                  <a:alpha val="43137"/>
                </a:srgbClr>
              </a:outerShdw>
            </a:effectLst>
            <a:latin typeface="Segoe Semibold" pitchFamily="34" charset="0"/>
          </a:endParaRPr>
        </a:p>
      </dgm:t>
    </dgm:pt>
    <dgm:pt modelId="{B854EE89-43F9-48D6-9283-EE63F463593C}" type="sibTrans" cxnId="{AA4062B4-16FB-46D2-841D-F257186DC2F3}">
      <dgm:prSet/>
      <dgm:spPr/>
      <dgm:t>
        <a:bodyPr/>
        <a:lstStyle/>
        <a:p>
          <a:endParaRPr lang="en-US" sz="1800" b="0">
            <a:effectLst>
              <a:outerShdw blurRad="38100" dist="38100" dir="2700000" algn="tl">
                <a:srgbClr val="000000">
                  <a:alpha val="43137"/>
                </a:srgbClr>
              </a:outerShdw>
            </a:effectLst>
            <a:latin typeface="Segoe Semibold" pitchFamily="34" charset="0"/>
          </a:endParaRPr>
        </a:p>
      </dgm:t>
    </dgm:pt>
    <dgm:pt modelId="{8EF2700F-2A4D-48A5-A501-A128ABB8E178}" type="parTrans" cxnId="{AA4062B4-16FB-46D2-841D-F257186DC2F3}">
      <dgm:prSet/>
      <dgm:spPr/>
      <dgm:t>
        <a:bodyPr/>
        <a:lstStyle/>
        <a:p>
          <a:endParaRPr lang="en-US" sz="1800" b="0">
            <a:effectLst>
              <a:outerShdw blurRad="38100" dist="38100" dir="2700000" algn="tl">
                <a:srgbClr val="000000">
                  <a:alpha val="43137"/>
                </a:srgbClr>
              </a:outerShdw>
            </a:effectLst>
            <a:latin typeface="Segoe Semibold" pitchFamily="34" charset="0"/>
          </a:endParaRPr>
        </a:p>
      </dgm:t>
    </dgm:pt>
    <dgm:pt modelId="{4BF60FEA-711F-4156-A55C-3623EB167858}">
      <dgm:prSet custT="1"/>
      <dgm:spPr/>
      <dgm:t>
        <a:bodyPr/>
        <a:lstStyle/>
        <a:p>
          <a:pPr rtl="0"/>
          <a:r>
            <a:rPr lang="en-US" sz="1800" b="0" dirty="0" smtClean="0">
              <a:effectLst>
                <a:outerShdw blurRad="38100" dist="38100" dir="2700000" algn="tl">
                  <a:srgbClr val="000000">
                    <a:alpha val="43137"/>
                  </a:srgbClr>
                </a:outerShdw>
              </a:effectLst>
              <a:latin typeface="Segoe Semibold" pitchFamily="34" charset="0"/>
            </a:rPr>
            <a:t>Modelo de Programação Sincronizado</a:t>
          </a:r>
          <a:endParaRPr lang="en-US" sz="1800" b="0" dirty="0">
            <a:effectLst>
              <a:outerShdw blurRad="38100" dist="38100" dir="2700000" algn="tl">
                <a:srgbClr val="000000">
                  <a:alpha val="43137"/>
                </a:srgbClr>
              </a:outerShdw>
            </a:effectLst>
            <a:latin typeface="Segoe Semibold" pitchFamily="34" charset="0"/>
          </a:endParaRPr>
        </a:p>
      </dgm:t>
    </dgm:pt>
    <dgm:pt modelId="{6762C812-8006-4CBE-A54D-4D95EC5B4F5E}" type="parTrans" cxnId="{90245CB3-73C4-4DA7-A37C-CC668F89445E}">
      <dgm:prSet/>
      <dgm:spPr/>
      <dgm:t>
        <a:bodyPr/>
        <a:lstStyle/>
        <a:p>
          <a:endParaRPr lang="en-US" sz="1800" b="0"/>
        </a:p>
      </dgm:t>
    </dgm:pt>
    <dgm:pt modelId="{15B62676-2CAB-4ABC-965F-9E59CCB561A6}" type="sibTrans" cxnId="{90245CB3-73C4-4DA7-A37C-CC668F89445E}">
      <dgm:prSet/>
      <dgm:spPr/>
      <dgm:t>
        <a:bodyPr/>
        <a:lstStyle/>
        <a:p>
          <a:endParaRPr lang="en-US" sz="1800" b="0"/>
        </a:p>
      </dgm:t>
    </dgm:pt>
    <dgm:pt modelId="{F228DCC3-E10E-4B06-8602-346C17FA244B}">
      <dgm:prSet custT="1"/>
      <dgm:spPr/>
      <dgm:t>
        <a:bodyPr/>
        <a:lstStyle/>
        <a:p>
          <a:pPr rtl="0"/>
          <a:r>
            <a:rPr lang="en-US" sz="1800" b="0" dirty="0" smtClean="0">
              <a:effectLst>
                <a:outerShdw blurRad="38100" dist="38100" dir="2700000" algn="tl">
                  <a:srgbClr val="000000">
                    <a:alpha val="43137"/>
                  </a:srgbClr>
                </a:outerShdw>
              </a:effectLst>
              <a:latin typeface="Segoe Semibold" pitchFamily="34" charset="0"/>
            </a:rPr>
            <a:t>Detecção de Conflitos no SQL Server</a:t>
          </a:r>
          <a:endParaRPr lang="en-US" sz="1800" b="0" dirty="0">
            <a:effectLst>
              <a:outerShdw blurRad="38100" dist="38100" dir="2700000" algn="tl">
                <a:srgbClr val="000000">
                  <a:alpha val="43137"/>
                </a:srgbClr>
              </a:outerShdw>
            </a:effectLst>
            <a:latin typeface="Segoe Semibold" pitchFamily="34" charset="0"/>
          </a:endParaRPr>
        </a:p>
      </dgm:t>
    </dgm:pt>
    <dgm:pt modelId="{E3DD5812-6DDC-4420-86DC-72CCA72C8B89}" type="parTrans" cxnId="{0B201D9D-3CFA-4E2B-8353-29FED5F84C4F}">
      <dgm:prSet/>
      <dgm:spPr/>
      <dgm:t>
        <a:bodyPr/>
        <a:lstStyle/>
        <a:p>
          <a:endParaRPr lang="en-US" sz="1800" b="0"/>
        </a:p>
      </dgm:t>
    </dgm:pt>
    <dgm:pt modelId="{865F48DB-A843-42DD-888A-34237C110C94}" type="sibTrans" cxnId="{0B201D9D-3CFA-4E2B-8353-29FED5F84C4F}">
      <dgm:prSet/>
      <dgm:spPr/>
      <dgm:t>
        <a:bodyPr/>
        <a:lstStyle/>
        <a:p>
          <a:endParaRPr lang="en-US" sz="1800" b="0"/>
        </a:p>
      </dgm:t>
    </dgm:pt>
    <dgm:pt modelId="{CB496DC1-9011-4EFF-8455-F345D1A68D9B}" type="pres">
      <dgm:prSet presAssocID="{A4777628-72CC-4772-9445-DB06549DF159}" presName="Name0" presStyleCnt="0">
        <dgm:presLayoutVars>
          <dgm:dir/>
          <dgm:animLvl val="lvl"/>
          <dgm:resizeHandles val="exact"/>
        </dgm:presLayoutVars>
      </dgm:prSet>
      <dgm:spPr/>
      <dgm:t>
        <a:bodyPr/>
        <a:lstStyle/>
        <a:p>
          <a:endParaRPr lang="en-US"/>
        </a:p>
      </dgm:t>
    </dgm:pt>
    <dgm:pt modelId="{0C6E1419-AA45-4389-90F8-F9AA1EDB3B7A}" type="pres">
      <dgm:prSet presAssocID="{385A3E6F-2844-4D85-8129-964E818F1F96}" presName="linNode" presStyleCnt="0"/>
      <dgm:spPr/>
    </dgm:pt>
    <dgm:pt modelId="{9125F267-773C-4CEE-849D-B84B541D86D1}" type="pres">
      <dgm:prSet presAssocID="{385A3E6F-2844-4D85-8129-964E818F1F96}" presName="parentText" presStyleLbl="node1" presStyleIdx="0" presStyleCnt="4" custScaleX="271886">
        <dgm:presLayoutVars>
          <dgm:chMax val="1"/>
          <dgm:bulletEnabled val="1"/>
        </dgm:presLayoutVars>
      </dgm:prSet>
      <dgm:spPr/>
      <dgm:t>
        <a:bodyPr/>
        <a:lstStyle/>
        <a:p>
          <a:endParaRPr lang="en-US"/>
        </a:p>
      </dgm:t>
    </dgm:pt>
    <dgm:pt modelId="{2B3547B9-3866-4C93-9FA1-88B0BABD8E9C}" type="pres">
      <dgm:prSet presAssocID="{273E28DD-392B-4313-9B43-6754F9BA9B63}" presName="sp" presStyleCnt="0"/>
      <dgm:spPr/>
    </dgm:pt>
    <dgm:pt modelId="{4256E2C8-50C1-431C-9D94-E4212DB29FE5}" type="pres">
      <dgm:prSet presAssocID="{4BF60FEA-711F-4156-A55C-3623EB167858}" presName="linNode" presStyleCnt="0"/>
      <dgm:spPr/>
    </dgm:pt>
    <dgm:pt modelId="{C5FD9510-8B00-40AB-9B6A-00BE2F07B0E3}" type="pres">
      <dgm:prSet presAssocID="{4BF60FEA-711F-4156-A55C-3623EB167858}" presName="parentText" presStyleLbl="node1" presStyleIdx="1" presStyleCnt="4" custScaleX="271886">
        <dgm:presLayoutVars>
          <dgm:chMax val="1"/>
          <dgm:bulletEnabled val="1"/>
        </dgm:presLayoutVars>
      </dgm:prSet>
      <dgm:spPr/>
      <dgm:t>
        <a:bodyPr/>
        <a:lstStyle/>
        <a:p>
          <a:endParaRPr lang="en-US"/>
        </a:p>
      </dgm:t>
    </dgm:pt>
    <dgm:pt modelId="{0C832BC3-C675-43C5-B0B9-171A6F280E0F}" type="pres">
      <dgm:prSet presAssocID="{15B62676-2CAB-4ABC-965F-9E59CCB561A6}" presName="sp" presStyleCnt="0"/>
      <dgm:spPr/>
    </dgm:pt>
    <dgm:pt modelId="{496E7BB9-2FE8-4357-BA89-4BCB25880156}" type="pres">
      <dgm:prSet presAssocID="{046DC1DC-B062-4D9E-A807-CACA9A6BE230}" presName="linNode" presStyleCnt="0"/>
      <dgm:spPr/>
    </dgm:pt>
    <dgm:pt modelId="{CCBA6170-5AC7-4182-A713-F63F51400714}" type="pres">
      <dgm:prSet presAssocID="{046DC1DC-B062-4D9E-A807-CACA9A6BE230}" presName="parentText" presStyleLbl="node1" presStyleIdx="2" presStyleCnt="4" custScaleX="271886">
        <dgm:presLayoutVars>
          <dgm:chMax val="1"/>
          <dgm:bulletEnabled val="1"/>
        </dgm:presLayoutVars>
      </dgm:prSet>
      <dgm:spPr/>
      <dgm:t>
        <a:bodyPr/>
        <a:lstStyle/>
        <a:p>
          <a:endParaRPr lang="en-US"/>
        </a:p>
      </dgm:t>
    </dgm:pt>
    <dgm:pt modelId="{C96E6093-7C65-40FE-A42E-A6771CF08684}" type="pres">
      <dgm:prSet presAssocID="{B854EE89-43F9-48D6-9283-EE63F463593C}" presName="sp" presStyleCnt="0"/>
      <dgm:spPr/>
    </dgm:pt>
    <dgm:pt modelId="{E238BEE2-70DE-4562-AE4B-581498BB2128}" type="pres">
      <dgm:prSet presAssocID="{F228DCC3-E10E-4B06-8602-346C17FA244B}" presName="linNode" presStyleCnt="0"/>
      <dgm:spPr/>
    </dgm:pt>
    <dgm:pt modelId="{D0633F56-3984-4EF5-8AAD-32960BC097D8}" type="pres">
      <dgm:prSet presAssocID="{F228DCC3-E10E-4B06-8602-346C17FA244B}" presName="parentText" presStyleLbl="node1" presStyleIdx="3" presStyleCnt="4" custScaleX="271886">
        <dgm:presLayoutVars>
          <dgm:chMax val="1"/>
          <dgm:bulletEnabled val="1"/>
        </dgm:presLayoutVars>
      </dgm:prSet>
      <dgm:spPr/>
      <dgm:t>
        <a:bodyPr/>
        <a:lstStyle/>
        <a:p>
          <a:endParaRPr lang="en-US"/>
        </a:p>
      </dgm:t>
    </dgm:pt>
  </dgm:ptLst>
  <dgm:cxnLst>
    <dgm:cxn modelId="{06319FAF-12EA-4030-818D-1E333962EFA7}" type="presOf" srcId="{4BF60FEA-711F-4156-A55C-3623EB167858}" destId="{C5FD9510-8B00-40AB-9B6A-00BE2F07B0E3}" srcOrd="0" destOrd="0" presId="urn:microsoft.com/office/officeart/2005/8/layout/vList5"/>
    <dgm:cxn modelId="{0B201D9D-3CFA-4E2B-8353-29FED5F84C4F}" srcId="{A4777628-72CC-4772-9445-DB06549DF159}" destId="{F228DCC3-E10E-4B06-8602-346C17FA244B}" srcOrd="3" destOrd="0" parTransId="{E3DD5812-6DDC-4420-86DC-72CCA72C8B89}" sibTransId="{865F48DB-A843-42DD-888A-34237C110C94}"/>
    <dgm:cxn modelId="{90245CB3-73C4-4DA7-A37C-CC668F89445E}" srcId="{A4777628-72CC-4772-9445-DB06549DF159}" destId="{4BF60FEA-711F-4156-A55C-3623EB167858}" srcOrd="1" destOrd="0" parTransId="{6762C812-8006-4CBE-A54D-4D95EC5B4F5E}" sibTransId="{15B62676-2CAB-4ABC-965F-9E59CCB561A6}"/>
    <dgm:cxn modelId="{69E6E916-748A-4C7A-BEED-1CC95D34947E}" srcId="{A4777628-72CC-4772-9445-DB06549DF159}" destId="{385A3E6F-2844-4D85-8129-964E818F1F96}" srcOrd="0" destOrd="0" parTransId="{63B35DE5-B195-44A4-A845-D6FE567EFECA}" sibTransId="{273E28DD-392B-4313-9B43-6754F9BA9B63}"/>
    <dgm:cxn modelId="{79AB8AC5-E1BB-4F81-A8EC-7489F19F7A1E}" type="presOf" srcId="{385A3E6F-2844-4D85-8129-964E818F1F96}" destId="{9125F267-773C-4CEE-849D-B84B541D86D1}" srcOrd="0" destOrd="0" presId="urn:microsoft.com/office/officeart/2005/8/layout/vList5"/>
    <dgm:cxn modelId="{7618B6FD-4F42-46CF-81EE-4F3AE6D50F29}" type="presOf" srcId="{F228DCC3-E10E-4B06-8602-346C17FA244B}" destId="{D0633F56-3984-4EF5-8AAD-32960BC097D8}" srcOrd="0" destOrd="0" presId="urn:microsoft.com/office/officeart/2005/8/layout/vList5"/>
    <dgm:cxn modelId="{2FF7EB99-4A29-4CC6-A4E0-110D1121729E}" type="presOf" srcId="{A4777628-72CC-4772-9445-DB06549DF159}" destId="{CB496DC1-9011-4EFF-8455-F345D1A68D9B}" srcOrd="0" destOrd="0" presId="urn:microsoft.com/office/officeart/2005/8/layout/vList5"/>
    <dgm:cxn modelId="{AA4062B4-16FB-46D2-841D-F257186DC2F3}" srcId="{A4777628-72CC-4772-9445-DB06549DF159}" destId="{046DC1DC-B062-4D9E-A807-CACA9A6BE230}" srcOrd="2" destOrd="0" parTransId="{8EF2700F-2A4D-48A5-A501-A128ABB8E178}" sibTransId="{B854EE89-43F9-48D6-9283-EE63F463593C}"/>
    <dgm:cxn modelId="{612D1D08-D840-41F6-B5A8-2A379FA6D789}" type="presOf" srcId="{046DC1DC-B062-4D9E-A807-CACA9A6BE230}" destId="{CCBA6170-5AC7-4182-A713-F63F51400714}" srcOrd="0" destOrd="0" presId="urn:microsoft.com/office/officeart/2005/8/layout/vList5"/>
    <dgm:cxn modelId="{FC093F8B-511D-46EC-B013-D1F42DF8F489}" type="presParOf" srcId="{CB496DC1-9011-4EFF-8455-F345D1A68D9B}" destId="{0C6E1419-AA45-4389-90F8-F9AA1EDB3B7A}" srcOrd="0" destOrd="0" presId="urn:microsoft.com/office/officeart/2005/8/layout/vList5"/>
    <dgm:cxn modelId="{B77AB8AC-5C7B-42E8-BDE4-7A018C35CDCD}" type="presParOf" srcId="{0C6E1419-AA45-4389-90F8-F9AA1EDB3B7A}" destId="{9125F267-773C-4CEE-849D-B84B541D86D1}" srcOrd="0" destOrd="0" presId="urn:microsoft.com/office/officeart/2005/8/layout/vList5"/>
    <dgm:cxn modelId="{6E214D1B-4EA1-4DF9-AA14-A3A9E927A10F}" type="presParOf" srcId="{CB496DC1-9011-4EFF-8455-F345D1A68D9B}" destId="{2B3547B9-3866-4C93-9FA1-88B0BABD8E9C}" srcOrd="1" destOrd="0" presId="urn:microsoft.com/office/officeart/2005/8/layout/vList5"/>
    <dgm:cxn modelId="{9381ACF9-A917-4851-BAC2-9D978E942C00}" type="presParOf" srcId="{CB496DC1-9011-4EFF-8455-F345D1A68D9B}" destId="{4256E2C8-50C1-431C-9D94-E4212DB29FE5}" srcOrd="2" destOrd="0" presId="urn:microsoft.com/office/officeart/2005/8/layout/vList5"/>
    <dgm:cxn modelId="{D4C895E7-B0BF-4A59-B214-CFB02AA259E6}" type="presParOf" srcId="{4256E2C8-50C1-431C-9D94-E4212DB29FE5}" destId="{C5FD9510-8B00-40AB-9B6A-00BE2F07B0E3}" srcOrd="0" destOrd="0" presId="urn:microsoft.com/office/officeart/2005/8/layout/vList5"/>
    <dgm:cxn modelId="{4BC0BC3F-05ED-433E-ACCF-C8FA178E17C3}" type="presParOf" srcId="{CB496DC1-9011-4EFF-8455-F345D1A68D9B}" destId="{0C832BC3-C675-43C5-B0B9-171A6F280E0F}" srcOrd="3" destOrd="0" presId="urn:microsoft.com/office/officeart/2005/8/layout/vList5"/>
    <dgm:cxn modelId="{2AA698D6-A7A4-479D-8016-7AF0ABBDD173}" type="presParOf" srcId="{CB496DC1-9011-4EFF-8455-F345D1A68D9B}" destId="{496E7BB9-2FE8-4357-BA89-4BCB25880156}" srcOrd="4" destOrd="0" presId="urn:microsoft.com/office/officeart/2005/8/layout/vList5"/>
    <dgm:cxn modelId="{91D752E1-FF39-4FF1-9884-F78118593333}" type="presParOf" srcId="{496E7BB9-2FE8-4357-BA89-4BCB25880156}" destId="{CCBA6170-5AC7-4182-A713-F63F51400714}" srcOrd="0" destOrd="0" presId="urn:microsoft.com/office/officeart/2005/8/layout/vList5"/>
    <dgm:cxn modelId="{8C555BB4-4D23-4329-A6CD-B95F61BCD55B}" type="presParOf" srcId="{CB496DC1-9011-4EFF-8455-F345D1A68D9B}" destId="{C96E6093-7C65-40FE-A42E-A6771CF08684}" srcOrd="5" destOrd="0" presId="urn:microsoft.com/office/officeart/2005/8/layout/vList5"/>
    <dgm:cxn modelId="{64AFFE03-0E64-47D4-9174-7FDB3F79D464}" type="presParOf" srcId="{CB496DC1-9011-4EFF-8455-F345D1A68D9B}" destId="{E238BEE2-70DE-4562-AE4B-581498BB2128}" srcOrd="6" destOrd="0" presId="urn:microsoft.com/office/officeart/2005/8/layout/vList5"/>
    <dgm:cxn modelId="{6C4BDD9A-31E5-4604-9ED8-38EA6BCA1EAF}" type="presParOf" srcId="{E238BEE2-70DE-4562-AE4B-581498BB2128}" destId="{D0633F56-3984-4EF5-8AAD-32960BC097D8}" srcOrd="0" destOrd="0" presId="urn:microsoft.com/office/officeart/2005/8/layout/vList5"/>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4777628-72CC-4772-9445-DB06549DF159}" type="doc">
      <dgm:prSet loTypeId="urn:microsoft.com/office/officeart/2005/8/layout/vList5" loCatId="list" qsTypeId="urn:microsoft.com/office/officeart/2005/8/quickstyle/simple4" qsCatId="simple" csTypeId="urn:microsoft.com/office/officeart/2005/8/colors/accent2_2" csCatId="accent2" phldr="1"/>
      <dgm:spPr/>
      <dgm:t>
        <a:bodyPr/>
        <a:lstStyle/>
        <a:p>
          <a:endParaRPr lang="en-US"/>
        </a:p>
      </dgm:t>
    </dgm:pt>
    <dgm:pt modelId="{385A3E6F-2844-4D85-8129-964E818F1F96}">
      <dgm:prSet custT="1"/>
      <dgm:spPr/>
      <dgm:t>
        <a:bodyPr/>
        <a:lstStyle/>
        <a:p>
          <a:pPr rtl="0"/>
          <a:r>
            <a:rPr lang="en-US" sz="1800" b="0" dirty="0" smtClean="0">
              <a:effectLst>
                <a:outerShdw blurRad="38100" dist="38100" dir="2700000" algn="tl">
                  <a:srgbClr val="000000">
                    <a:alpha val="43137"/>
                  </a:srgbClr>
                </a:outerShdw>
              </a:effectLst>
              <a:latin typeface="Segoe Semibold" pitchFamily="34" charset="0"/>
            </a:rPr>
            <a:t>Framework de Gerenciamento </a:t>
          </a:r>
          <a:endParaRPr lang="pt-BR" sz="1800" dirty="0" smtClean="0"/>
        </a:p>
        <a:p>
          <a:pPr rtl="0"/>
          <a:r>
            <a:rPr lang="pt-BR" sz="1800" dirty="0" smtClean="0"/>
            <a:t>Declarativo</a:t>
          </a:r>
          <a:endParaRPr lang="en-US" sz="1800" b="0" dirty="0">
            <a:effectLst>
              <a:outerShdw blurRad="38100" dist="38100" dir="2700000" algn="tl">
                <a:srgbClr val="000000">
                  <a:alpha val="43137"/>
                </a:srgbClr>
              </a:outerShdw>
            </a:effectLst>
            <a:latin typeface="Segoe Semibold" pitchFamily="34" charset="0"/>
          </a:endParaRPr>
        </a:p>
      </dgm:t>
    </dgm:pt>
    <dgm:pt modelId="{63B35DE5-B195-44A4-A845-D6FE567EFECA}" type="parTrans" cxnId="{69E6E916-748A-4C7A-BEED-1CC95D34947E}">
      <dgm:prSet/>
      <dgm:spPr/>
      <dgm:t>
        <a:bodyPr/>
        <a:lstStyle/>
        <a:p>
          <a:endParaRPr lang="en-US" sz="1800" b="0">
            <a:effectLst>
              <a:outerShdw blurRad="38100" dist="38100" dir="2700000" algn="tl">
                <a:srgbClr val="000000">
                  <a:alpha val="43137"/>
                </a:srgbClr>
              </a:outerShdw>
            </a:effectLst>
            <a:latin typeface="Segoe Semibold" pitchFamily="34" charset="0"/>
          </a:endParaRPr>
        </a:p>
      </dgm:t>
    </dgm:pt>
    <dgm:pt modelId="{273E28DD-392B-4313-9B43-6754F9BA9B63}" type="sibTrans" cxnId="{69E6E916-748A-4C7A-BEED-1CC95D34947E}">
      <dgm:prSet/>
      <dgm:spPr/>
      <dgm:t>
        <a:bodyPr/>
        <a:lstStyle/>
        <a:p>
          <a:endParaRPr lang="en-US" sz="1800" b="0">
            <a:effectLst>
              <a:outerShdw blurRad="38100" dist="38100" dir="2700000" algn="tl">
                <a:srgbClr val="000000">
                  <a:alpha val="43137"/>
                </a:srgbClr>
              </a:outerShdw>
            </a:effectLst>
            <a:latin typeface="Segoe Semibold" pitchFamily="34" charset="0"/>
          </a:endParaRPr>
        </a:p>
      </dgm:t>
    </dgm:pt>
    <dgm:pt modelId="{046DC1DC-B062-4D9E-A807-CACA9A6BE230}">
      <dgm:prSet custT="1"/>
      <dgm:spPr/>
      <dgm:t>
        <a:bodyPr/>
        <a:lstStyle/>
        <a:p>
          <a:pPr rtl="0"/>
          <a:r>
            <a:rPr lang="en-US" sz="1800" b="0" dirty="0" smtClean="0">
              <a:effectLst>
                <a:outerShdw blurRad="38100" dist="38100" dir="2700000" algn="tl">
                  <a:srgbClr val="000000">
                    <a:alpha val="43137"/>
                  </a:srgbClr>
                </a:outerShdw>
              </a:effectLst>
              <a:latin typeface="Segoe Semibold" pitchFamily="34" charset="0"/>
            </a:rPr>
            <a:t>Instalação Dinamizada</a:t>
          </a:r>
          <a:endParaRPr lang="en-US" sz="1800" b="0" dirty="0">
            <a:effectLst>
              <a:outerShdw blurRad="38100" dist="38100" dir="2700000" algn="tl">
                <a:srgbClr val="000000">
                  <a:alpha val="43137"/>
                </a:srgbClr>
              </a:outerShdw>
            </a:effectLst>
            <a:latin typeface="Segoe Semibold" pitchFamily="34" charset="0"/>
          </a:endParaRPr>
        </a:p>
      </dgm:t>
    </dgm:pt>
    <dgm:pt modelId="{B854EE89-43F9-48D6-9283-EE63F463593C}" type="sibTrans" cxnId="{AA4062B4-16FB-46D2-841D-F257186DC2F3}">
      <dgm:prSet/>
      <dgm:spPr/>
      <dgm:t>
        <a:bodyPr/>
        <a:lstStyle/>
        <a:p>
          <a:endParaRPr lang="en-US" sz="1800" b="0">
            <a:effectLst>
              <a:outerShdw blurRad="38100" dist="38100" dir="2700000" algn="tl">
                <a:srgbClr val="000000">
                  <a:alpha val="43137"/>
                </a:srgbClr>
              </a:outerShdw>
            </a:effectLst>
            <a:latin typeface="Segoe Semibold" pitchFamily="34" charset="0"/>
          </a:endParaRPr>
        </a:p>
      </dgm:t>
    </dgm:pt>
    <dgm:pt modelId="{8EF2700F-2A4D-48A5-A501-A128ABB8E178}" type="parTrans" cxnId="{AA4062B4-16FB-46D2-841D-F257186DC2F3}">
      <dgm:prSet/>
      <dgm:spPr/>
      <dgm:t>
        <a:bodyPr/>
        <a:lstStyle/>
        <a:p>
          <a:endParaRPr lang="en-US" sz="1800" b="0">
            <a:effectLst>
              <a:outerShdw blurRad="38100" dist="38100" dir="2700000" algn="tl">
                <a:srgbClr val="000000">
                  <a:alpha val="43137"/>
                </a:srgbClr>
              </a:outerShdw>
            </a:effectLst>
            <a:latin typeface="Segoe Semibold" pitchFamily="34" charset="0"/>
          </a:endParaRPr>
        </a:p>
      </dgm:t>
    </dgm:pt>
    <dgm:pt modelId="{4BF60FEA-711F-4156-A55C-3623EB167858}">
      <dgm:prSet custT="1"/>
      <dgm:spPr/>
      <dgm:t>
        <a:bodyPr/>
        <a:lstStyle/>
        <a:p>
          <a:pPr rtl="0"/>
          <a:r>
            <a:rPr lang="en-US" sz="1800" b="0" dirty="0" smtClean="0">
              <a:effectLst>
                <a:outerShdw blurRad="38100" dist="38100" dir="2700000" algn="tl">
                  <a:srgbClr val="000000">
                    <a:alpha val="43137"/>
                  </a:srgbClr>
                </a:outerShdw>
              </a:effectLst>
              <a:latin typeface="Segoe Semibold" pitchFamily="34" charset="0"/>
            </a:rPr>
            <a:t>Gerenciamento de Grupo de Servidores</a:t>
          </a:r>
          <a:endParaRPr lang="en-US" sz="1800" b="0" dirty="0">
            <a:effectLst>
              <a:outerShdw blurRad="38100" dist="38100" dir="2700000" algn="tl">
                <a:srgbClr val="000000">
                  <a:alpha val="43137"/>
                </a:srgbClr>
              </a:outerShdw>
            </a:effectLst>
            <a:latin typeface="Segoe Semibold" pitchFamily="34" charset="0"/>
          </a:endParaRPr>
        </a:p>
      </dgm:t>
    </dgm:pt>
    <dgm:pt modelId="{6762C812-8006-4CBE-A54D-4D95EC5B4F5E}" type="parTrans" cxnId="{90245CB3-73C4-4DA7-A37C-CC668F89445E}">
      <dgm:prSet/>
      <dgm:spPr/>
      <dgm:t>
        <a:bodyPr/>
        <a:lstStyle/>
        <a:p>
          <a:endParaRPr lang="en-US" sz="1800" b="0"/>
        </a:p>
      </dgm:t>
    </dgm:pt>
    <dgm:pt modelId="{15B62676-2CAB-4ABC-965F-9E59CCB561A6}" type="sibTrans" cxnId="{90245CB3-73C4-4DA7-A37C-CC668F89445E}">
      <dgm:prSet/>
      <dgm:spPr/>
      <dgm:t>
        <a:bodyPr/>
        <a:lstStyle/>
        <a:p>
          <a:endParaRPr lang="en-US" sz="1800" b="0"/>
        </a:p>
      </dgm:t>
    </dgm:pt>
    <dgm:pt modelId="{F228DCC3-E10E-4B06-8602-346C17FA244B}">
      <dgm:prSet custT="1"/>
      <dgm:spPr/>
      <dgm:t>
        <a:bodyPr/>
        <a:lstStyle/>
        <a:p>
          <a:pPr rtl="0"/>
          <a:r>
            <a:rPr lang="en-US" sz="1800" b="0" dirty="0" smtClean="0">
              <a:effectLst>
                <a:outerShdw blurRad="38100" dist="38100" dir="2700000" algn="tl">
                  <a:srgbClr val="000000">
                    <a:alpha val="43137"/>
                  </a:srgbClr>
                </a:outerShdw>
              </a:effectLst>
              <a:latin typeface="Segoe Semibold" pitchFamily="34" charset="0"/>
            </a:rPr>
            <a:t>Gerenciamento do Sistema Corporativo</a:t>
          </a:r>
          <a:endParaRPr lang="en-US" sz="1800" b="0" dirty="0">
            <a:effectLst>
              <a:outerShdw blurRad="38100" dist="38100" dir="2700000" algn="tl">
                <a:srgbClr val="000000">
                  <a:alpha val="43137"/>
                </a:srgbClr>
              </a:outerShdw>
            </a:effectLst>
            <a:latin typeface="Segoe Semibold" pitchFamily="34" charset="0"/>
          </a:endParaRPr>
        </a:p>
      </dgm:t>
    </dgm:pt>
    <dgm:pt modelId="{E3DD5812-6DDC-4420-86DC-72CCA72C8B89}" type="parTrans" cxnId="{0B201D9D-3CFA-4E2B-8353-29FED5F84C4F}">
      <dgm:prSet/>
      <dgm:spPr/>
      <dgm:t>
        <a:bodyPr/>
        <a:lstStyle/>
        <a:p>
          <a:endParaRPr lang="en-US" sz="1800" b="0"/>
        </a:p>
      </dgm:t>
    </dgm:pt>
    <dgm:pt modelId="{865F48DB-A843-42DD-888A-34237C110C94}" type="sibTrans" cxnId="{0B201D9D-3CFA-4E2B-8353-29FED5F84C4F}">
      <dgm:prSet/>
      <dgm:spPr/>
      <dgm:t>
        <a:bodyPr/>
        <a:lstStyle/>
        <a:p>
          <a:endParaRPr lang="en-US" sz="1800" b="0"/>
        </a:p>
      </dgm:t>
    </dgm:pt>
    <dgm:pt modelId="{CB496DC1-9011-4EFF-8455-F345D1A68D9B}" type="pres">
      <dgm:prSet presAssocID="{A4777628-72CC-4772-9445-DB06549DF159}" presName="Name0" presStyleCnt="0">
        <dgm:presLayoutVars>
          <dgm:dir/>
          <dgm:animLvl val="lvl"/>
          <dgm:resizeHandles val="exact"/>
        </dgm:presLayoutVars>
      </dgm:prSet>
      <dgm:spPr/>
      <dgm:t>
        <a:bodyPr/>
        <a:lstStyle/>
        <a:p>
          <a:endParaRPr lang="en-US"/>
        </a:p>
      </dgm:t>
    </dgm:pt>
    <dgm:pt modelId="{0C6E1419-AA45-4389-90F8-F9AA1EDB3B7A}" type="pres">
      <dgm:prSet presAssocID="{385A3E6F-2844-4D85-8129-964E818F1F96}" presName="linNode" presStyleCnt="0"/>
      <dgm:spPr/>
    </dgm:pt>
    <dgm:pt modelId="{9125F267-773C-4CEE-849D-B84B541D86D1}" type="pres">
      <dgm:prSet presAssocID="{385A3E6F-2844-4D85-8129-964E818F1F96}" presName="parentText" presStyleLbl="node1" presStyleIdx="0" presStyleCnt="4" custScaleX="271886">
        <dgm:presLayoutVars>
          <dgm:chMax val="1"/>
          <dgm:bulletEnabled val="1"/>
        </dgm:presLayoutVars>
      </dgm:prSet>
      <dgm:spPr/>
      <dgm:t>
        <a:bodyPr/>
        <a:lstStyle/>
        <a:p>
          <a:endParaRPr lang="en-US"/>
        </a:p>
      </dgm:t>
    </dgm:pt>
    <dgm:pt modelId="{2B3547B9-3866-4C93-9FA1-88B0BABD8E9C}" type="pres">
      <dgm:prSet presAssocID="{273E28DD-392B-4313-9B43-6754F9BA9B63}" presName="sp" presStyleCnt="0"/>
      <dgm:spPr/>
    </dgm:pt>
    <dgm:pt modelId="{4256E2C8-50C1-431C-9D94-E4212DB29FE5}" type="pres">
      <dgm:prSet presAssocID="{4BF60FEA-711F-4156-A55C-3623EB167858}" presName="linNode" presStyleCnt="0"/>
      <dgm:spPr/>
    </dgm:pt>
    <dgm:pt modelId="{C5FD9510-8B00-40AB-9B6A-00BE2F07B0E3}" type="pres">
      <dgm:prSet presAssocID="{4BF60FEA-711F-4156-A55C-3623EB167858}" presName="parentText" presStyleLbl="node1" presStyleIdx="1" presStyleCnt="4" custScaleX="271886">
        <dgm:presLayoutVars>
          <dgm:chMax val="1"/>
          <dgm:bulletEnabled val="1"/>
        </dgm:presLayoutVars>
      </dgm:prSet>
      <dgm:spPr/>
      <dgm:t>
        <a:bodyPr/>
        <a:lstStyle/>
        <a:p>
          <a:endParaRPr lang="en-US"/>
        </a:p>
      </dgm:t>
    </dgm:pt>
    <dgm:pt modelId="{0C832BC3-C675-43C5-B0B9-171A6F280E0F}" type="pres">
      <dgm:prSet presAssocID="{15B62676-2CAB-4ABC-965F-9E59CCB561A6}" presName="sp" presStyleCnt="0"/>
      <dgm:spPr/>
    </dgm:pt>
    <dgm:pt modelId="{496E7BB9-2FE8-4357-BA89-4BCB25880156}" type="pres">
      <dgm:prSet presAssocID="{046DC1DC-B062-4D9E-A807-CACA9A6BE230}" presName="linNode" presStyleCnt="0"/>
      <dgm:spPr/>
    </dgm:pt>
    <dgm:pt modelId="{CCBA6170-5AC7-4182-A713-F63F51400714}" type="pres">
      <dgm:prSet presAssocID="{046DC1DC-B062-4D9E-A807-CACA9A6BE230}" presName="parentText" presStyleLbl="node1" presStyleIdx="2" presStyleCnt="4" custScaleX="271886">
        <dgm:presLayoutVars>
          <dgm:chMax val="1"/>
          <dgm:bulletEnabled val="1"/>
        </dgm:presLayoutVars>
      </dgm:prSet>
      <dgm:spPr/>
      <dgm:t>
        <a:bodyPr/>
        <a:lstStyle/>
        <a:p>
          <a:endParaRPr lang="en-US"/>
        </a:p>
      </dgm:t>
    </dgm:pt>
    <dgm:pt modelId="{C96E6093-7C65-40FE-A42E-A6771CF08684}" type="pres">
      <dgm:prSet presAssocID="{B854EE89-43F9-48D6-9283-EE63F463593C}" presName="sp" presStyleCnt="0"/>
      <dgm:spPr/>
    </dgm:pt>
    <dgm:pt modelId="{E238BEE2-70DE-4562-AE4B-581498BB2128}" type="pres">
      <dgm:prSet presAssocID="{F228DCC3-E10E-4B06-8602-346C17FA244B}" presName="linNode" presStyleCnt="0"/>
      <dgm:spPr/>
    </dgm:pt>
    <dgm:pt modelId="{D0633F56-3984-4EF5-8AAD-32960BC097D8}" type="pres">
      <dgm:prSet presAssocID="{F228DCC3-E10E-4B06-8602-346C17FA244B}" presName="parentText" presStyleLbl="node1" presStyleIdx="3" presStyleCnt="4" custScaleX="271886">
        <dgm:presLayoutVars>
          <dgm:chMax val="1"/>
          <dgm:bulletEnabled val="1"/>
        </dgm:presLayoutVars>
      </dgm:prSet>
      <dgm:spPr/>
      <dgm:t>
        <a:bodyPr/>
        <a:lstStyle/>
        <a:p>
          <a:endParaRPr lang="en-US"/>
        </a:p>
      </dgm:t>
    </dgm:pt>
  </dgm:ptLst>
  <dgm:cxnLst>
    <dgm:cxn modelId="{69E6E916-748A-4C7A-BEED-1CC95D34947E}" srcId="{A4777628-72CC-4772-9445-DB06549DF159}" destId="{385A3E6F-2844-4D85-8129-964E818F1F96}" srcOrd="0" destOrd="0" parTransId="{63B35DE5-B195-44A4-A845-D6FE567EFECA}" sibTransId="{273E28DD-392B-4313-9B43-6754F9BA9B63}"/>
    <dgm:cxn modelId="{7DC9E43D-CB08-45BC-9AA2-0BD459D6FADF}" type="presOf" srcId="{A4777628-72CC-4772-9445-DB06549DF159}" destId="{CB496DC1-9011-4EFF-8455-F345D1A68D9B}" srcOrd="0" destOrd="0" presId="urn:microsoft.com/office/officeart/2005/8/layout/vList5"/>
    <dgm:cxn modelId="{E3D10B48-90E6-4766-991A-7C975937CA81}" type="presOf" srcId="{4BF60FEA-711F-4156-A55C-3623EB167858}" destId="{C5FD9510-8B00-40AB-9B6A-00BE2F07B0E3}" srcOrd="0" destOrd="0" presId="urn:microsoft.com/office/officeart/2005/8/layout/vList5"/>
    <dgm:cxn modelId="{D3A2D82B-C6D8-44FD-A13D-9D5E911D4504}" type="presOf" srcId="{F228DCC3-E10E-4B06-8602-346C17FA244B}" destId="{D0633F56-3984-4EF5-8AAD-32960BC097D8}" srcOrd="0" destOrd="0" presId="urn:microsoft.com/office/officeart/2005/8/layout/vList5"/>
    <dgm:cxn modelId="{0B201D9D-3CFA-4E2B-8353-29FED5F84C4F}" srcId="{A4777628-72CC-4772-9445-DB06549DF159}" destId="{F228DCC3-E10E-4B06-8602-346C17FA244B}" srcOrd="3" destOrd="0" parTransId="{E3DD5812-6DDC-4420-86DC-72CCA72C8B89}" sibTransId="{865F48DB-A843-42DD-888A-34237C110C94}"/>
    <dgm:cxn modelId="{90245CB3-73C4-4DA7-A37C-CC668F89445E}" srcId="{A4777628-72CC-4772-9445-DB06549DF159}" destId="{4BF60FEA-711F-4156-A55C-3623EB167858}" srcOrd="1" destOrd="0" parTransId="{6762C812-8006-4CBE-A54D-4D95EC5B4F5E}" sibTransId="{15B62676-2CAB-4ABC-965F-9E59CCB561A6}"/>
    <dgm:cxn modelId="{AA4062B4-16FB-46D2-841D-F257186DC2F3}" srcId="{A4777628-72CC-4772-9445-DB06549DF159}" destId="{046DC1DC-B062-4D9E-A807-CACA9A6BE230}" srcOrd="2" destOrd="0" parTransId="{8EF2700F-2A4D-48A5-A501-A128ABB8E178}" sibTransId="{B854EE89-43F9-48D6-9283-EE63F463593C}"/>
    <dgm:cxn modelId="{EFBFFC50-5D97-48C0-8E6F-225D27F6E889}" type="presOf" srcId="{385A3E6F-2844-4D85-8129-964E818F1F96}" destId="{9125F267-773C-4CEE-849D-B84B541D86D1}" srcOrd="0" destOrd="0" presId="urn:microsoft.com/office/officeart/2005/8/layout/vList5"/>
    <dgm:cxn modelId="{B8C1FE43-662E-407C-9BE0-65FDDC176323}" type="presOf" srcId="{046DC1DC-B062-4D9E-A807-CACA9A6BE230}" destId="{CCBA6170-5AC7-4182-A713-F63F51400714}" srcOrd="0" destOrd="0" presId="urn:microsoft.com/office/officeart/2005/8/layout/vList5"/>
    <dgm:cxn modelId="{CA47830B-725E-4594-A4CE-60B132F5845E}" type="presParOf" srcId="{CB496DC1-9011-4EFF-8455-F345D1A68D9B}" destId="{0C6E1419-AA45-4389-90F8-F9AA1EDB3B7A}" srcOrd="0" destOrd="0" presId="urn:microsoft.com/office/officeart/2005/8/layout/vList5"/>
    <dgm:cxn modelId="{ABA61AA2-6A02-480A-B552-26BB9B02872D}" type="presParOf" srcId="{0C6E1419-AA45-4389-90F8-F9AA1EDB3B7A}" destId="{9125F267-773C-4CEE-849D-B84B541D86D1}" srcOrd="0" destOrd="0" presId="urn:microsoft.com/office/officeart/2005/8/layout/vList5"/>
    <dgm:cxn modelId="{A18B55AA-B1BD-4D3E-8E10-00550A559039}" type="presParOf" srcId="{CB496DC1-9011-4EFF-8455-F345D1A68D9B}" destId="{2B3547B9-3866-4C93-9FA1-88B0BABD8E9C}" srcOrd="1" destOrd="0" presId="urn:microsoft.com/office/officeart/2005/8/layout/vList5"/>
    <dgm:cxn modelId="{AE8049BA-42BD-4B85-ADA8-2589F600A9A3}" type="presParOf" srcId="{CB496DC1-9011-4EFF-8455-F345D1A68D9B}" destId="{4256E2C8-50C1-431C-9D94-E4212DB29FE5}" srcOrd="2" destOrd="0" presId="urn:microsoft.com/office/officeart/2005/8/layout/vList5"/>
    <dgm:cxn modelId="{A0FC71A5-70FC-4673-81E9-734082597D12}" type="presParOf" srcId="{4256E2C8-50C1-431C-9D94-E4212DB29FE5}" destId="{C5FD9510-8B00-40AB-9B6A-00BE2F07B0E3}" srcOrd="0" destOrd="0" presId="urn:microsoft.com/office/officeart/2005/8/layout/vList5"/>
    <dgm:cxn modelId="{8898D8BA-2F74-4F7A-9364-0ED86FB021EF}" type="presParOf" srcId="{CB496DC1-9011-4EFF-8455-F345D1A68D9B}" destId="{0C832BC3-C675-43C5-B0B9-171A6F280E0F}" srcOrd="3" destOrd="0" presId="urn:microsoft.com/office/officeart/2005/8/layout/vList5"/>
    <dgm:cxn modelId="{0AD39335-D3BA-4383-945D-815018F43555}" type="presParOf" srcId="{CB496DC1-9011-4EFF-8455-F345D1A68D9B}" destId="{496E7BB9-2FE8-4357-BA89-4BCB25880156}" srcOrd="4" destOrd="0" presId="urn:microsoft.com/office/officeart/2005/8/layout/vList5"/>
    <dgm:cxn modelId="{F85842A5-5C75-4C1C-B50E-1945BB942CFA}" type="presParOf" srcId="{496E7BB9-2FE8-4357-BA89-4BCB25880156}" destId="{CCBA6170-5AC7-4182-A713-F63F51400714}" srcOrd="0" destOrd="0" presId="urn:microsoft.com/office/officeart/2005/8/layout/vList5"/>
    <dgm:cxn modelId="{18730D79-3DB0-4E6F-8E9C-8E9777C19D84}" type="presParOf" srcId="{CB496DC1-9011-4EFF-8455-F345D1A68D9B}" destId="{C96E6093-7C65-40FE-A42E-A6771CF08684}" srcOrd="5" destOrd="0" presId="urn:microsoft.com/office/officeart/2005/8/layout/vList5"/>
    <dgm:cxn modelId="{25F292E9-D9E4-440B-8B00-931FC863C91E}" type="presParOf" srcId="{CB496DC1-9011-4EFF-8455-F345D1A68D9B}" destId="{E238BEE2-70DE-4562-AE4B-581498BB2128}" srcOrd="6" destOrd="0" presId="urn:microsoft.com/office/officeart/2005/8/layout/vList5"/>
    <dgm:cxn modelId="{FC1B5FE8-18AC-4E6E-B333-5B58FD76B9D5}" type="presParOf" srcId="{E238BEE2-70DE-4562-AE4B-581498BB2128}" destId="{D0633F56-3984-4EF5-8AAD-32960BC097D8}" srcOrd="0" destOrd="0" presId="urn:microsoft.com/office/officeart/2005/8/layout/vList5"/>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73EE022-2880-412D-B2AE-2982F1CE46BB}" type="doc">
      <dgm:prSet loTypeId="urn:microsoft.com/office/officeart/2005/8/layout/vList5" loCatId="list" qsTypeId="urn:microsoft.com/office/officeart/2005/8/quickstyle/simple4" qsCatId="simple" csTypeId="urn:microsoft.com/office/officeart/2005/8/colors/accent2_2" csCatId="accent2" phldr="1"/>
      <dgm:spPr/>
      <dgm:t>
        <a:bodyPr/>
        <a:lstStyle/>
        <a:p>
          <a:endParaRPr lang="en-US"/>
        </a:p>
      </dgm:t>
    </dgm:pt>
    <dgm:pt modelId="{102E1E57-ACE2-400D-89B8-0E1030CBAFFF}">
      <dgm:prSet custT="1"/>
      <dgm:spPr/>
      <dgm:t>
        <a:bodyPr/>
        <a:lstStyle/>
        <a:p>
          <a:pPr rtl="0"/>
          <a:r>
            <a:rPr lang="en-US" sz="2000" b="0" dirty="0" smtClean="0">
              <a:effectLst>
                <a:outerShdw blurRad="38100" dist="38100" dir="2700000" algn="tl">
                  <a:srgbClr val="000000">
                    <a:alpha val="43137"/>
                  </a:srgbClr>
                </a:outerShdw>
              </a:effectLst>
              <a:latin typeface="Segoe Semibold" pitchFamily="34" charset="0"/>
            </a:rPr>
            <a:t>Coleta de Dados de Desempenho</a:t>
          </a:r>
          <a:endParaRPr lang="en-US" sz="2000" b="0" dirty="0">
            <a:effectLst>
              <a:outerShdw blurRad="38100" dist="38100" dir="2700000" algn="tl">
                <a:srgbClr val="000000">
                  <a:alpha val="43137"/>
                </a:srgbClr>
              </a:outerShdw>
            </a:effectLst>
            <a:latin typeface="Segoe Semibold" pitchFamily="34" charset="0"/>
          </a:endParaRPr>
        </a:p>
      </dgm:t>
    </dgm:pt>
    <dgm:pt modelId="{7EE920D3-F8BC-4BD2-9951-5FC3AD05F305}" type="parTrans" cxnId="{891F5B53-2959-4523-9578-47178672B39D}">
      <dgm:prSet/>
      <dgm:spPr/>
      <dgm:t>
        <a:bodyPr/>
        <a:lstStyle/>
        <a:p>
          <a:endParaRPr lang="en-US" sz="2000" b="0">
            <a:effectLst>
              <a:outerShdw blurRad="38100" dist="38100" dir="2700000" algn="tl">
                <a:srgbClr val="000000">
                  <a:alpha val="43137"/>
                </a:srgbClr>
              </a:outerShdw>
            </a:effectLst>
            <a:latin typeface="Segoe Semibold" pitchFamily="34" charset="0"/>
          </a:endParaRPr>
        </a:p>
      </dgm:t>
    </dgm:pt>
    <dgm:pt modelId="{41EC9A50-676B-496E-A8E7-3627B89ED132}" type="sibTrans" cxnId="{891F5B53-2959-4523-9578-47178672B39D}">
      <dgm:prSet/>
      <dgm:spPr/>
      <dgm:t>
        <a:bodyPr/>
        <a:lstStyle/>
        <a:p>
          <a:endParaRPr lang="en-US" sz="2000" b="0">
            <a:effectLst>
              <a:outerShdw blurRad="38100" dist="38100" dir="2700000" algn="tl">
                <a:srgbClr val="000000">
                  <a:alpha val="43137"/>
                </a:srgbClr>
              </a:outerShdw>
            </a:effectLst>
            <a:latin typeface="Segoe Semibold" pitchFamily="34" charset="0"/>
          </a:endParaRPr>
        </a:p>
      </dgm:t>
    </dgm:pt>
    <dgm:pt modelId="{D3F17C2B-ED98-458D-B531-462186631287}">
      <dgm:prSet custT="1"/>
      <dgm:spPr/>
      <dgm:t>
        <a:bodyPr/>
        <a:lstStyle/>
        <a:p>
          <a:pPr rtl="0"/>
          <a:r>
            <a:rPr lang="en-US" sz="2000" b="0" dirty="0" smtClean="0">
              <a:effectLst>
                <a:outerShdw blurRad="38100" dist="38100" dir="2700000" algn="tl">
                  <a:srgbClr val="000000">
                    <a:alpha val="43137"/>
                  </a:srgbClr>
                </a:outerShdw>
              </a:effectLst>
              <a:latin typeface="Segoe Semibold" pitchFamily="34" charset="0"/>
            </a:rPr>
            <a:t>Modos de Otimização de Consultas</a:t>
          </a:r>
          <a:endParaRPr lang="en-US" sz="2000" b="0" dirty="0">
            <a:effectLst>
              <a:outerShdw blurRad="38100" dist="38100" dir="2700000" algn="tl">
                <a:srgbClr val="000000">
                  <a:alpha val="43137"/>
                </a:srgbClr>
              </a:outerShdw>
            </a:effectLst>
            <a:latin typeface="Segoe Semibold" pitchFamily="34" charset="0"/>
          </a:endParaRPr>
        </a:p>
      </dgm:t>
    </dgm:pt>
    <dgm:pt modelId="{55DE5047-7770-4C76-8B38-FE58234F72AE}" type="parTrans" cxnId="{3C9A4421-9CD3-47C0-9ADF-A795D7948E13}">
      <dgm:prSet/>
      <dgm:spPr/>
      <dgm:t>
        <a:bodyPr/>
        <a:lstStyle/>
        <a:p>
          <a:endParaRPr lang="en-US" sz="2000" b="0">
            <a:effectLst>
              <a:outerShdw blurRad="38100" dist="38100" dir="2700000" algn="tl">
                <a:srgbClr val="000000">
                  <a:alpha val="43137"/>
                </a:srgbClr>
              </a:outerShdw>
            </a:effectLst>
            <a:latin typeface="Segoe Semibold" pitchFamily="34" charset="0"/>
          </a:endParaRPr>
        </a:p>
      </dgm:t>
    </dgm:pt>
    <dgm:pt modelId="{2783A132-901C-46F8-80BC-A5AF171E792A}" type="sibTrans" cxnId="{3C9A4421-9CD3-47C0-9ADF-A795D7948E13}">
      <dgm:prSet/>
      <dgm:spPr/>
      <dgm:t>
        <a:bodyPr/>
        <a:lstStyle/>
        <a:p>
          <a:endParaRPr lang="en-US" sz="2000" b="0">
            <a:effectLst>
              <a:outerShdw blurRad="38100" dist="38100" dir="2700000" algn="tl">
                <a:srgbClr val="000000">
                  <a:alpha val="43137"/>
                </a:srgbClr>
              </a:outerShdw>
            </a:effectLst>
            <a:latin typeface="Segoe Semibold" pitchFamily="34" charset="0"/>
          </a:endParaRPr>
        </a:p>
      </dgm:t>
    </dgm:pt>
    <dgm:pt modelId="{B177C1F2-1D58-469D-985D-2CB37325A0E2}">
      <dgm:prSet custT="1"/>
      <dgm:spPr/>
      <dgm:t>
        <a:bodyPr/>
        <a:lstStyle/>
        <a:p>
          <a:pPr rtl="0"/>
          <a:r>
            <a:rPr lang="en-US" sz="2000" b="0" dirty="0" smtClean="0">
              <a:effectLst>
                <a:outerShdw blurRad="38100" dist="38100" dir="2700000" algn="tl">
                  <a:srgbClr val="000000">
                    <a:alpha val="43137"/>
                  </a:srgbClr>
                </a:outerShdw>
              </a:effectLst>
              <a:latin typeface="Segoe Semibold" pitchFamily="34" charset="0"/>
            </a:rPr>
            <a:t>Controlador de Recursos</a:t>
          </a:r>
          <a:endParaRPr lang="en-US" sz="2000" b="0" dirty="0">
            <a:effectLst>
              <a:outerShdw blurRad="38100" dist="38100" dir="2700000" algn="tl">
                <a:srgbClr val="000000">
                  <a:alpha val="43137"/>
                </a:srgbClr>
              </a:outerShdw>
            </a:effectLst>
            <a:latin typeface="Segoe Semibold" pitchFamily="34" charset="0"/>
          </a:endParaRPr>
        </a:p>
      </dgm:t>
    </dgm:pt>
    <dgm:pt modelId="{59FCCD60-FF8C-4FD4-B29D-A674521355B0}" type="parTrans" cxnId="{8080237F-DCC1-4873-9FB6-76DAD86EF21C}">
      <dgm:prSet/>
      <dgm:spPr/>
      <dgm:t>
        <a:bodyPr/>
        <a:lstStyle/>
        <a:p>
          <a:endParaRPr lang="en-US" sz="2000" b="0">
            <a:effectLst>
              <a:outerShdw blurRad="38100" dist="38100" dir="2700000" algn="tl">
                <a:srgbClr val="000000">
                  <a:alpha val="43137"/>
                </a:srgbClr>
              </a:outerShdw>
            </a:effectLst>
            <a:latin typeface="Segoe Semibold" pitchFamily="34" charset="0"/>
          </a:endParaRPr>
        </a:p>
      </dgm:t>
    </dgm:pt>
    <dgm:pt modelId="{749E0F84-D835-49C9-BE9D-EF28B71A4D30}" type="sibTrans" cxnId="{8080237F-DCC1-4873-9FB6-76DAD86EF21C}">
      <dgm:prSet/>
      <dgm:spPr/>
      <dgm:t>
        <a:bodyPr/>
        <a:lstStyle/>
        <a:p>
          <a:endParaRPr lang="en-US" sz="2000" b="0">
            <a:effectLst>
              <a:outerShdw blurRad="38100" dist="38100" dir="2700000" algn="tl">
                <a:srgbClr val="000000">
                  <a:alpha val="43137"/>
                </a:srgbClr>
              </a:outerShdw>
            </a:effectLst>
            <a:latin typeface="Segoe Semibold" pitchFamily="34" charset="0"/>
          </a:endParaRPr>
        </a:p>
      </dgm:t>
    </dgm:pt>
    <dgm:pt modelId="{31BFCD18-52D4-46FB-BF55-4013C246C693}">
      <dgm:prSet custT="1"/>
      <dgm:spPr/>
      <dgm:t>
        <a:bodyPr/>
        <a:lstStyle/>
        <a:p>
          <a:pPr rtl="0"/>
          <a:r>
            <a:rPr lang="en-US" sz="2000" b="0" dirty="0" smtClean="0">
              <a:effectLst>
                <a:outerShdw blurRad="38100" dist="38100" dir="2700000" algn="tl">
                  <a:srgbClr val="000000">
                    <a:alpha val="43137"/>
                  </a:srgbClr>
                </a:outerShdw>
              </a:effectLst>
              <a:latin typeface="Segoe Semibold" pitchFamily="34" charset="0"/>
            </a:rPr>
            <a:t>Compressão de Dados</a:t>
          </a:r>
          <a:endParaRPr lang="en-US" sz="2000" b="0" dirty="0">
            <a:effectLst>
              <a:outerShdw blurRad="38100" dist="38100" dir="2700000" algn="tl">
                <a:srgbClr val="000000">
                  <a:alpha val="43137"/>
                </a:srgbClr>
              </a:outerShdw>
            </a:effectLst>
            <a:latin typeface="Segoe Semibold" pitchFamily="34" charset="0"/>
          </a:endParaRPr>
        </a:p>
      </dgm:t>
    </dgm:pt>
    <dgm:pt modelId="{2851A525-7181-41F7-A17B-022862C6A3FB}" type="sibTrans" cxnId="{EEA416BE-44BB-48E2-A9FC-60DDF33F9255}">
      <dgm:prSet/>
      <dgm:spPr/>
      <dgm:t>
        <a:bodyPr/>
        <a:lstStyle/>
        <a:p>
          <a:endParaRPr lang="en-US" sz="2000" b="0">
            <a:effectLst>
              <a:outerShdw blurRad="38100" dist="38100" dir="2700000" algn="tl">
                <a:srgbClr val="000000">
                  <a:alpha val="43137"/>
                </a:srgbClr>
              </a:outerShdw>
            </a:effectLst>
            <a:latin typeface="Segoe Semibold" pitchFamily="34" charset="0"/>
          </a:endParaRPr>
        </a:p>
      </dgm:t>
    </dgm:pt>
    <dgm:pt modelId="{539B2C40-3BB4-4F31-B7C3-EC446963DAF5}" type="parTrans" cxnId="{EEA416BE-44BB-48E2-A9FC-60DDF33F9255}">
      <dgm:prSet/>
      <dgm:spPr/>
      <dgm:t>
        <a:bodyPr/>
        <a:lstStyle/>
        <a:p>
          <a:endParaRPr lang="en-US" sz="2000" b="0">
            <a:effectLst>
              <a:outerShdw blurRad="38100" dist="38100" dir="2700000" algn="tl">
                <a:srgbClr val="000000">
                  <a:alpha val="43137"/>
                </a:srgbClr>
              </a:outerShdw>
            </a:effectLst>
            <a:latin typeface="Segoe Semibold" pitchFamily="34" charset="0"/>
          </a:endParaRPr>
        </a:p>
      </dgm:t>
    </dgm:pt>
    <dgm:pt modelId="{FFF8E01C-63DD-4F1E-9C1A-3762C5826330}">
      <dgm:prSet custT="1"/>
      <dgm:spPr/>
      <dgm:t>
        <a:bodyPr/>
        <a:lstStyle/>
        <a:p>
          <a:pPr rtl="0"/>
          <a:r>
            <a:rPr lang="en-US" sz="2000" b="0" dirty="0" smtClean="0">
              <a:effectLst>
                <a:outerShdw blurRad="38100" dist="38100" dir="2700000" algn="tl">
                  <a:srgbClr val="000000">
                    <a:alpha val="43137"/>
                  </a:srgbClr>
                </a:outerShdw>
              </a:effectLst>
              <a:latin typeface="Segoe Semibold" pitchFamily="34" charset="0"/>
            </a:rPr>
            <a:t>Análise do Sistema</a:t>
          </a:r>
          <a:endParaRPr lang="en-US" sz="2000" b="0" dirty="0">
            <a:effectLst>
              <a:outerShdw blurRad="38100" dist="38100" dir="2700000" algn="tl">
                <a:srgbClr val="000000">
                  <a:alpha val="43137"/>
                </a:srgbClr>
              </a:outerShdw>
            </a:effectLst>
            <a:latin typeface="Segoe Semibold" pitchFamily="34" charset="0"/>
          </a:endParaRPr>
        </a:p>
      </dgm:t>
    </dgm:pt>
    <dgm:pt modelId="{85D92B9F-85DD-4337-A19B-4BFE53B37650}" type="sibTrans" cxnId="{B4194D91-102D-4727-921E-3C971E3BF30D}">
      <dgm:prSet/>
      <dgm:spPr/>
      <dgm:t>
        <a:bodyPr/>
        <a:lstStyle/>
        <a:p>
          <a:endParaRPr lang="en-US" sz="2000" b="0">
            <a:effectLst>
              <a:outerShdw blurRad="38100" dist="38100" dir="2700000" algn="tl">
                <a:srgbClr val="000000">
                  <a:alpha val="43137"/>
                </a:srgbClr>
              </a:outerShdw>
            </a:effectLst>
            <a:latin typeface="Segoe Semibold" pitchFamily="34" charset="0"/>
          </a:endParaRPr>
        </a:p>
      </dgm:t>
    </dgm:pt>
    <dgm:pt modelId="{1AF67DA1-D9A9-4AF0-A75C-458945EDEA5E}" type="parTrans" cxnId="{B4194D91-102D-4727-921E-3C971E3BF30D}">
      <dgm:prSet/>
      <dgm:spPr/>
      <dgm:t>
        <a:bodyPr/>
        <a:lstStyle/>
        <a:p>
          <a:endParaRPr lang="en-US" sz="2000" b="0">
            <a:effectLst>
              <a:outerShdw blurRad="38100" dist="38100" dir="2700000" algn="tl">
                <a:srgbClr val="000000">
                  <a:alpha val="43137"/>
                </a:srgbClr>
              </a:outerShdw>
            </a:effectLst>
            <a:latin typeface="Segoe Semibold" pitchFamily="34" charset="0"/>
          </a:endParaRPr>
        </a:p>
      </dgm:t>
    </dgm:pt>
    <dgm:pt modelId="{B3D62D90-0888-43A8-8DE8-AC24E77C88B9}" type="pres">
      <dgm:prSet presAssocID="{273EE022-2880-412D-B2AE-2982F1CE46BB}" presName="Name0" presStyleCnt="0">
        <dgm:presLayoutVars>
          <dgm:dir/>
          <dgm:animLvl val="lvl"/>
          <dgm:resizeHandles val="exact"/>
        </dgm:presLayoutVars>
      </dgm:prSet>
      <dgm:spPr/>
      <dgm:t>
        <a:bodyPr/>
        <a:lstStyle/>
        <a:p>
          <a:endParaRPr lang="en-US"/>
        </a:p>
      </dgm:t>
    </dgm:pt>
    <dgm:pt modelId="{DD0194F4-2A09-4F67-92EC-2E8CD346C370}" type="pres">
      <dgm:prSet presAssocID="{102E1E57-ACE2-400D-89B8-0E1030CBAFFF}" presName="linNode" presStyleCnt="0"/>
      <dgm:spPr/>
    </dgm:pt>
    <dgm:pt modelId="{4D0439F6-9E9C-4529-8EF9-9AA3286BFEBF}" type="pres">
      <dgm:prSet presAssocID="{102E1E57-ACE2-400D-89B8-0E1030CBAFFF}" presName="parentText" presStyleLbl="node1" presStyleIdx="0" presStyleCnt="5" custScaleX="266767">
        <dgm:presLayoutVars>
          <dgm:chMax val="1"/>
          <dgm:bulletEnabled val="1"/>
        </dgm:presLayoutVars>
      </dgm:prSet>
      <dgm:spPr/>
      <dgm:t>
        <a:bodyPr/>
        <a:lstStyle/>
        <a:p>
          <a:endParaRPr lang="en-US"/>
        </a:p>
      </dgm:t>
    </dgm:pt>
    <dgm:pt modelId="{0665A3B2-8005-4720-92BA-1D6352D4E4B4}" type="pres">
      <dgm:prSet presAssocID="{41EC9A50-676B-496E-A8E7-3627B89ED132}" presName="sp" presStyleCnt="0"/>
      <dgm:spPr/>
    </dgm:pt>
    <dgm:pt modelId="{C42BD793-D91E-4B6E-8326-8D769A1D8D52}" type="pres">
      <dgm:prSet presAssocID="{FFF8E01C-63DD-4F1E-9C1A-3762C5826330}" presName="linNode" presStyleCnt="0"/>
      <dgm:spPr/>
    </dgm:pt>
    <dgm:pt modelId="{0B008FC1-A936-49F7-9353-5BD825810A7D}" type="pres">
      <dgm:prSet presAssocID="{FFF8E01C-63DD-4F1E-9C1A-3762C5826330}" presName="parentText" presStyleLbl="node1" presStyleIdx="1" presStyleCnt="5" custScaleX="266767">
        <dgm:presLayoutVars>
          <dgm:chMax val="1"/>
          <dgm:bulletEnabled val="1"/>
        </dgm:presLayoutVars>
      </dgm:prSet>
      <dgm:spPr/>
      <dgm:t>
        <a:bodyPr/>
        <a:lstStyle/>
        <a:p>
          <a:endParaRPr lang="en-US"/>
        </a:p>
      </dgm:t>
    </dgm:pt>
    <dgm:pt modelId="{C52D86CB-BD8F-4378-B834-27CA860A0355}" type="pres">
      <dgm:prSet presAssocID="{85D92B9F-85DD-4337-A19B-4BFE53B37650}" presName="sp" presStyleCnt="0"/>
      <dgm:spPr/>
    </dgm:pt>
    <dgm:pt modelId="{289B9A65-BE0E-4C53-9A2D-D2ED6C1DBDCB}" type="pres">
      <dgm:prSet presAssocID="{31BFCD18-52D4-46FB-BF55-4013C246C693}" presName="linNode" presStyleCnt="0"/>
      <dgm:spPr/>
    </dgm:pt>
    <dgm:pt modelId="{2D6B705C-3306-44A3-BC6C-55E65176A202}" type="pres">
      <dgm:prSet presAssocID="{31BFCD18-52D4-46FB-BF55-4013C246C693}" presName="parentText" presStyleLbl="node1" presStyleIdx="2" presStyleCnt="5" custScaleX="266767">
        <dgm:presLayoutVars>
          <dgm:chMax val="1"/>
          <dgm:bulletEnabled val="1"/>
        </dgm:presLayoutVars>
      </dgm:prSet>
      <dgm:spPr/>
      <dgm:t>
        <a:bodyPr/>
        <a:lstStyle/>
        <a:p>
          <a:endParaRPr lang="en-US"/>
        </a:p>
      </dgm:t>
    </dgm:pt>
    <dgm:pt modelId="{DBBBCB43-7498-411F-A6CF-C4B4EA992921}" type="pres">
      <dgm:prSet presAssocID="{2851A525-7181-41F7-A17B-022862C6A3FB}" presName="sp" presStyleCnt="0"/>
      <dgm:spPr/>
    </dgm:pt>
    <dgm:pt modelId="{ACB228C6-BB3E-4E8E-B1B8-6513F8C7715A}" type="pres">
      <dgm:prSet presAssocID="{D3F17C2B-ED98-458D-B531-462186631287}" presName="linNode" presStyleCnt="0"/>
      <dgm:spPr/>
    </dgm:pt>
    <dgm:pt modelId="{7604939B-97E1-4A59-8ABB-0B632E430742}" type="pres">
      <dgm:prSet presAssocID="{D3F17C2B-ED98-458D-B531-462186631287}" presName="parentText" presStyleLbl="node1" presStyleIdx="3" presStyleCnt="5" custScaleX="266767">
        <dgm:presLayoutVars>
          <dgm:chMax val="1"/>
          <dgm:bulletEnabled val="1"/>
        </dgm:presLayoutVars>
      </dgm:prSet>
      <dgm:spPr/>
      <dgm:t>
        <a:bodyPr/>
        <a:lstStyle/>
        <a:p>
          <a:endParaRPr lang="en-US"/>
        </a:p>
      </dgm:t>
    </dgm:pt>
    <dgm:pt modelId="{2253D6C6-8EC2-4412-B909-F520357E8D98}" type="pres">
      <dgm:prSet presAssocID="{2783A132-901C-46F8-80BC-A5AF171E792A}" presName="sp" presStyleCnt="0"/>
      <dgm:spPr/>
    </dgm:pt>
    <dgm:pt modelId="{6D3A5039-44C2-4C08-9A8C-128DA5DA3F29}" type="pres">
      <dgm:prSet presAssocID="{B177C1F2-1D58-469D-985D-2CB37325A0E2}" presName="linNode" presStyleCnt="0"/>
      <dgm:spPr/>
    </dgm:pt>
    <dgm:pt modelId="{5A32B68C-719F-43EC-A059-F1F16E21C976}" type="pres">
      <dgm:prSet presAssocID="{B177C1F2-1D58-469D-985D-2CB37325A0E2}" presName="parentText" presStyleLbl="node1" presStyleIdx="4" presStyleCnt="5" custScaleX="266767">
        <dgm:presLayoutVars>
          <dgm:chMax val="1"/>
          <dgm:bulletEnabled val="1"/>
        </dgm:presLayoutVars>
      </dgm:prSet>
      <dgm:spPr/>
      <dgm:t>
        <a:bodyPr/>
        <a:lstStyle/>
        <a:p>
          <a:endParaRPr lang="en-US"/>
        </a:p>
      </dgm:t>
    </dgm:pt>
  </dgm:ptLst>
  <dgm:cxnLst>
    <dgm:cxn modelId="{1D71ED80-D295-4111-9905-25512E2B1365}" type="presOf" srcId="{B177C1F2-1D58-469D-985D-2CB37325A0E2}" destId="{5A32B68C-719F-43EC-A059-F1F16E21C976}" srcOrd="0" destOrd="0" presId="urn:microsoft.com/office/officeart/2005/8/layout/vList5"/>
    <dgm:cxn modelId="{891F5B53-2959-4523-9578-47178672B39D}" srcId="{273EE022-2880-412D-B2AE-2982F1CE46BB}" destId="{102E1E57-ACE2-400D-89B8-0E1030CBAFFF}" srcOrd="0" destOrd="0" parTransId="{7EE920D3-F8BC-4BD2-9951-5FC3AD05F305}" sibTransId="{41EC9A50-676B-496E-A8E7-3627B89ED132}"/>
    <dgm:cxn modelId="{8ED9B8DC-0233-4F70-AD46-A9393CC4E1CF}" type="presOf" srcId="{FFF8E01C-63DD-4F1E-9C1A-3762C5826330}" destId="{0B008FC1-A936-49F7-9353-5BD825810A7D}" srcOrd="0" destOrd="0" presId="urn:microsoft.com/office/officeart/2005/8/layout/vList5"/>
    <dgm:cxn modelId="{EEA416BE-44BB-48E2-A9FC-60DDF33F9255}" srcId="{273EE022-2880-412D-B2AE-2982F1CE46BB}" destId="{31BFCD18-52D4-46FB-BF55-4013C246C693}" srcOrd="2" destOrd="0" parTransId="{539B2C40-3BB4-4F31-B7C3-EC446963DAF5}" sibTransId="{2851A525-7181-41F7-A17B-022862C6A3FB}"/>
    <dgm:cxn modelId="{8080237F-DCC1-4873-9FB6-76DAD86EF21C}" srcId="{273EE022-2880-412D-B2AE-2982F1CE46BB}" destId="{B177C1F2-1D58-469D-985D-2CB37325A0E2}" srcOrd="4" destOrd="0" parTransId="{59FCCD60-FF8C-4FD4-B29D-A674521355B0}" sibTransId="{749E0F84-D835-49C9-BE9D-EF28B71A4D30}"/>
    <dgm:cxn modelId="{B4194D91-102D-4727-921E-3C971E3BF30D}" srcId="{273EE022-2880-412D-B2AE-2982F1CE46BB}" destId="{FFF8E01C-63DD-4F1E-9C1A-3762C5826330}" srcOrd="1" destOrd="0" parTransId="{1AF67DA1-D9A9-4AF0-A75C-458945EDEA5E}" sibTransId="{85D92B9F-85DD-4337-A19B-4BFE53B37650}"/>
    <dgm:cxn modelId="{EC3F2974-7698-4162-8734-11A015DEE17D}" type="presOf" srcId="{273EE022-2880-412D-B2AE-2982F1CE46BB}" destId="{B3D62D90-0888-43A8-8DE8-AC24E77C88B9}" srcOrd="0" destOrd="0" presId="urn:microsoft.com/office/officeart/2005/8/layout/vList5"/>
    <dgm:cxn modelId="{3C9A4421-9CD3-47C0-9ADF-A795D7948E13}" srcId="{273EE022-2880-412D-B2AE-2982F1CE46BB}" destId="{D3F17C2B-ED98-458D-B531-462186631287}" srcOrd="3" destOrd="0" parTransId="{55DE5047-7770-4C76-8B38-FE58234F72AE}" sibTransId="{2783A132-901C-46F8-80BC-A5AF171E792A}"/>
    <dgm:cxn modelId="{E44D450D-7EAD-47FC-AB65-A052E6A1C2AA}" type="presOf" srcId="{31BFCD18-52D4-46FB-BF55-4013C246C693}" destId="{2D6B705C-3306-44A3-BC6C-55E65176A202}" srcOrd="0" destOrd="0" presId="urn:microsoft.com/office/officeart/2005/8/layout/vList5"/>
    <dgm:cxn modelId="{BD66E0D5-9DF5-4682-9EC7-CDF56C91DD87}" type="presOf" srcId="{D3F17C2B-ED98-458D-B531-462186631287}" destId="{7604939B-97E1-4A59-8ABB-0B632E430742}" srcOrd="0" destOrd="0" presId="urn:microsoft.com/office/officeart/2005/8/layout/vList5"/>
    <dgm:cxn modelId="{5D965B6D-CB37-437C-8121-8B8D6C03C3C1}" type="presOf" srcId="{102E1E57-ACE2-400D-89B8-0E1030CBAFFF}" destId="{4D0439F6-9E9C-4529-8EF9-9AA3286BFEBF}" srcOrd="0" destOrd="0" presId="urn:microsoft.com/office/officeart/2005/8/layout/vList5"/>
    <dgm:cxn modelId="{7FC2FF42-CB64-4A19-8E7D-CEDB4D7874F1}" type="presParOf" srcId="{B3D62D90-0888-43A8-8DE8-AC24E77C88B9}" destId="{DD0194F4-2A09-4F67-92EC-2E8CD346C370}" srcOrd="0" destOrd="0" presId="urn:microsoft.com/office/officeart/2005/8/layout/vList5"/>
    <dgm:cxn modelId="{BB8EC467-A306-4570-9CB2-35E92CE2D562}" type="presParOf" srcId="{DD0194F4-2A09-4F67-92EC-2E8CD346C370}" destId="{4D0439F6-9E9C-4529-8EF9-9AA3286BFEBF}" srcOrd="0" destOrd="0" presId="urn:microsoft.com/office/officeart/2005/8/layout/vList5"/>
    <dgm:cxn modelId="{B617AE4B-9C0E-4416-B079-0A63BA2D376C}" type="presParOf" srcId="{B3D62D90-0888-43A8-8DE8-AC24E77C88B9}" destId="{0665A3B2-8005-4720-92BA-1D6352D4E4B4}" srcOrd="1" destOrd="0" presId="urn:microsoft.com/office/officeart/2005/8/layout/vList5"/>
    <dgm:cxn modelId="{A4F74FB8-0BE7-4152-9566-EF85EC5430C6}" type="presParOf" srcId="{B3D62D90-0888-43A8-8DE8-AC24E77C88B9}" destId="{C42BD793-D91E-4B6E-8326-8D769A1D8D52}" srcOrd="2" destOrd="0" presId="urn:microsoft.com/office/officeart/2005/8/layout/vList5"/>
    <dgm:cxn modelId="{4D78BBB8-E8CD-407F-A372-229AEA1E3F77}" type="presParOf" srcId="{C42BD793-D91E-4B6E-8326-8D769A1D8D52}" destId="{0B008FC1-A936-49F7-9353-5BD825810A7D}" srcOrd="0" destOrd="0" presId="urn:microsoft.com/office/officeart/2005/8/layout/vList5"/>
    <dgm:cxn modelId="{93CEB9D7-1AE9-4C8A-9151-E475B9C421DD}" type="presParOf" srcId="{B3D62D90-0888-43A8-8DE8-AC24E77C88B9}" destId="{C52D86CB-BD8F-4378-B834-27CA860A0355}" srcOrd="3" destOrd="0" presId="urn:microsoft.com/office/officeart/2005/8/layout/vList5"/>
    <dgm:cxn modelId="{7AB25F54-A1C9-4F85-8D69-2E1CC8762DA5}" type="presParOf" srcId="{B3D62D90-0888-43A8-8DE8-AC24E77C88B9}" destId="{289B9A65-BE0E-4C53-9A2D-D2ED6C1DBDCB}" srcOrd="4" destOrd="0" presId="urn:microsoft.com/office/officeart/2005/8/layout/vList5"/>
    <dgm:cxn modelId="{9A7A92C5-F69F-45C0-AD69-06F69AE250D8}" type="presParOf" srcId="{289B9A65-BE0E-4C53-9A2D-D2ED6C1DBDCB}" destId="{2D6B705C-3306-44A3-BC6C-55E65176A202}" srcOrd="0" destOrd="0" presId="urn:microsoft.com/office/officeart/2005/8/layout/vList5"/>
    <dgm:cxn modelId="{9F522820-6D30-4627-A1D9-9AFCB050B45E}" type="presParOf" srcId="{B3D62D90-0888-43A8-8DE8-AC24E77C88B9}" destId="{DBBBCB43-7498-411F-A6CF-C4B4EA992921}" srcOrd="5" destOrd="0" presId="urn:microsoft.com/office/officeart/2005/8/layout/vList5"/>
    <dgm:cxn modelId="{89A09182-2A40-47D4-BD9D-84DFB3EBF466}" type="presParOf" srcId="{B3D62D90-0888-43A8-8DE8-AC24E77C88B9}" destId="{ACB228C6-BB3E-4E8E-B1B8-6513F8C7715A}" srcOrd="6" destOrd="0" presId="urn:microsoft.com/office/officeart/2005/8/layout/vList5"/>
    <dgm:cxn modelId="{DA60183F-0776-4440-BFE6-1D40B4C709C4}" type="presParOf" srcId="{ACB228C6-BB3E-4E8E-B1B8-6513F8C7715A}" destId="{7604939B-97E1-4A59-8ABB-0B632E430742}" srcOrd="0" destOrd="0" presId="urn:microsoft.com/office/officeart/2005/8/layout/vList5"/>
    <dgm:cxn modelId="{15512848-509B-4734-9C91-249FE9DF7C3E}" type="presParOf" srcId="{B3D62D90-0888-43A8-8DE8-AC24E77C88B9}" destId="{2253D6C6-8EC2-4412-B909-F520357E8D98}" srcOrd="7" destOrd="0" presId="urn:microsoft.com/office/officeart/2005/8/layout/vList5"/>
    <dgm:cxn modelId="{DCCE8EEF-7CF2-4136-A110-E75A0DEC7A9C}" type="presParOf" srcId="{B3D62D90-0888-43A8-8DE8-AC24E77C88B9}" destId="{6D3A5039-44C2-4C08-9A8C-128DA5DA3F29}" srcOrd="8" destOrd="0" presId="urn:microsoft.com/office/officeart/2005/8/layout/vList5"/>
    <dgm:cxn modelId="{0B0667EB-0624-4BEA-A23B-72DCE59EF782}" type="presParOf" srcId="{6D3A5039-44C2-4C08-9A8C-128DA5DA3F29}" destId="{5A32B68C-719F-43EC-A059-F1F16E21C976}" srcOrd="0"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4777628-72CC-4772-9445-DB06549DF159}" type="doc">
      <dgm:prSet loTypeId="urn:microsoft.com/office/officeart/2005/8/layout/vList5" loCatId="list" qsTypeId="urn:microsoft.com/office/officeart/2005/8/quickstyle/simple4" qsCatId="simple" csTypeId="urn:microsoft.com/office/officeart/2005/8/colors/accent2_2" csCatId="accent2" phldr="1"/>
      <dgm:spPr/>
      <dgm:t>
        <a:bodyPr/>
        <a:lstStyle/>
        <a:p>
          <a:endParaRPr lang="en-US"/>
        </a:p>
      </dgm:t>
    </dgm:pt>
    <dgm:pt modelId="{385A3E6F-2844-4D85-8129-964E818F1F96}">
      <dgm:prSet custT="1"/>
      <dgm:spPr/>
      <dgm:t>
        <a:bodyPr/>
        <a:lstStyle/>
        <a:p>
          <a:pPr rtl="0"/>
          <a:r>
            <a:rPr lang="en-US" sz="1800" b="0" dirty="0" smtClean="0">
              <a:effectLst>
                <a:outerShdw blurRad="38100" dist="38100" dir="2700000" algn="tl">
                  <a:srgbClr val="000000">
                    <a:alpha val="43137"/>
                  </a:srgbClr>
                </a:outerShdw>
              </a:effectLst>
              <a:latin typeface="Segoe Semibold" pitchFamily="34" charset="0"/>
            </a:rPr>
            <a:t>Tipo de dado FILESTREAM</a:t>
          </a:r>
          <a:endParaRPr lang="en-US" sz="1800" b="0" dirty="0">
            <a:effectLst>
              <a:outerShdw blurRad="38100" dist="38100" dir="2700000" algn="tl">
                <a:srgbClr val="000000">
                  <a:alpha val="43137"/>
                </a:srgbClr>
              </a:outerShdw>
            </a:effectLst>
            <a:latin typeface="Segoe Semibold" pitchFamily="34" charset="0"/>
          </a:endParaRPr>
        </a:p>
      </dgm:t>
    </dgm:pt>
    <dgm:pt modelId="{63B35DE5-B195-44A4-A845-D6FE567EFECA}" type="parTrans" cxnId="{69E6E916-748A-4C7A-BEED-1CC95D34947E}">
      <dgm:prSet/>
      <dgm:spPr/>
      <dgm:t>
        <a:bodyPr/>
        <a:lstStyle/>
        <a:p>
          <a:endParaRPr lang="en-US" sz="1800" b="0">
            <a:effectLst>
              <a:outerShdw blurRad="38100" dist="38100" dir="2700000" algn="tl">
                <a:srgbClr val="000000">
                  <a:alpha val="43137"/>
                </a:srgbClr>
              </a:outerShdw>
            </a:effectLst>
            <a:latin typeface="Segoe Semibold" pitchFamily="34" charset="0"/>
          </a:endParaRPr>
        </a:p>
      </dgm:t>
    </dgm:pt>
    <dgm:pt modelId="{273E28DD-392B-4313-9B43-6754F9BA9B63}" type="sibTrans" cxnId="{69E6E916-748A-4C7A-BEED-1CC95D34947E}">
      <dgm:prSet/>
      <dgm:spPr/>
      <dgm:t>
        <a:bodyPr/>
        <a:lstStyle/>
        <a:p>
          <a:endParaRPr lang="en-US" sz="1800" b="0">
            <a:effectLst>
              <a:outerShdw blurRad="38100" dist="38100" dir="2700000" algn="tl">
                <a:srgbClr val="000000">
                  <a:alpha val="43137"/>
                </a:srgbClr>
              </a:outerShdw>
            </a:effectLst>
            <a:latin typeface="Segoe Semibold" pitchFamily="34" charset="0"/>
          </a:endParaRPr>
        </a:p>
      </dgm:t>
    </dgm:pt>
    <dgm:pt modelId="{046DC1DC-B062-4D9E-A807-CACA9A6BE230}">
      <dgm:prSet custT="1"/>
      <dgm:spPr/>
      <dgm:t>
        <a:bodyPr/>
        <a:lstStyle/>
        <a:p>
          <a:pPr rtl="0"/>
          <a:r>
            <a:rPr lang="en-US" sz="1800" b="0" dirty="0" smtClean="0">
              <a:effectLst>
                <a:outerShdw blurRad="38100" dist="38100" dir="2700000" algn="tl">
                  <a:srgbClr val="000000">
                    <a:alpha val="43137"/>
                  </a:srgbClr>
                </a:outerShdw>
              </a:effectLst>
              <a:latin typeface="Segoe Semibold" pitchFamily="34" charset="0"/>
            </a:rPr>
            <a:t>Pesquisa Integrada de Texto Completo</a:t>
          </a:r>
          <a:endParaRPr lang="en-US" sz="1800" b="0" dirty="0">
            <a:effectLst>
              <a:outerShdw blurRad="38100" dist="38100" dir="2700000" algn="tl">
                <a:srgbClr val="000000">
                  <a:alpha val="43137"/>
                </a:srgbClr>
              </a:outerShdw>
            </a:effectLst>
            <a:latin typeface="Segoe Semibold" pitchFamily="34" charset="0"/>
          </a:endParaRPr>
        </a:p>
      </dgm:t>
    </dgm:pt>
    <dgm:pt modelId="{B854EE89-43F9-48D6-9283-EE63F463593C}" type="sibTrans" cxnId="{AA4062B4-16FB-46D2-841D-F257186DC2F3}">
      <dgm:prSet/>
      <dgm:spPr/>
      <dgm:t>
        <a:bodyPr/>
        <a:lstStyle/>
        <a:p>
          <a:endParaRPr lang="en-US" sz="1800" b="0">
            <a:effectLst>
              <a:outerShdw blurRad="38100" dist="38100" dir="2700000" algn="tl">
                <a:srgbClr val="000000">
                  <a:alpha val="43137"/>
                </a:srgbClr>
              </a:outerShdw>
            </a:effectLst>
            <a:latin typeface="Segoe Semibold" pitchFamily="34" charset="0"/>
          </a:endParaRPr>
        </a:p>
      </dgm:t>
    </dgm:pt>
    <dgm:pt modelId="{8EF2700F-2A4D-48A5-A501-A128ABB8E178}" type="parTrans" cxnId="{AA4062B4-16FB-46D2-841D-F257186DC2F3}">
      <dgm:prSet/>
      <dgm:spPr/>
      <dgm:t>
        <a:bodyPr/>
        <a:lstStyle/>
        <a:p>
          <a:endParaRPr lang="en-US" sz="1800" b="0">
            <a:effectLst>
              <a:outerShdw blurRad="38100" dist="38100" dir="2700000" algn="tl">
                <a:srgbClr val="000000">
                  <a:alpha val="43137"/>
                </a:srgbClr>
              </a:outerShdw>
            </a:effectLst>
            <a:latin typeface="Segoe Semibold" pitchFamily="34" charset="0"/>
          </a:endParaRPr>
        </a:p>
      </dgm:t>
    </dgm:pt>
    <dgm:pt modelId="{8A985DEB-F704-4F16-9B28-1184AC996F0C}">
      <dgm:prSet custT="1"/>
      <dgm:spPr/>
      <dgm:t>
        <a:bodyPr/>
        <a:lstStyle/>
        <a:p>
          <a:pPr rtl="0"/>
          <a:r>
            <a:rPr lang="en-US" sz="1800" b="0" dirty="0" smtClean="0">
              <a:effectLst>
                <a:outerShdw blurRad="38100" dist="38100" dir="2700000" algn="tl">
                  <a:srgbClr val="000000">
                    <a:alpha val="43137"/>
                  </a:srgbClr>
                </a:outerShdw>
              </a:effectLst>
              <a:latin typeface="Segoe Semibold" pitchFamily="34" charset="0"/>
            </a:rPr>
            <a:t>Colunas Esparsas</a:t>
          </a:r>
          <a:endParaRPr lang="en-US" sz="1800" b="0" dirty="0">
            <a:effectLst>
              <a:outerShdw blurRad="38100" dist="38100" dir="2700000" algn="tl">
                <a:srgbClr val="000000">
                  <a:alpha val="43137"/>
                </a:srgbClr>
              </a:outerShdw>
            </a:effectLst>
            <a:latin typeface="Segoe Semibold" pitchFamily="34" charset="0"/>
          </a:endParaRPr>
        </a:p>
      </dgm:t>
    </dgm:pt>
    <dgm:pt modelId="{B0388B19-54F1-405D-B77E-28B65B0FB4B1}" type="parTrans" cxnId="{769C537F-3270-4D0D-A1C1-745F933D9548}">
      <dgm:prSet/>
      <dgm:spPr/>
      <dgm:t>
        <a:bodyPr/>
        <a:lstStyle/>
        <a:p>
          <a:endParaRPr lang="en-US"/>
        </a:p>
      </dgm:t>
    </dgm:pt>
    <dgm:pt modelId="{BE12C84F-BE47-4CF7-AF9C-D5E4EDE1172C}" type="sibTrans" cxnId="{769C537F-3270-4D0D-A1C1-745F933D9548}">
      <dgm:prSet/>
      <dgm:spPr/>
      <dgm:t>
        <a:bodyPr/>
        <a:lstStyle/>
        <a:p>
          <a:endParaRPr lang="en-US"/>
        </a:p>
      </dgm:t>
    </dgm:pt>
    <dgm:pt modelId="{CE182DC4-F5EB-4644-92B6-DE464EE3D4D5}">
      <dgm:prSet custT="1"/>
      <dgm:spPr/>
      <dgm:t>
        <a:bodyPr/>
        <a:lstStyle/>
        <a:p>
          <a:pPr rtl="0"/>
          <a:r>
            <a:rPr lang="en-US" sz="1800" b="0" dirty="0" smtClean="0">
              <a:effectLst>
                <a:outerShdw blurRad="38100" dist="38100" dir="2700000" algn="tl">
                  <a:srgbClr val="000000">
                    <a:alpha val="43137"/>
                  </a:srgbClr>
                </a:outerShdw>
              </a:effectLst>
              <a:latin typeface="Segoe Semibold" pitchFamily="34" charset="0"/>
            </a:rPr>
            <a:t>Tïpos Definidos de Usuários</a:t>
          </a:r>
          <a:endParaRPr lang="en-US" sz="1800" b="0" dirty="0">
            <a:effectLst>
              <a:outerShdw blurRad="38100" dist="38100" dir="2700000" algn="tl">
                <a:srgbClr val="000000">
                  <a:alpha val="43137"/>
                </a:srgbClr>
              </a:outerShdw>
            </a:effectLst>
            <a:latin typeface="Segoe Semibold" pitchFamily="34" charset="0"/>
          </a:endParaRPr>
        </a:p>
      </dgm:t>
    </dgm:pt>
    <dgm:pt modelId="{818E732F-7937-44F5-8FCF-3CBFB86307E7}" type="parTrans" cxnId="{89E6C8D2-0E6C-4657-9F30-577FBED5B853}">
      <dgm:prSet/>
      <dgm:spPr/>
      <dgm:t>
        <a:bodyPr/>
        <a:lstStyle/>
        <a:p>
          <a:endParaRPr lang="en-US"/>
        </a:p>
      </dgm:t>
    </dgm:pt>
    <dgm:pt modelId="{7F8C025B-EF1A-445E-916C-5E394DB6E407}" type="sibTrans" cxnId="{89E6C8D2-0E6C-4657-9F30-577FBED5B853}">
      <dgm:prSet/>
      <dgm:spPr/>
      <dgm:t>
        <a:bodyPr/>
        <a:lstStyle/>
        <a:p>
          <a:endParaRPr lang="en-US"/>
        </a:p>
      </dgm:t>
    </dgm:pt>
    <dgm:pt modelId="{10D90E41-3CB2-41C8-B9A1-D70A48A51D70}">
      <dgm:prSet custT="1"/>
      <dgm:spPr/>
      <dgm:t>
        <a:bodyPr/>
        <a:lstStyle/>
        <a:p>
          <a:pPr rtl="0"/>
          <a:r>
            <a:rPr lang="en-US" sz="1800" b="0" dirty="0" smtClean="0">
              <a:effectLst>
                <a:outerShdw blurRad="38100" dist="38100" dir="2700000" algn="tl">
                  <a:srgbClr val="000000">
                    <a:alpha val="43137"/>
                  </a:srgbClr>
                </a:outerShdw>
              </a:effectLst>
              <a:latin typeface="Segoe Semibold" pitchFamily="34" charset="0"/>
            </a:rPr>
            <a:t>Tipo de Dados para Data/Hora</a:t>
          </a:r>
          <a:endParaRPr lang="en-US" sz="1800" b="0" dirty="0">
            <a:effectLst>
              <a:outerShdw blurRad="38100" dist="38100" dir="2700000" algn="tl">
                <a:srgbClr val="000000">
                  <a:alpha val="43137"/>
                </a:srgbClr>
              </a:outerShdw>
            </a:effectLst>
            <a:latin typeface="Segoe Semibold" pitchFamily="34" charset="0"/>
          </a:endParaRPr>
        </a:p>
      </dgm:t>
    </dgm:pt>
    <dgm:pt modelId="{BDDB0F0C-4368-4CDF-B2CE-58CC38E044DD}" type="parTrans" cxnId="{E8BA7922-27B2-4ACF-AAD2-33ED839120E5}">
      <dgm:prSet/>
      <dgm:spPr/>
      <dgm:t>
        <a:bodyPr/>
        <a:lstStyle/>
        <a:p>
          <a:endParaRPr lang="en-US"/>
        </a:p>
      </dgm:t>
    </dgm:pt>
    <dgm:pt modelId="{D96C156E-1B1B-45F2-A2CB-BBABACFFD348}" type="sibTrans" cxnId="{E8BA7922-27B2-4ACF-AAD2-33ED839120E5}">
      <dgm:prSet/>
      <dgm:spPr/>
      <dgm:t>
        <a:bodyPr/>
        <a:lstStyle/>
        <a:p>
          <a:endParaRPr lang="en-US"/>
        </a:p>
      </dgm:t>
    </dgm:pt>
    <dgm:pt modelId="{CB496DC1-9011-4EFF-8455-F345D1A68D9B}" type="pres">
      <dgm:prSet presAssocID="{A4777628-72CC-4772-9445-DB06549DF159}" presName="Name0" presStyleCnt="0">
        <dgm:presLayoutVars>
          <dgm:dir/>
          <dgm:animLvl val="lvl"/>
          <dgm:resizeHandles val="exact"/>
        </dgm:presLayoutVars>
      </dgm:prSet>
      <dgm:spPr/>
      <dgm:t>
        <a:bodyPr/>
        <a:lstStyle/>
        <a:p>
          <a:endParaRPr lang="en-US"/>
        </a:p>
      </dgm:t>
    </dgm:pt>
    <dgm:pt modelId="{0C6E1419-AA45-4389-90F8-F9AA1EDB3B7A}" type="pres">
      <dgm:prSet presAssocID="{385A3E6F-2844-4D85-8129-964E818F1F96}" presName="linNode" presStyleCnt="0"/>
      <dgm:spPr/>
    </dgm:pt>
    <dgm:pt modelId="{9125F267-773C-4CEE-849D-B84B541D86D1}" type="pres">
      <dgm:prSet presAssocID="{385A3E6F-2844-4D85-8129-964E818F1F96}" presName="parentText" presStyleLbl="node1" presStyleIdx="0" presStyleCnt="5" custScaleX="271886">
        <dgm:presLayoutVars>
          <dgm:chMax val="1"/>
          <dgm:bulletEnabled val="1"/>
        </dgm:presLayoutVars>
      </dgm:prSet>
      <dgm:spPr/>
      <dgm:t>
        <a:bodyPr/>
        <a:lstStyle/>
        <a:p>
          <a:endParaRPr lang="en-US"/>
        </a:p>
      </dgm:t>
    </dgm:pt>
    <dgm:pt modelId="{2B3547B9-3866-4C93-9FA1-88B0BABD8E9C}" type="pres">
      <dgm:prSet presAssocID="{273E28DD-392B-4313-9B43-6754F9BA9B63}" presName="sp" presStyleCnt="0"/>
      <dgm:spPr/>
    </dgm:pt>
    <dgm:pt modelId="{496E7BB9-2FE8-4357-BA89-4BCB25880156}" type="pres">
      <dgm:prSet presAssocID="{046DC1DC-B062-4D9E-A807-CACA9A6BE230}" presName="linNode" presStyleCnt="0"/>
      <dgm:spPr/>
    </dgm:pt>
    <dgm:pt modelId="{CCBA6170-5AC7-4182-A713-F63F51400714}" type="pres">
      <dgm:prSet presAssocID="{046DC1DC-B062-4D9E-A807-CACA9A6BE230}" presName="parentText" presStyleLbl="node1" presStyleIdx="1" presStyleCnt="5" custScaleX="271886">
        <dgm:presLayoutVars>
          <dgm:chMax val="1"/>
          <dgm:bulletEnabled val="1"/>
        </dgm:presLayoutVars>
      </dgm:prSet>
      <dgm:spPr/>
      <dgm:t>
        <a:bodyPr/>
        <a:lstStyle/>
        <a:p>
          <a:endParaRPr lang="en-US"/>
        </a:p>
      </dgm:t>
    </dgm:pt>
    <dgm:pt modelId="{C96E6093-7C65-40FE-A42E-A6771CF08684}" type="pres">
      <dgm:prSet presAssocID="{B854EE89-43F9-48D6-9283-EE63F463593C}" presName="sp" presStyleCnt="0"/>
      <dgm:spPr/>
    </dgm:pt>
    <dgm:pt modelId="{0B3B65AC-C8C3-4C7D-ACFD-A3AD364E6B5E}" type="pres">
      <dgm:prSet presAssocID="{8A985DEB-F704-4F16-9B28-1184AC996F0C}" presName="linNode" presStyleCnt="0"/>
      <dgm:spPr/>
    </dgm:pt>
    <dgm:pt modelId="{B2EAABF1-0246-4F18-950A-97C00D748988}" type="pres">
      <dgm:prSet presAssocID="{8A985DEB-F704-4F16-9B28-1184AC996F0C}" presName="parentText" presStyleLbl="node1" presStyleIdx="2" presStyleCnt="5" custScaleX="271886">
        <dgm:presLayoutVars>
          <dgm:chMax val="1"/>
          <dgm:bulletEnabled val="1"/>
        </dgm:presLayoutVars>
      </dgm:prSet>
      <dgm:spPr/>
      <dgm:t>
        <a:bodyPr/>
        <a:lstStyle/>
        <a:p>
          <a:endParaRPr lang="en-US"/>
        </a:p>
      </dgm:t>
    </dgm:pt>
    <dgm:pt modelId="{7E624580-E284-4604-8739-52C9FBA22B2B}" type="pres">
      <dgm:prSet presAssocID="{BE12C84F-BE47-4CF7-AF9C-D5E4EDE1172C}" presName="sp" presStyleCnt="0"/>
      <dgm:spPr/>
    </dgm:pt>
    <dgm:pt modelId="{5B4DE2BE-95F4-4125-BAED-688FED1FB2F4}" type="pres">
      <dgm:prSet presAssocID="{CE182DC4-F5EB-4644-92B6-DE464EE3D4D5}" presName="linNode" presStyleCnt="0"/>
      <dgm:spPr/>
    </dgm:pt>
    <dgm:pt modelId="{FE20E02A-3116-41BA-B628-481C2D6B8907}" type="pres">
      <dgm:prSet presAssocID="{CE182DC4-F5EB-4644-92B6-DE464EE3D4D5}" presName="parentText" presStyleLbl="node1" presStyleIdx="3" presStyleCnt="5" custScaleX="271886">
        <dgm:presLayoutVars>
          <dgm:chMax val="1"/>
          <dgm:bulletEnabled val="1"/>
        </dgm:presLayoutVars>
      </dgm:prSet>
      <dgm:spPr/>
      <dgm:t>
        <a:bodyPr/>
        <a:lstStyle/>
        <a:p>
          <a:endParaRPr lang="en-US"/>
        </a:p>
      </dgm:t>
    </dgm:pt>
    <dgm:pt modelId="{0A7983EF-A444-4FEA-85AA-E3AC590EB715}" type="pres">
      <dgm:prSet presAssocID="{7F8C025B-EF1A-445E-916C-5E394DB6E407}" presName="sp" presStyleCnt="0"/>
      <dgm:spPr/>
    </dgm:pt>
    <dgm:pt modelId="{5E333F66-94CD-4FFB-B19F-4DBC31C42DBF}" type="pres">
      <dgm:prSet presAssocID="{10D90E41-3CB2-41C8-B9A1-D70A48A51D70}" presName="linNode" presStyleCnt="0"/>
      <dgm:spPr/>
    </dgm:pt>
    <dgm:pt modelId="{056E0AD3-A87C-4A6B-81CA-2B96761DE667}" type="pres">
      <dgm:prSet presAssocID="{10D90E41-3CB2-41C8-B9A1-D70A48A51D70}" presName="parentText" presStyleLbl="node1" presStyleIdx="4" presStyleCnt="5" custScaleX="271886">
        <dgm:presLayoutVars>
          <dgm:chMax val="1"/>
          <dgm:bulletEnabled val="1"/>
        </dgm:presLayoutVars>
      </dgm:prSet>
      <dgm:spPr/>
      <dgm:t>
        <a:bodyPr/>
        <a:lstStyle/>
        <a:p>
          <a:endParaRPr lang="en-US"/>
        </a:p>
      </dgm:t>
    </dgm:pt>
  </dgm:ptLst>
  <dgm:cxnLst>
    <dgm:cxn modelId="{B06BA1BA-7DB2-4AA0-B53A-B3756DBCF311}" type="presOf" srcId="{385A3E6F-2844-4D85-8129-964E818F1F96}" destId="{9125F267-773C-4CEE-849D-B84B541D86D1}" srcOrd="0" destOrd="0" presId="urn:microsoft.com/office/officeart/2005/8/layout/vList5"/>
    <dgm:cxn modelId="{FB58941A-43E1-4DB9-B02B-FF2D07B36479}" type="presOf" srcId="{CE182DC4-F5EB-4644-92B6-DE464EE3D4D5}" destId="{FE20E02A-3116-41BA-B628-481C2D6B8907}" srcOrd="0" destOrd="0" presId="urn:microsoft.com/office/officeart/2005/8/layout/vList5"/>
    <dgm:cxn modelId="{E8BA7922-27B2-4ACF-AAD2-33ED839120E5}" srcId="{A4777628-72CC-4772-9445-DB06549DF159}" destId="{10D90E41-3CB2-41C8-B9A1-D70A48A51D70}" srcOrd="4" destOrd="0" parTransId="{BDDB0F0C-4368-4CDF-B2CE-58CC38E044DD}" sibTransId="{D96C156E-1B1B-45F2-A2CB-BBABACFFD348}"/>
    <dgm:cxn modelId="{958AAFBC-4939-433C-B2D6-9D12223A4F5C}" type="presOf" srcId="{8A985DEB-F704-4F16-9B28-1184AC996F0C}" destId="{B2EAABF1-0246-4F18-950A-97C00D748988}" srcOrd="0" destOrd="0" presId="urn:microsoft.com/office/officeart/2005/8/layout/vList5"/>
    <dgm:cxn modelId="{A3D0F248-3444-4AAE-A715-EA484CB34ED5}" type="presOf" srcId="{A4777628-72CC-4772-9445-DB06549DF159}" destId="{CB496DC1-9011-4EFF-8455-F345D1A68D9B}" srcOrd="0" destOrd="0" presId="urn:microsoft.com/office/officeart/2005/8/layout/vList5"/>
    <dgm:cxn modelId="{89E6C8D2-0E6C-4657-9F30-577FBED5B853}" srcId="{A4777628-72CC-4772-9445-DB06549DF159}" destId="{CE182DC4-F5EB-4644-92B6-DE464EE3D4D5}" srcOrd="3" destOrd="0" parTransId="{818E732F-7937-44F5-8FCF-3CBFB86307E7}" sibTransId="{7F8C025B-EF1A-445E-916C-5E394DB6E407}"/>
    <dgm:cxn modelId="{69E6E916-748A-4C7A-BEED-1CC95D34947E}" srcId="{A4777628-72CC-4772-9445-DB06549DF159}" destId="{385A3E6F-2844-4D85-8129-964E818F1F96}" srcOrd="0" destOrd="0" parTransId="{63B35DE5-B195-44A4-A845-D6FE567EFECA}" sibTransId="{273E28DD-392B-4313-9B43-6754F9BA9B63}"/>
    <dgm:cxn modelId="{769C537F-3270-4D0D-A1C1-745F933D9548}" srcId="{A4777628-72CC-4772-9445-DB06549DF159}" destId="{8A985DEB-F704-4F16-9B28-1184AC996F0C}" srcOrd="2" destOrd="0" parTransId="{B0388B19-54F1-405D-B77E-28B65B0FB4B1}" sibTransId="{BE12C84F-BE47-4CF7-AF9C-D5E4EDE1172C}"/>
    <dgm:cxn modelId="{68A5FCC5-D19E-49DB-B8FA-9469F66A845E}" type="presOf" srcId="{046DC1DC-B062-4D9E-A807-CACA9A6BE230}" destId="{CCBA6170-5AC7-4182-A713-F63F51400714}" srcOrd="0" destOrd="0" presId="urn:microsoft.com/office/officeart/2005/8/layout/vList5"/>
    <dgm:cxn modelId="{9A0ACB05-752D-4F5B-A20A-5A53FA6EA079}" type="presOf" srcId="{10D90E41-3CB2-41C8-B9A1-D70A48A51D70}" destId="{056E0AD3-A87C-4A6B-81CA-2B96761DE667}" srcOrd="0" destOrd="0" presId="urn:microsoft.com/office/officeart/2005/8/layout/vList5"/>
    <dgm:cxn modelId="{AA4062B4-16FB-46D2-841D-F257186DC2F3}" srcId="{A4777628-72CC-4772-9445-DB06549DF159}" destId="{046DC1DC-B062-4D9E-A807-CACA9A6BE230}" srcOrd="1" destOrd="0" parTransId="{8EF2700F-2A4D-48A5-A501-A128ABB8E178}" sibTransId="{B854EE89-43F9-48D6-9283-EE63F463593C}"/>
    <dgm:cxn modelId="{FF524D08-2040-4D6D-A0C4-09F8A67E4305}" type="presParOf" srcId="{CB496DC1-9011-4EFF-8455-F345D1A68D9B}" destId="{0C6E1419-AA45-4389-90F8-F9AA1EDB3B7A}" srcOrd="0" destOrd="0" presId="urn:microsoft.com/office/officeart/2005/8/layout/vList5"/>
    <dgm:cxn modelId="{C918636B-D1B3-4EE9-8107-3302F3FF281A}" type="presParOf" srcId="{0C6E1419-AA45-4389-90F8-F9AA1EDB3B7A}" destId="{9125F267-773C-4CEE-849D-B84B541D86D1}" srcOrd="0" destOrd="0" presId="urn:microsoft.com/office/officeart/2005/8/layout/vList5"/>
    <dgm:cxn modelId="{6F6F49A6-6C43-4333-9BDF-F17A4397243D}" type="presParOf" srcId="{CB496DC1-9011-4EFF-8455-F345D1A68D9B}" destId="{2B3547B9-3866-4C93-9FA1-88B0BABD8E9C}" srcOrd="1" destOrd="0" presId="urn:microsoft.com/office/officeart/2005/8/layout/vList5"/>
    <dgm:cxn modelId="{4B77DAB9-623D-4424-B940-1E92444E311F}" type="presParOf" srcId="{CB496DC1-9011-4EFF-8455-F345D1A68D9B}" destId="{496E7BB9-2FE8-4357-BA89-4BCB25880156}" srcOrd="2" destOrd="0" presId="urn:microsoft.com/office/officeart/2005/8/layout/vList5"/>
    <dgm:cxn modelId="{81AFB4BB-2313-48F2-B15C-0CAED671DEEF}" type="presParOf" srcId="{496E7BB9-2FE8-4357-BA89-4BCB25880156}" destId="{CCBA6170-5AC7-4182-A713-F63F51400714}" srcOrd="0" destOrd="0" presId="urn:microsoft.com/office/officeart/2005/8/layout/vList5"/>
    <dgm:cxn modelId="{65FCD2C1-5966-4781-9CAD-E2E2C0FB3F0B}" type="presParOf" srcId="{CB496DC1-9011-4EFF-8455-F345D1A68D9B}" destId="{C96E6093-7C65-40FE-A42E-A6771CF08684}" srcOrd="3" destOrd="0" presId="urn:microsoft.com/office/officeart/2005/8/layout/vList5"/>
    <dgm:cxn modelId="{F123CCB2-86F5-405B-B438-3A817C75C58A}" type="presParOf" srcId="{CB496DC1-9011-4EFF-8455-F345D1A68D9B}" destId="{0B3B65AC-C8C3-4C7D-ACFD-A3AD364E6B5E}" srcOrd="4" destOrd="0" presId="urn:microsoft.com/office/officeart/2005/8/layout/vList5"/>
    <dgm:cxn modelId="{50084CF6-02EE-442F-A4D6-297A17B85706}" type="presParOf" srcId="{0B3B65AC-C8C3-4C7D-ACFD-A3AD364E6B5E}" destId="{B2EAABF1-0246-4F18-950A-97C00D748988}" srcOrd="0" destOrd="0" presId="urn:microsoft.com/office/officeart/2005/8/layout/vList5"/>
    <dgm:cxn modelId="{255B42C2-E2C0-4611-8217-00C9C36AD7E1}" type="presParOf" srcId="{CB496DC1-9011-4EFF-8455-F345D1A68D9B}" destId="{7E624580-E284-4604-8739-52C9FBA22B2B}" srcOrd="5" destOrd="0" presId="urn:microsoft.com/office/officeart/2005/8/layout/vList5"/>
    <dgm:cxn modelId="{73286282-5AD5-48F3-8F6C-D0560489B3F2}" type="presParOf" srcId="{CB496DC1-9011-4EFF-8455-F345D1A68D9B}" destId="{5B4DE2BE-95F4-4125-BAED-688FED1FB2F4}" srcOrd="6" destOrd="0" presId="urn:microsoft.com/office/officeart/2005/8/layout/vList5"/>
    <dgm:cxn modelId="{D1379F7F-FB5D-4213-9385-F7CFE02A6D32}" type="presParOf" srcId="{5B4DE2BE-95F4-4125-BAED-688FED1FB2F4}" destId="{FE20E02A-3116-41BA-B628-481C2D6B8907}" srcOrd="0" destOrd="0" presId="urn:microsoft.com/office/officeart/2005/8/layout/vList5"/>
    <dgm:cxn modelId="{FBADFDDA-D5CE-4EE2-8438-7BB63C43FCEF}" type="presParOf" srcId="{CB496DC1-9011-4EFF-8455-F345D1A68D9B}" destId="{0A7983EF-A444-4FEA-85AA-E3AC590EB715}" srcOrd="7" destOrd="0" presId="urn:microsoft.com/office/officeart/2005/8/layout/vList5"/>
    <dgm:cxn modelId="{72833EF2-D818-4D72-95B8-4B5DBA78601A}" type="presParOf" srcId="{CB496DC1-9011-4EFF-8455-F345D1A68D9B}" destId="{5E333F66-94CD-4FFB-B19F-4DBC31C42DBF}" srcOrd="8" destOrd="0" presId="urn:microsoft.com/office/officeart/2005/8/layout/vList5"/>
    <dgm:cxn modelId="{2098CADA-E197-4A10-B907-75C9F2B3B9F5}" type="presParOf" srcId="{5E333F66-94CD-4FFB-B19F-4DBC31C42DBF}" destId="{056E0AD3-A87C-4A6B-81CA-2B96761DE667}" srcOrd="0"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A4777628-72CC-4772-9445-DB06549DF159}" type="doc">
      <dgm:prSet loTypeId="urn:microsoft.com/office/officeart/2005/8/layout/vList5" loCatId="list" qsTypeId="urn:microsoft.com/office/officeart/2005/8/quickstyle/simple4" qsCatId="simple" csTypeId="urn:microsoft.com/office/officeart/2005/8/colors/accent2_2" csCatId="accent2" phldr="1"/>
      <dgm:spPr/>
      <dgm:t>
        <a:bodyPr/>
        <a:lstStyle/>
        <a:p>
          <a:endParaRPr lang="en-US"/>
        </a:p>
      </dgm:t>
    </dgm:pt>
    <dgm:pt modelId="{046DC1DC-B062-4D9E-A807-CACA9A6BE230}">
      <dgm:prSet custT="1"/>
      <dgm:spPr/>
      <dgm:t>
        <a:bodyPr/>
        <a:lstStyle/>
        <a:p>
          <a:pPr rtl="0"/>
          <a:r>
            <a:rPr lang="en-US" sz="1800" b="0" dirty="0" smtClean="0">
              <a:effectLst>
                <a:outerShdw blurRad="38100" dist="38100" dir="2700000" algn="tl">
                  <a:srgbClr val="000000">
                    <a:alpha val="43137"/>
                  </a:srgbClr>
                </a:outerShdw>
              </a:effectLst>
              <a:latin typeface="Segoe Semibold" pitchFamily="34" charset="0"/>
            </a:rPr>
            <a:t>Tipo de dado GEOMETRY</a:t>
          </a:r>
          <a:endParaRPr lang="en-US" sz="1800" b="0" dirty="0">
            <a:effectLst>
              <a:outerShdw blurRad="38100" dist="38100" dir="2700000" algn="tl">
                <a:srgbClr val="000000">
                  <a:alpha val="43137"/>
                </a:srgbClr>
              </a:outerShdw>
            </a:effectLst>
            <a:latin typeface="Segoe Semibold" pitchFamily="34" charset="0"/>
          </a:endParaRPr>
        </a:p>
      </dgm:t>
    </dgm:pt>
    <dgm:pt modelId="{B854EE89-43F9-48D6-9283-EE63F463593C}" type="sibTrans" cxnId="{AA4062B4-16FB-46D2-841D-F257186DC2F3}">
      <dgm:prSet/>
      <dgm:spPr/>
      <dgm:t>
        <a:bodyPr/>
        <a:lstStyle/>
        <a:p>
          <a:endParaRPr lang="en-US" sz="1800" b="0">
            <a:effectLst>
              <a:outerShdw blurRad="38100" dist="38100" dir="2700000" algn="tl">
                <a:srgbClr val="000000">
                  <a:alpha val="43137"/>
                </a:srgbClr>
              </a:outerShdw>
            </a:effectLst>
            <a:latin typeface="Segoe Semibold" pitchFamily="34" charset="0"/>
          </a:endParaRPr>
        </a:p>
      </dgm:t>
    </dgm:pt>
    <dgm:pt modelId="{8EF2700F-2A4D-48A5-A501-A128ABB8E178}" type="parTrans" cxnId="{AA4062B4-16FB-46D2-841D-F257186DC2F3}">
      <dgm:prSet/>
      <dgm:spPr/>
      <dgm:t>
        <a:bodyPr/>
        <a:lstStyle/>
        <a:p>
          <a:endParaRPr lang="en-US" sz="1800" b="0">
            <a:effectLst>
              <a:outerShdw blurRad="38100" dist="38100" dir="2700000" algn="tl">
                <a:srgbClr val="000000">
                  <a:alpha val="43137"/>
                </a:srgbClr>
              </a:outerShdw>
            </a:effectLst>
            <a:latin typeface="Segoe Semibold" pitchFamily="34" charset="0"/>
          </a:endParaRPr>
        </a:p>
      </dgm:t>
    </dgm:pt>
    <dgm:pt modelId="{F228DCC3-E10E-4B06-8602-346C17FA244B}">
      <dgm:prSet custT="1"/>
      <dgm:spPr/>
      <dgm:t>
        <a:bodyPr/>
        <a:lstStyle/>
        <a:p>
          <a:pPr rtl="0"/>
          <a:r>
            <a:rPr lang="en-US" sz="1800" b="0" dirty="0" smtClean="0">
              <a:effectLst>
                <a:outerShdw blurRad="38100" dist="38100" dir="2700000" algn="tl">
                  <a:srgbClr val="000000">
                    <a:alpha val="43137"/>
                  </a:srgbClr>
                </a:outerShdw>
              </a:effectLst>
              <a:latin typeface="Segoe Semibold" pitchFamily="34" charset="0"/>
            </a:rPr>
            <a:t>Tipo de dado GEOGRAPHY</a:t>
          </a:r>
        </a:p>
      </dgm:t>
    </dgm:pt>
    <dgm:pt modelId="{E3DD5812-6DDC-4420-86DC-72CCA72C8B89}" type="parTrans" cxnId="{0B201D9D-3CFA-4E2B-8353-29FED5F84C4F}">
      <dgm:prSet/>
      <dgm:spPr/>
      <dgm:t>
        <a:bodyPr/>
        <a:lstStyle/>
        <a:p>
          <a:endParaRPr lang="en-US" sz="1800" b="0"/>
        </a:p>
      </dgm:t>
    </dgm:pt>
    <dgm:pt modelId="{865F48DB-A843-42DD-888A-34237C110C94}" type="sibTrans" cxnId="{0B201D9D-3CFA-4E2B-8353-29FED5F84C4F}">
      <dgm:prSet/>
      <dgm:spPr/>
      <dgm:t>
        <a:bodyPr/>
        <a:lstStyle/>
        <a:p>
          <a:endParaRPr lang="en-US" sz="1800" b="0"/>
        </a:p>
      </dgm:t>
    </dgm:pt>
    <dgm:pt modelId="{F4446ECE-7EE7-4422-9AD6-1035C976209C}">
      <dgm:prSet custT="1"/>
      <dgm:spPr/>
      <dgm:t>
        <a:bodyPr/>
        <a:lstStyle/>
        <a:p>
          <a:pPr rtl="0"/>
          <a:r>
            <a:rPr lang="en-US" sz="1800" b="0" dirty="0" smtClean="0">
              <a:effectLst>
                <a:outerShdw blurRad="38100" dist="38100" dir="2700000" algn="tl">
                  <a:srgbClr val="000000">
                    <a:alpha val="43137"/>
                  </a:srgbClr>
                </a:outerShdw>
              </a:effectLst>
              <a:latin typeface="Segoe Semibold" pitchFamily="34" charset="0"/>
            </a:rPr>
            <a:t>Integração com o Virtual Earth</a:t>
          </a:r>
        </a:p>
      </dgm:t>
    </dgm:pt>
    <dgm:pt modelId="{F8E5046F-4855-4DDB-AD67-939B86D7E243}" type="parTrans" cxnId="{974C3752-E0EF-4FA9-BE28-BF3838FBA93A}">
      <dgm:prSet/>
      <dgm:spPr/>
      <dgm:t>
        <a:bodyPr/>
        <a:lstStyle/>
        <a:p>
          <a:endParaRPr lang="en-US"/>
        </a:p>
      </dgm:t>
    </dgm:pt>
    <dgm:pt modelId="{9633A098-5D77-4FD8-8A26-32490124DCEF}" type="sibTrans" cxnId="{974C3752-E0EF-4FA9-BE28-BF3838FBA93A}">
      <dgm:prSet/>
      <dgm:spPr/>
      <dgm:t>
        <a:bodyPr/>
        <a:lstStyle/>
        <a:p>
          <a:endParaRPr lang="en-US"/>
        </a:p>
      </dgm:t>
    </dgm:pt>
    <dgm:pt modelId="{CB496DC1-9011-4EFF-8455-F345D1A68D9B}" type="pres">
      <dgm:prSet presAssocID="{A4777628-72CC-4772-9445-DB06549DF159}" presName="Name0" presStyleCnt="0">
        <dgm:presLayoutVars>
          <dgm:dir/>
          <dgm:animLvl val="lvl"/>
          <dgm:resizeHandles val="exact"/>
        </dgm:presLayoutVars>
      </dgm:prSet>
      <dgm:spPr/>
      <dgm:t>
        <a:bodyPr/>
        <a:lstStyle/>
        <a:p>
          <a:endParaRPr lang="en-US"/>
        </a:p>
      </dgm:t>
    </dgm:pt>
    <dgm:pt modelId="{496E7BB9-2FE8-4357-BA89-4BCB25880156}" type="pres">
      <dgm:prSet presAssocID="{046DC1DC-B062-4D9E-A807-CACA9A6BE230}" presName="linNode" presStyleCnt="0"/>
      <dgm:spPr/>
    </dgm:pt>
    <dgm:pt modelId="{CCBA6170-5AC7-4182-A713-F63F51400714}" type="pres">
      <dgm:prSet presAssocID="{046DC1DC-B062-4D9E-A807-CACA9A6BE230}" presName="parentText" presStyleLbl="node1" presStyleIdx="0" presStyleCnt="3" custScaleX="271886">
        <dgm:presLayoutVars>
          <dgm:chMax val="1"/>
          <dgm:bulletEnabled val="1"/>
        </dgm:presLayoutVars>
      </dgm:prSet>
      <dgm:spPr/>
      <dgm:t>
        <a:bodyPr/>
        <a:lstStyle/>
        <a:p>
          <a:endParaRPr lang="en-US"/>
        </a:p>
      </dgm:t>
    </dgm:pt>
    <dgm:pt modelId="{C96E6093-7C65-40FE-A42E-A6771CF08684}" type="pres">
      <dgm:prSet presAssocID="{B854EE89-43F9-48D6-9283-EE63F463593C}" presName="sp" presStyleCnt="0"/>
      <dgm:spPr/>
    </dgm:pt>
    <dgm:pt modelId="{E238BEE2-70DE-4562-AE4B-581498BB2128}" type="pres">
      <dgm:prSet presAssocID="{F228DCC3-E10E-4B06-8602-346C17FA244B}" presName="linNode" presStyleCnt="0"/>
      <dgm:spPr/>
    </dgm:pt>
    <dgm:pt modelId="{D0633F56-3984-4EF5-8AAD-32960BC097D8}" type="pres">
      <dgm:prSet presAssocID="{F228DCC3-E10E-4B06-8602-346C17FA244B}" presName="parentText" presStyleLbl="node1" presStyleIdx="1" presStyleCnt="3" custScaleX="271886">
        <dgm:presLayoutVars>
          <dgm:chMax val="1"/>
          <dgm:bulletEnabled val="1"/>
        </dgm:presLayoutVars>
      </dgm:prSet>
      <dgm:spPr/>
      <dgm:t>
        <a:bodyPr/>
        <a:lstStyle/>
        <a:p>
          <a:endParaRPr lang="en-US"/>
        </a:p>
      </dgm:t>
    </dgm:pt>
    <dgm:pt modelId="{423C856F-D8E0-497D-858A-BD492FD14F3D}" type="pres">
      <dgm:prSet presAssocID="{865F48DB-A843-42DD-888A-34237C110C94}" presName="sp" presStyleCnt="0"/>
      <dgm:spPr/>
    </dgm:pt>
    <dgm:pt modelId="{AF56F79F-4061-44B2-8F6C-A6F05326DA3A}" type="pres">
      <dgm:prSet presAssocID="{F4446ECE-7EE7-4422-9AD6-1035C976209C}" presName="linNode" presStyleCnt="0"/>
      <dgm:spPr/>
    </dgm:pt>
    <dgm:pt modelId="{6474CC3A-4722-47B0-ADC2-A51B7520D680}" type="pres">
      <dgm:prSet presAssocID="{F4446ECE-7EE7-4422-9AD6-1035C976209C}" presName="parentText" presStyleLbl="node1" presStyleIdx="2" presStyleCnt="3" custScaleX="271886">
        <dgm:presLayoutVars>
          <dgm:chMax val="1"/>
          <dgm:bulletEnabled val="1"/>
        </dgm:presLayoutVars>
      </dgm:prSet>
      <dgm:spPr/>
      <dgm:t>
        <a:bodyPr/>
        <a:lstStyle/>
        <a:p>
          <a:endParaRPr lang="en-US"/>
        </a:p>
      </dgm:t>
    </dgm:pt>
  </dgm:ptLst>
  <dgm:cxnLst>
    <dgm:cxn modelId="{974C3752-E0EF-4FA9-BE28-BF3838FBA93A}" srcId="{A4777628-72CC-4772-9445-DB06549DF159}" destId="{F4446ECE-7EE7-4422-9AD6-1035C976209C}" srcOrd="2" destOrd="0" parTransId="{F8E5046F-4855-4DDB-AD67-939B86D7E243}" sibTransId="{9633A098-5D77-4FD8-8A26-32490124DCEF}"/>
    <dgm:cxn modelId="{EF3C4C11-90FB-4609-998A-697EAB0780CF}" type="presOf" srcId="{046DC1DC-B062-4D9E-A807-CACA9A6BE230}" destId="{CCBA6170-5AC7-4182-A713-F63F51400714}" srcOrd="0" destOrd="0" presId="urn:microsoft.com/office/officeart/2005/8/layout/vList5"/>
    <dgm:cxn modelId="{0B201D9D-3CFA-4E2B-8353-29FED5F84C4F}" srcId="{A4777628-72CC-4772-9445-DB06549DF159}" destId="{F228DCC3-E10E-4B06-8602-346C17FA244B}" srcOrd="1" destOrd="0" parTransId="{E3DD5812-6DDC-4420-86DC-72CCA72C8B89}" sibTransId="{865F48DB-A843-42DD-888A-34237C110C94}"/>
    <dgm:cxn modelId="{D91FBD19-2920-48EE-A07E-A5DADF7D5D90}" type="presOf" srcId="{F4446ECE-7EE7-4422-9AD6-1035C976209C}" destId="{6474CC3A-4722-47B0-ADC2-A51B7520D680}" srcOrd="0" destOrd="0" presId="urn:microsoft.com/office/officeart/2005/8/layout/vList5"/>
    <dgm:cxn modelId="{AA4062B4-16FB-46D2-841D-F257186DC2F3}" srcId="{A4777628-72CC-4772-9445-DB06549DF159}" destId="{046DC1DC-B062-4D9E-A807-CACA9A6BE230}" srcOrd="0" destOrd="0" parTransId="{8EF2700F-2A4D-48A5-A501-A128ABB8E178}" sibTransId="{B854EE89-43F9-48D6-9283-EE63F463593C}"/>
    <dgm:cxn modelId="{FDD70B6E-C2E0-46A3-86F4-6305256F7F44}" type="presOf" srcId="{A4777628-72CC-4772-9445-DB06549DF159}" destId="{CB496DC1-9011-4EFF-8455-F345D1A68D9B}" srcOrd="0" destOrd="0" presId="urn:microsoft.com/office/officeart/2005/8/layout/vList5"/>
    <dgm:cxn modelId="{801C8E1E-7582-435C-AFC7-4F9707800261}" type="presOf" srcId="{F228DCC3-E10E-4B06-8602-346C17FA244B}" destId="{D0633F56-3984-4EF5-8AAD-32960BC097D8}" srcOrd="0" destOrd="0" presId="urn:microsoft.com/office/officeart/2005/8/layout/vList5"/>
    <dgm:cxn modelId="{494A8659-FE14-4FDB-87E5-A718C6DE7C75}" type="presParOf" srcId="{CB496DC1-9011-4EFF-8455-F345D1A68D9B}" destId="{496E7BB9-2FE8-4357-BA89-4BCB25880156}" srcOrd="0" destOrd="0" presId="urn:microsoft.com/office/officeart/2005/8/layout/vList5"/>
    <dgm:cxn modelId="{00E48B09-7F86-4ECF-AE67-8FFFA7DFE951}" type="presParOf" srcId="{496E7BB9-2FE8-4357-BA89-4BCB25880156}" destId="{CCBA6170-5AC7-4182-A713-F63F51400714}" srcOrd="0" destOrd="0" presId="urn:microsoft.com/office/officeart/2005/8/layout/vList5"/>
    <dgm:cxn modelId="{0E18413D-00F6-416A-96B4-D70CE2CB3393}" type="presParOf" srcId="{CB496DC1-9011-4EFF-8455-F345D1A68D9B}" destId="{C96E6093-7C65-40FE-A42E-A6771CF08684}" srcOrd="1" destOrd="0" presId="urn:microsoft.com/office/officeart/2005/8/layout/vList5"/>
    <dgm:cxn modelId="{BC99BFD0-A6F7-4573-9B70-010672BAA560}" type="presParOf" srcId="{CB496DC1-9011-4EFF-8455-F345D1A68D9B}" destId="{E238BEE2-70DE-4562-AE4B-581498BB2128}" srcOrd="2" destOrd="0" presId="urn:microsoft.com/office/officeart/2005/8/layout/vList5"/>
    <dgm:cxn modelId="{D1191870-C973-4E11-B27F-6ACED551CE74}" type="presParOf" srcId="{E238BEE2-70DE-4562-AE4B-581498BB2128}" destId="{D0633F56-3984-4EF5-8AAD-32960BC097D8}" srcOrd="0" destOrd="0" presId="urn:microsoft.com/office/officeart/2005/8/layout/vList5"/>
    <dgm:cxn modelId="{294CEAC3-5CC1-4D80-AB47-ACFCD495719A}" type="presParOf" srcId="{CB496DC1-9011-4EFF-8455-F345D1A68D9B}" destId="{423C856F-D8E0-497D-858A-BD492FD14F3D}" srcOrd="3" destOrd="0" presId="urn:microsoft.com/office/officeart/2005/8/layout/vList5"/>
    <dgm:cxn modelId="{B486732D-9E10-4A83-AF4D-35B96A1CFD31}" type="presParOf" srcId="{CB496DC1-9011-4EFF-8455-F345D1A68D9B}" destId="{AF56F79F-4061-44B2-8F6C-A6F05326DA3A}" srcOrd="4" destOrd="0" presId="urn:microsoft.com/office/officeart/2005/8/layout/vList5"/>
    <dgm:cxn modelId="{BCACEA28-8D6B-4324-BA12-43B18FBE8BF9}" type="presParOf" srcId="{AF56F79F-4061-44B2-8F6C-A6F05326DA3A}" destId="{6474CC3A-4722-47B0-ADC2-A51B7520D680}" srcOrd="0"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3D80F4B5-3784-48F5-A4CE-17A0F9E23E6A}" type="doc">
      <dgm:prSet loTypeId="urn:microsoft.com/office/officeart/2005/8/layout/vList5" loCatId="list" qsTypeId="urn:microsoft.com/office/officeart/2005/8/quickstyle/simple4" qsCatId="simple" csTypeId="urn:microsoft.com/office/officeart/2005/8/colors/accent2_2" csCatId="accent2" phldr="1"/>
      <dgm:spPr/>
      <dgm:t>
        <a:bodyPr/>
        <a:lstStyle/>
        <a:p>
          <a:endParaRPr lang="en-US"/>
        </a:p>
      </dgm:t>
    </dgm:pt>
    <dgm:pt modelId="{DBCAB7EE-A3FC-4918-9911-C5F54770E512}">
      <dgm:prSet custT="1"/>
      <dgm:spPr/>
      <dgm:t>
        <a:bodyPr/>
        <a:lstStyle/>
        <a:p>
          <a:pPr rtl="0"/>
          <a:r>
            <a:rPr lang="en-US" sz="1800" b="0" dirty="0" smtClean="0">
              <a:effectLst>
                <a:outerShdw blurRad="38100" dist="38100" dir="2700000" algn="tl">
                  <a:srgbClr val="000000">
                    <a:alpha val="43137"/>
                  </a:srgbClr>
                </a:outerShdw>
              </a:effectLst>
              <a:latin typeface="Segoe Semibold" pitchFamily="34" charset="0"/>
            </a:rPr>
            <a:t>Particionamento Aprimorado</a:t>
          </a:r>
          <a:endParaRPr lang="en-US" sz="1800" b="0" dirty="0">
            <a:effectLst>
              <a:outerShdw blurRad="38100" dist="38100" dir="2700000" algn="tl">
                <a:srgbClr val="000000">
                  <a:alpha val="43137"/>
                </a:srgbClr>
              </a:outerShdw>
            </a:effectLst>
            <a:latin typeface="Segoe Semibold" pitchFamily="34" charset="0"/>
          </a:endParaRPr>
        </a:p>
      </dgm:t>
    </dgm:pt>
    <dgm:pt modelId="{D1A70BE3-DB87-4D15-886E-7746C9554E00}" type="parTrans" cxnId="{5E634106-9071-4F5A-8F94-B660CA58809E}">
      <dgm:prSet/>
      <dgm:spPr/>
      <dgm:t>
        <a:bodyPr/>
        <a:lstStyle/>
        <a:p>
          <a:endParaRPr lang="en-US" b="0"/>
        </a:p>
      </dgm:t>
    </dgm:pt>
    <dgm:pt modelId="{BA5A232D-4E0E-4E46-87AA-B6A306B4742E}" type="sibTrans" cxnId="{5E634106-9071-4F5A-8F94-B660CA58809E}">
      <dgm:prSet/>
      <dgm:spPr/>
      <dgm:t>
        <a:bodyPr/>
        <a:lstStyle/>
        <a:p>
          <a:endParaRPr lang="en-US" b="0"/>
        </a:p>
      </dgm:t>
    </dgm:pt>
    <dgm:pt modelId="{136D877B-B89D-4F05-AA83-6BD302C99DC9}">
      <dgm:prSet custT="1"/>
      <dgm:spPr/>
      <dgm:t>
        <a:bodyPr/>
        <a:lstStyle/>
        <a:p>
          <a:pPr rtl="0"/>
          <a:r>
            <a:rPr lang="en-US" sz="1800" b="0" dirty="0" smtClean="0">
              <a:effectLst>
                <a:outerShdw blurRad="38100" dist="38100" dir="2700000" algn="tl">
                  <a:srgbClr val="000000">
                    <a:alpha val="43137"/>
                  </a:srgbClr>
                </a:outerShdw>
              </a:effectLst>
              <a:latin typeface="Segoe Semibold" pitchFamily="34" charset="0"/>
            </a:rPr>
            <a:t>Otimizações das Consultas do DW</a:t>
          </a:r>
          <a:endParaRPr lang="en-US" sz="1800" b="0" dirty="0">
            <a:effectLst>
              <a:outerShdw blurRad="38100" dist="38100" dir="2700000" algn="tl">
                <a:srgbClr val="000000">
                  <a:alpha val="43137"/>
                </a:srgbClr>
              </a:outerShdw>
            </a:effectLst>
            <a:latin typeface="Segoe Semibold" pitchFamily="34" charset="0"/>
          </a:endParaRPr>
        </a:p>
      </dgm:t>
    </dgm:pt>
    <dgm:pt modelId="{A592361D-5594-4B11-9BEF-5BFC4E06ADA7}" type="parTrans" cxnId="{303A1FD8-97CD-4F1C-859E-F19C29F64083}">
      <dgm:prSet/>
      <dgm:spPr/>
      <dgm:t>
        <a:bodyPr/>
        <a:lstStyle/>
        <a:p>
          <a:endParaRPr lang="en-US" b="0"/>
        </a:p>
      </dgm:t>
    </dgm:pt>
    <dgm:pt modelId="{4D3F1063-9940-4129-9CA5-A5705C982DF8}" type="sibTrans" cxnId="{303A1FD8-97CD-4F1C-859E-F19C29F64083}">
      <dgm:prSet/>
      <dgm:spPr/>
      <dgm:t>
        <a:bodyPr/>
        <a:lstStyle/>
        <a:p>
          <a:endParaRPr lang="en-US" b="0"/>
        </a:p>
      </dgm:t>
    </dgm:pt>
    <dgm:pt modelId="{F6A05005-6022-4FC5-AE30-3F6A40C9DDA6}">
      <dgm:prSet custT="1"/>
      <dgm:spPr/>
      <dgm:t>
        <a:bodyPr/>
        <a:lstStyle/>
        <a:p>
          <a:pPr rtl="0"/>
          <a:r>
            <a:rPr lang="en-US" sz="1800" b="0" dirty="0" smtClean="0">
              <a:effectLst>
                <a:outerShdw blurRad="38100" dist="38100" dir="2700000" algn="tl">
                  <a:srgbClr val="000000">
                    <a:alpha val="43137"/>
                  </a:srgbClr>
                </a:outerShdw>
              </a:effectLst>
              <a:latin typeface="Segoe Semibold" pitchFamily="34" charset="0"/>
            </a:rPr>
            <a:t>Compressão de Dados</a:t>
          </a:r>
          <a:endParaRPr lang="en-US" sz="1800" b="0" dirty="0">
            <a:effectLst>
              <a:outerShdw blurRad="38100" dist="38100" dir="2700000" algn="tl">
                <a:srgbClr val="000000">
                  <a:alpha val="43137"/>
                </a:srgbClr>
              </a:outerShdw>
            </a:effectLst>
            <a:latin typeface="Segoe Semibold" pitchFamily="34" charset="0"/>
          </a:endParaRPr>
        </a:p>
      </dgm:t>
    </dgm:pt>
    <dgm:pt modelId="{FDC62D15-D562-4B78-8C24-A9E3CD00A93D}" type="parTrans" cxnId="{59F02C15-7160-4F2E-9CAB-2AAE7A4AD8FE}">
      <dgm:prSet/>
      <dgm:spPr/>
      <dgm:t>
        <a:bodyPr/>
        <a:lstStyle/>
        <a:p>
          <a:endParaRPr lang="en-US" b="0"/>
        </a:p>
      </dgm:t>
    </dgm:pt>
    <dgm:pt modelId="{9B468BD6-B723-4336-ACE4-D722171E4DC2}" type="sibTrans" cxnId="{59F02C15-7160-4F2E-9CAB-2AAE7A4AD8FE}">
      <dgm:prSet/>
      <dgm:spPr/>
      <dgm:t>
        <a:bodyPr/>
        <a:lstStyle/>
        <a:p>
          <a:endParaRPr lang="en-US" b="0"/>
        </a:p>
      </dgm:t>
    </dgm:pt>
    <dgm:pt modelId="{1DB987AD-D553-438B-A8BD-38C031C4870C}">
      <dgm:prSet custT="1"/>
      <dgm:spPr/>
      <dgm:t>
        <a:bodyPr/>
        <a:lstStyle/>
        <a:p>
          <a:pPr rtl="0"/>
          <a:r>
            <a:rPr lang="en-US" sz="1800" b="0" dirty="0" smtClean="0">
              <a:effectLst>
                <a:outerShdw blurRad="38100" dist="38100" dir="2700000" algn="tl">
                  <a:srgbClr val="000000">
                    <a:alpha val="43137"/>
                  </a:srgbClr>
                </a:outerShdw>
              </a:effectLst>
              <a:latin typeface="Segoe Semibold" pitchFamily="34" charset="0"/>
            </a:rPr>
            <a:t>Controlador de Recursos</a:t>
          </a:r>
          <a:endParaRPr lang="en-US" sz="1800" b="0" dirty="0">
            <a:effectLst>
              <a:outerShdw blurRad="38100" dist="38100" dir="2700000" algn="tl">
                <a:srgbClr val="000000">
                  <a:alpha val="43137"/>
                </a:srgbClr>
              </a:outerShdw>
            </a:effectLst>
            <a:latin typeface="Segoe Semibold" pitchFamily="34" charset="0"/>
          </a:endParaRPr>
        </a:p>
      </dgm:t>
    </dgm:pt>
    <dgm:pt modelId="{28F5999E-45BE-4867-A655-67CA1BB24704}" type="parTrans" cxnId="{9B4345B8-EB28-45BF-9E67-8BE3DF744172}">
      <dgm:prSet/>
      <dgm:spPr/>
      <dgm:t>
        <a:bodyPr/>
        <a:lstStyle/>
        <a:p>
          <a:endParaRPr lang="en-US" b="0"/>
        </a:p>
      </dgm:t>
    </dgm:pt>
    <dgm:pt modelId="{45C47E9A-C65F-400A-8C81-11504298A052}" type="sibTrans" cxnId="{9B4345B8-EB28-45BF-9E67-8BE3DF744172}">
      <dgm:prSet/>
      <dgm:spPr/>
      <dgm:t>
        <a:bodyPr/>
        <a:lstStyle/>
        <a:p>
          <a:endParaRPr lang="en-US" b="0"/>
        </a:p>
      </dgm:t>
    </dgm:pt>
    <dgm:pt modelId="{A906891B-2B48-4CB9-8AE7-B8C46F824F7F}">
      <dgm:prSet custT="1"/>
      <dgm:spPr/>
      <dgm:t>
        <a:bodyPr/>
        <a:lstStyle/>
        <a:p>
          <a:pPr rtl="0"/>
          <a:r>
            <a:rPr lang="en-US" sz="1800" b="0" dirty="0" smtClean="0">
              <a:effectLst>
                <a:outerShdw blurRad="38100" dist="38100" dir="2700000" algn="tl">
                  <a:srgbClr val="000000">
                    <a:alpha val="43137"/>
                  </a:srgbClr>
                </a:outerShdw>
              </a:effectLst>
              <a:latin typeface="Segoe Semibold" pitchFamily="34" charset="0"/>
            </a:rPr>
            <a:t>Lookups Persistentes </a:t>
          </a:r>
          <a:endParaRPr lang="en-US" sz="1800" b="0" dirty="0">
            <a:effectLst>
              <a:outerShdw blurRad="38100" dist="38100" dir="2700000" algn="tl">
                <a:srgbClr val="000000">
                  <a:alpha val="43137"/>
                </a:srgbClr>
              </a:outerShdw>
            </a:effectLst>
            <a:latin typeface="Segoe Semibold" pitchFamily="34" charset="0"/>
          </a:endParaRPr>
        </a:p>
      </dgm:t>
    </dgm:pt>
    <dgm:pt modelId="{A1848B7C-8259-4FEC-AD60-9E505E5DBE0E}" type="parTrans" cxnId="{3CE3E839-780A-4EB6-B867-C2FC100C0FC3}">
      <dgm:prSet/>
      <dgm:spPr/>
      <dgm:t>
        <a:bodyPr/>
        <a:lstStyle/>
        <a:p>
          <a:endParaRPr lang="en-US" b="0"/>
        </a:p>
      </dgm:t>
    </dgm:pt>
    <dgm:pt modelId="{F5730EAB-D725-47E2-B837-1618C32BFFA1}" type="sibTrans" cxnId="{3CE3E839-780A-4EB6-B867-C2FC100C0FC3}">
      <dgm:prSet/>
      <dgm:spPr/>
      <dgm:t>
        <a:bodyPr/>
        <a:lstStyle/>
        <a:p>
          <a:endParaRPr lang="en-US" b="0"/>
        </a:p>
      </dgm:t>
    </dgm:pt>
    <dgm:pt modelId="{9C758FA9-9C6F-487E-83A3-B7025479E6BA}">
      <dgm:prSet custT="1"/>
      <dgm:spPr/>
      <dgm:t>
        <a:bodyPr/>
        <a:lstStyle/>
        <a:p>
          <a:pPr rtl="0"/>
          <a:r>
            <a:rPr lang="en-US" sz="1800" b="0" dirty="0" smtClean="0">
              <a:effectLst>
                <a:outerShdw blurRad="38100" dist="38100" dir="2700000" algn="tl">
                  <a:srgbClr val="000000">
                    <a:alpha val="43137"/>
                  </a:srgbClr>
                </a:outerShdw>
              </a:effectLst>
              <a:latin typeface="Segoe Semibold" pitchFamily="34" charset="0"/>
            </a:rPr>
            <a:t>Captura de Alterações de Dados</a:t>
          </a:r>
          <a:endParaRPr lang="en-US" sz="1800" b="0" dirty="0">
            <a:effectLst>
              <a:outerShdw blurRad="38100" dist="38100" dir="2700000" algn="tl">
                <a:srgbClr val="000000">
                  <a:alpha val="43137"/>
                </a:srgbClr>
              </a:outerShdw>
            </a:effectLst>
            <a:latin typeface="Segoe Semibold" pitchFamily="34" charset="0"/>
          </a:endParaRPr>
        </a:p>
      </dgm:t>
    </dgm:pt>
    <dgm:pt modelId="{A6FFAF07-BB4F-46A2-B197-667F68604D58}" type="parTrans" cxnId="{32D754D6-59EE-442C-8872-409B61B737D5}">
      <dgm:prSet/>
      <dgm:spPr/>
      <dgm:t>
        <a:bodyPr/>
        <a:lstStyle/>
        <a:p>
          <a:endParaRPr lang="en-US" b="0"/>
        </a:p>
      </dgm:t>
    </dgm:pt>
    <dgm:pt modelId="{54D97641-DE74-4002-840F-A8993EF002A7}" type="sibTrans" cxnId="{32D754D6-59EE-442C-8872-409B61B737D5}">
      <dgm:prSet/>
      <dgm:spPr/>
      <dgm:t>
        <a:bodyPr/>
        <a:lstStyle/>
        <a:p>
          <a:endParaRPr lang="en-US" b="0"/>
        </a:p>
      </dgm:t>
    </dgm:pt>
    <dgm:pt modelId="{F99DC9DA-59EE-45DF-A95B-8A12063E00B6}">
      <dgm:prSet custT="1"/>
      <dgm:spPr/>
      <dgm:t>
        <a:bodyPr/>
        <a:lstStyle/>
        <a:p>
          <a:pPr rtl="0"/>
          <a:r>
            <a:rPr lang="en-US" sz="1800" b="0" dirty="0" smtClean="0">
              <a:effectLst>
                <a:outerShdw blurRad="38100" dist="38100" dir="2700000" algn="tl">
                  <a:srgbClr val="000000">
                    <a:alpha val="43137"/>
                  </a:srgbClr>
                </a:outerShdw>
              </a:effectLst>
              <a:latin typeface="Segoe Semibold" pitchFamily="34" charset="0"/>
            </a:rPr>
            <a:t>Declaração MERGE SQL</a:t>
          </a:r>
          <a:endParaRPr lang="en-US" sz="1800" b="0" dirty="0">
            <a:effectLst>
              <a:outerShdw blurRad="38100" dist="38100" dir="2700000" algn="tl">
                <a:srgbClr val="000000">
                  <a:alpha val="43137"/>
                </a:srgbClr>
              </a:outerShdw>
            </a:effectLst>
            <a:latin typeface="Segoe Semibold" pitchFamily="34" charset="0"/>
          </a:endParaRPr>
        </a:p>
      </dgm:t>
    </dgm:pt>
    <dgm:pt modelId="{203465B9-C0A8-4FC1-974A-F14470B50BE4}" type="parTrans" cxnId="{6ABD0BF5-4D9A-4857-BFD4-8AD33CAA2788}">
      <dgm:prSet/>
      <dgm:spPr/>
      <dgm:t>
        <a:bodyPr/>
        <a:lstStyle/>
        <a:p>
          <a:endParaRPr lang="en-US" b="0"/>
        </a:p>
      </dgm:t>
    </dgm:pt>
    <dgm:pt modelId="{2A8242AF-30B8-410D-8C78-2AB0C457714E}" type="sibTrans" cxnId="{6ABD0BF5-4D9A-4857-BFD4-8AD33CAA2788}">
      <dgm:prSet/>
      <dgm:spPr/>
      <dgm:t>
        <a:bodyPr/>
        <a:lstStyle/>
        <a:p>
          <a:endParaRPr lang="en-US" b="0"/>
        </a:p>
      </dgm:t>
    </dgm:pt>
    <dgm:pt modelId="{53B16F79-0124-4098-BB13-FB2FEE7E5637}">
      <dgm:prSet custT="1"/>
      <dgm:spPr/>
      <dgm:t>
        <a:bodyPr/>
        <a:lstStyle/>
        <a:p>
          <a:pPr rtl="0"/>
          <a:r>
            <a:rPr lang="en-US" sz="1800" b="0" dirty="0" smtClean="0">
              <a:effectLst>
                <a:outerShdw blurRad="38100" dist="38100" dir="2700000" algn="tl">
                  <a:srgbClr val="000000">
                    <a:alpha val="43137"/>
                  </a:srgbClr>
                </a:outerShdw>
              </a:effectLst>
              <a:latin typeface="Segoe Semibold" pitchFamily="34" charset="0"/>
            </a:rPr>
            <a:t>Criação de Perfis de Dados</a:t>
          </a:r>
          <a:endParaRPr lang="en-US" sz="1800" b="0" dirty="0">
            <a:effectLst>
              <a:outerShdw blurRad="38100" dist="38100" dir="2700000" algn="tl">
                <a:srgbClr val="000000">
                  <a:alpha val="43137"/>
                </a:srgbClr>
              </a:outerShdw>
            </a:effectLst>
            <a:latin typeface="Segoe Semibold" pitchFamily="34" charset="0"/>
          </a:endParaRPr>
        </a:p>
      </dgm:t>
    </dgm:pt>
    <dgm:pt modelId="{A728AD9C-EC0D-4EA7-90EA-2036562D4D78}" type="sibTrans" cxnId="{C9EA09F6-CAE6-4F91-ADA7-531C854BAB7B}">
      <dgm:prSet/>
      <dgm:spPr/>
      <dgm:t>
        <a:bodyPr/>
        <a:lstStyle/>
        <a:p>
          <a:endParaRPr lang="en-US" b="0"/>
        </a:p>
      </dgm:t>
    </dgm:pt>
    <dgm:pt modelId="{101BEC24-ED69-407C-B445-CAA104860797}" type="parTrans" cxnId="{C9EA09F6-CAE6-4F91-ADA7-531C854BAB7B}">
      <dgm:prSet/>
      <dgm:spPr/>
      <dgm:t>
        <a:bodyPr/>
        <a:lstStyle/>
        <a:p>
          <a:endParaRPr lang="en-US" b="0"/>
        </a:p>
      </dgm:t>
    </dgm:pt>
    <dgm:pt modelId="{29334DA3-D0C1-48D9-97ED-A93BE98A28C8}" type="pres">
      <dgm:prSet presAssocID="{3D80F4B5-3784-48F5-A4CE-17A0F9E23E6A}" presName="Name0" presStyleCnt="0">
        <dgm:presLayoutVars>
          <dgm:dir/>
          <dgm:animLvl val="lvl"/>
          <dgm:resizeHandles val="exact"/>
        </dgm:presLayoutVars>
      </dgm:prSet>
      <dgm:spPr/>
      <dgm:t>
        <a:bodyPr/>
        <a:lstStyle/>
        <a:p>
          <a:endParaRPr lang="en-US"/>
        </a:p>
      </dgm:t>
    </dgm:pt>
    <dgm:pt modelId="{FCFA13DF-4D79-44BD-A805-72589B8CB68F}" type="pres">
      <dgm:prSet presAssocID="{DBCAB7EE-A3FC-4918-9911-C5F54770E512}" presName="linNode" presStyleCnt="0"/>
      <dgm:spPr/>
      <dgm:t>
        <a:bodyPr/>
        <a:lstStyle/>
        <a:p>
          <a:endParaRPr lang="en-US"/>
        </a:p>
      </dgm:t>
    </dgm:pt>
    <dgm:pt modelId="{1FF37EFC-F86C-4A13-B44B-7E37D863F1C9}" type="pres">
      <dgm:prSet presAssocID="{DBCAB7EE-A3FC-4918-9911-C5F54770E512}" presName="parentText" presStyleLbl="node1" presStyleIdx="0" presStyleCnt="8" custScaleX="266885">
        <dgm:presLayoutVars>
          <dgm:chMax val="1"/>
          <dgm:bulletEnabled val="1"/>
        </dgm:presLayoutVars>
      </dgm:prSet>
      <dgm:spPr/>
      <dgm:t>
        <a:bodyPr/>
        <a:lstStyle/>
        <a:p>
          <a:endParaRPr lang="en-US"/>
        </a:p>
      </dgm:t>
    </dgm:pt>
    <dgm:pt modelId="{6903818D-FF80-43F9-9029-3E4F52BCFD70}" type="pres">
      <dgm:prSet presAssocID="{BA5A232D-4E0E-4E46-87AA-B6A306B4742E}" presName="sp" presStyleCnt="0"/>
      <dgm:spPr/>
      <dgm:t>
        <a:bodyPr/>
        <a:lstStyle/>
        <a:p>
          <a:endParaRPr lang="en-US"/>
        </a:p>
      </dgm:t>
    </dgm:pt>
    <dgm:pt modelId="{2696BFF9-2411-4114-9EE3-E38A63931D4E}" type="pres">
      <dgm:prSet presAssocID="{136D877B-B89D-4F05-AA83-6BD302C99DC9}" presName="linNode" presStyleCnt="0"/>
      <dgm:spPr/>
      <dgm:t>
        <a:bodyPr/>
        <a:lstStyle/>
        <a:p>
          <a:endParaRPr lang="en-US"/>
        </a:p>
      </dgm:t>
    </dgm:pt>
    <dgm:pt modelId="{5A9DDE7A-5F1A-499B-8232-9C141A4DF2AC}" type="pres">
      <dgm:prSet presAssocID="{136D877B-B89D-4F05-AA83-6BD302C99DC9}" presName="parentText" presStyleLbl="node1" presStyleIdx="1" presStyleCnt="8" custScaleX="266885">
        <dgm:presLayoutVars>
          <dgm:chMax val="1"/>
          <dgm:bulletEnabled val="1"/>
        </dgm:presLayoutVars>
      </dgm:prSet>
      <dgm:spPr/>
      <dgm:t>
        <a:bodyPr/>
        <a:lstStyle/>
        <a:p>
          <a:endParaRPr lang="en-US"/>
        </a:p>
      </dgm:t>
    </dgm:pt>
    <dgm:pt modelId="{C7D6B320-C9AE-4F79-95B8-7070AC039D38}" type="pres">
      <dgm:prSet presAssocID="{4D3F1063-9940-4129-9CA5-A5705C982DF8}" presName="sp" presStyleCnt="0"/>
      <dgm:spPr/>
      <dgm:t>
        <a:bodyPr/>
        <a:lstStyle/>
        <a:p>
          <a:endParaRPr lang="en-US"/>
        </a:p>
      </dgm:t>
    </dgm:pt>
    <dgm:pt modelId="{C6711C1F-7A34-4810-B6EA-998112ED5510}" type="pres">
      <dgm:prSet presAssocID="{F6A05005-6022-4FC5-AE30-3F6A40C9DDA6}" presName="linNode" presStyleCnt="0"/>
      <dgm:spPr/>
      <dgm:t>
        <a:bodyPr/>
        <a:lstStyle/>
        <a:p>
          <a:endParaRPr lang="en-US"/>
        </a:p>
      </dgm:t>
    </dgm:pt>
    <dgm:pt modelId="{E1ED7525-4DFA-46ED-9EA8-AED6A1158151}" type="pres">
      <dgm:prSet presAssocID="{F6A05005-6022-4FC5-AE30-3F6A40C9DDA6}" presName="parentText" presStyleLbl="node1" presStyleIdx="2" presStyleCnt="8" custScaleX="266885">
        <dgm:presLayoutVars>
          <dgm:chMax val="1"/>
          <dgm:bulletEnabled val="1"/>
        </dgm:presLayoutVars>
      </dgm:prSet>
      <dgm:spPr/>
      <dgm:t>
        <a:bodyPr/>
        <a:lstStyle/>
        <a:p>
          <a:endParaRPr lang="en-US"/>
        </a:p>
      </dgm:t>
    </dgm:pt>
    <dgm:pt modelId="{92CE98CB-BA68-4EBB-AB4A-8CFD0C2F11E1}" type="pres">
      <dgm:prSet presAssocID="{9B468BD6-B723-4336-ACE4-D722171E4DC2}" presName="sp" presStyleCnt="0"/>
      <dgm:spPr/>
      <dgm:t>
        <a:bodyPr/>
        <a:lstStyle/>
        <a:p>
          <a:endParaRPr lang="en-US"/>
        </a:p>
      </dgm:t>
    </dgm:pt>
    <dgm:pt modelId="{FD89A14A-21D4-4C23-88A0-D87D6A171562}" type="pres">
      <dgm:prSet presAssocID="{1DB987AD-D553-438B-A8BD-38C031C4870C}" presName="linNode" presStyleCnt="0"/>
      <dgm:spPr/>
      <dgm:t>
        <a:bodyPr/>
        <a:lstStyle/>
        <a:p>
          <a:endParaRPr lang="en-US"/>
        </a:p>
      </dgm:t>
    </dgm:pt>
    <dgm:pt modelId="{7FAA51F3-8B4C-4E8B-B66A-FFA6FD5E0EE8}" type="pres">
      <dgm:prSet presAssocID="{1DB987AD-D553-438B-A8BD-38C031C4870C}" presName="parentText" presStyleLbl="node1" presStyleIdx="3" presStyleCnt="8" custScaleX="266885">
        <dgm:presLayoutVars>
          <dgm:chMax val="1"/>
          <dgm:bulletEnabled val="1"/>
        </dgm:presLayoutVars>
      </dgm:prSet>
      <dgm:spPr/>
      <dgm:t>
        <a:bodyPr/>
        <a:lstStyle/>
        <a:p>
          <a:endParaRPr lang="en-US"/>
        </a:p>
      </dgm:t>
    </dgm:pt>
    <dgm:pt modelId="{11DF72D7-35E7-410F-955A-66BFE1836C30}" type="pres">
      <dgm:prSet presAssocID="{45C47E9A-C65F-400A-8C81-11504298A052}" presName="sp" presStyleCnt="0"/>
      <dgm:spPr/>
      <dgm:t>
        <a:bodyPr/>
        <a:lstStyle/>
        <a:p>
          <a:endParaRPr lang="en-US"/>
        </a:p>
      </dgm:t>
    </dgm:pt>
    <dgm:pt modelId="{1F86C827-E4F5-466B-88A9-8CD8C39BBADB}" type="pres">
      <dgm:prSet presAssocID="{A906891B-2B48-4CB9-8AE7-B8C46F824F7F}" presName="linNode" presStyleCnt="0"/>
      <dgm:spPr/>
      <dgm:t>
        <a:bodyPr/>
        <a:lstStyle/>
        <a:p>
          <a:endParaRPr lang="en-US"/>
        </a:p>
      </dgm:t>
    </dgm:pt>
    <dgm:pt modelId="{B44C4C9B-D2AD-4DCA-AD03-89E4DA3FA717}" type="pres">
      <dgm:prSet presAssocID="{A906891B-2B48-4CB9-8AE7-B8C46F824F7F}" presName="parentText" presStyleLbl="node1" presStyleIdx="4" presStyleCnt="8" custScaleX="266885">
        <dgm:presLayoutVars>
          <dgm:chMax val="1"/>
          <dgm:bulletEnabled val="1"/>
        </dgm:presLayoutVars>
      </dgm:prSet>
      <dgm:spPr/>
      <dgm:t>
        <a:bodyPr/>
        <a:lstStyle/>
        <a:p>
          <a:endParaRPr lang="en-US"/>
        </a:p>
      </dgm:t>
    </dgm:pt>
    <dgm:pt modelId="{0116E764-58F8-42C6-8EBA-AC083551D33F}" type="pres">
      <dgm:prSet presAssocID="{F5730EAB-D725-47E2-B837-1618C32BFFA1}" presName="sp" presStyleCnt="0"/>
      <dgm:spPr/>
      <dgm:t>
        <a:bodyPr/>
        <a:lstStyle/>
        <a:p>
          <a:endParaRPr lang="en-US"/>
        </a:p>
      </dgm:t>
    </dgm:pt>
    <dgm:pt modelId="{44C85A7E-9A5C-4F20-99F3-7651CDBD985F}" type="pres">
      <dgm:prSet presAssocID="{9C758FA9-9C6F-487E-83A3-B7025479E6BA}" presName="linNode" presStyleCnt="0"/>
      <dgm:spPr/>
      <dgm:t>
        <a:bodyPr/>
        <a:lstStyle/>
        <a:p>
          <a:endParaRPr lang="en-US"/>
        </a:p>
      </dgm:t>
    </dgm:pt>
    <dgm:pt modelId="{6E7C845D-E8A4-4605-8BAE-5640DB6211F4}" type="pres">
      <dgm:prSet presAssocID="{9C758FA9-9C6F-487E-83A3-B7025479E6BA}" presName="parentText" presStyleLbl="node1" presStyleIdx="5" presStyleCnt="8" custScaleX="266885">
        <dgm:presLayoutVars>
          <dgm:chMax val="1"/>
          <dgm:bulletEnabled val="1"/>
        </dgm:presLayoutVars>
      </dgm:prSet>
      <dgm:spPr/>
      <dgm:t>
        <a:bodyPr/>
        <a:lstStyle/>
        <a:p>
          <a:endParaRPr lang="en-US"/>
        </a:p>
      </dgm:t>
    </dgm:pt>
    <dgm:pt modelId="{B070D998-22BC-4DD7-A5D1-19714B3C2755}" type="pres">
      <dgm:prSet presAssocID="{54D97641-DE74-4002-840F-A8993EF002A7}" presName="sp" presStyleCnt="0"/>
      <dgm:spPr/>
      <dgm:t>
        <a:bodyPr/>
        <a:lstStyle/>
        <a:p>
          <a:endParaRPr lang="en-US"/>
        </a:p>
      </dgm:t>
    </dgm:pt>
    <dgm:pt modelId="{81A5FB19-5DD5-4BD9-83BD-E8696E22BFD4}" type="pres">
      <dgm:prSet presAssocID="{F99DC9DA-59EE-45DF-A95B-8A12063E00B6}" presName="linNode" presStyleCnt="0"/>
      <dgm:spPr/>
      <dgm:t>
        <a:bodyPr/>
        <a:lstStyle/>
        <a:p>
          <a:endParaRPr lang="en-US"/>
        </a:p>
      </dgm:t>
    </dgm:pt>
    <dgm:pt modelId="{60DFF85A-DFF0-4A30-BDBA-4750815D8F95}" type="pres">
      <dgm:prSet presAssocID="{F99DC9DA-59EE-45DF-A95B-8A12063E00B6}" presName="parentText" presStyleLbl="node1" presStyleIdx="6" presStyleCnt="8" custScaleX="266885">
        <dgm:presLayoutVars>
          <dgm:chMax val="1"/>
          <dgm:bulletEnabled val="1"/>
        </dgm:presLayoutVars>
      </dgm:prSet>
      <dgm:spPr/>
      <dgm:t>
        <a:bodyPr/>
        <a:lstStyle/>
        <a:p>
          <a:endParaRPr lang="en-US"/>
        </a:p>
      </dgm:t>
    </dgm:pt>
    <dgm:pt modelId="{008FDB55-9A66-4B46-9BF2-D1195B48EB9A}" type="pres">
      <dgm:prSet presAssocID="{2A8242AF-30B8-410D-8C78-2AB0C457714E}" presName="sp" presStyleCnt="0"/>
      <dgm:spPr/>
      <dgm:t>
        <a:bodyPr/>
        <a:lstStyle/>
        <a:p>
          <a:endParaRPr lang="en-US"/>
        </a:p>
      </dgm:t>
    </dgm:pt>
    <dgm:pt modelId="{170B292F-1F2A-4D58-9EFB-F75D35DBEDA5}" type="pres">
      <dgm:prSet presAssocID="{53B16F79-0124-4098-BB13-FB2FEE7E5637}" presName="linNode" presStyleCnt="0"/>
      <dgm:spPr/>
      <dgm:t>
        <a:bodyPr/>
        <a:lstStyle/>
        <a:p>
          <a:endParaRPr lang="en-US"/>
        </a:p>
      </dgm:t>
    </dgm:pt>
    <dgm:pt modelId="{AD937CA2-0BC4-4EF7-BCFA-96723FA43EBE}" type="pres">
      <dgm:prSet presAssocID="{53B16F79-0124-4098-BB13-FB2FEE7E5637}" presName="parentText" presStyleLbl="node1" presStyleIdx="7" presStyleCnt="8" custScaleX="266885">
        <dgm:presLayoutVars>
          <dgm:chMax val="1"/>
          <dgm:bulletEnabled val="1"/>
        </dgm:presLayoutVars>
      </dgm:prSet>
      <dgm:spPr/>
      <dgm:t>
        <a:bodyPr/>
        <a:lstStyle/>
        <a:p>
          <a:endParaRPr lang="en-US"/>
        </a:p>
      </dgm:t>
    </dgm:pt>
  </dgm:ptLst>
  <dgm:cxnLst>
    <dgm:cxn modelId="{303A1FD8-97CD-4F1C-859E-F19C29F64083}" srcId="{3D80F4B5-3784-48F5-A4CE-17A0F9E23E6A}" destId="{136D877B-B89D-4F05-AA83-6BD302C99DC9}" srcOrd="1" destOrd="0" parTransId="{A592361D-5594-4B11-9BEF-5BFC4E06ADA7}" sibTransId="{4D3F1063-9940-4129-9CA5-A5705C982DF8}"/>
    <dgm:cxn modelId="{6ABD0BF5-4D9A-4857-BFD4-8AD33CAA2788}" srcId="{3D80F4B5-3784-48F5-A4CE-17A0F9E23E6A}" destId="{F99DC9DA-59EE-45DF-A95B-8A12063E00B6}" srcOrd="6" destOrd="0" parTransId="{203465B9-C0A8-4FC1-974A-F14470B50BE4}" sibTransId="{2A8242AF-30B8-410D-8C78-2AB0C457714E}"/>
    <dgm:cxn modelId="{59F02C15-7160-4F2E-9CAB-2AAE7A4AD8FE}" srcId="{3D80F4B5-3784-48F5-A4CE-17A0F9E23E6A}" destId="{F6A05005-6022-4FC5-AE30-3F6A40C9DDA6}" srcOrd="2" destOrd="0" parTransId="{FDC62D15-D562-4B78-8C24-A9E3CD00A93D}" sibTransId="{9B468BD6-B723-4336-ACE4-D722171E4DC2}"/>
    <dgm:cxn modelId="{1CFF59D4-9D4B-4663-B527-4B9F1980D0E8}" type="presOf" srcId="{136D877B-B89D-4F05-AA83-6BD302C99DC9}" destId="{5A9DDE7A-5F1A-499B-8232-9C141A4DF2AC}" srcOrd="0" destOrd="0" presId="urn:microsoft.com/office/officeart/2005/8/layout/vList5"/>
    <dgm:cxn modelId="{6EAB760F-F481-49C3-A1DE-F4D46C12194E}" type="presOf" srcId="{3D80F4B5-3784-48F5-A4CE-17A0F9E23E6A}" destId="{29334DA3-D0C1-48D9-97ED-A93BE98A28C8}" srcOrd="0" destOrd="0" presId="urn:microsoft.com/office/officeart/2005/8/layout/vList5"/>
    <dgm:cxn modelId="{BE7A484D-21C1-4223-97FE-30B2E807D7E7}" type="presOf" srcId="{53B16F79-0124-4098-BB13-FB2FEE7E5637}" destId="{AD937CA2-0BC4-4EF7-BCFA-96723FA43EBE}" srcOrd="0" destOrd="0" presId="urn:microsoft.com/office/officeart/2005/8/layout/vList5"/>
    <dgm:cxn modelId="{9B4345B8-EB28-45BF-9E67-8BE3DF744172}" srcId="{3D80F4B5-3784-48F5-A4CE-17A0F9E23E6A}" destId="{1DB987AD-D553-438B-A8BD-38C031C4870C}" srcOrd="3" destOrd="0" parTransId="{28F5999E-45BE-4867-A655-67CA1BB24704}" sibTransId="{45C47E9A-C65F-400A-8C81-11504298A052}"/>
    <dgm:cxn modelId="{7BE69A86-226E-4FED-9C98-CB27DB3310BA}" type="presOf" srcId="{F6A05005-6022-4FC5-AE30-3F6A40C9DDA6}" destId="{E1ED7525-4DFA-46ED-9EA8-AED6A1158151}" srcOrd="0" destOrd="0" presId="urn:microsoft.com/office/officeart/2005/8/layout/vList5"/>
    <dgm:cxn modelId="{3CE3E839-780A-4EB6-B867-C2FC100C0FC3}" srcId="{3D80F4B5-3784-48F5-A4CE-17A0F9E23E6A}" destId="{A906891B-2B48-4CB9-8AE7-B8C46F824F7F}" srcOrd="4" destOrd="0" parTransId="{A1848B7C-8259-4FEC-AD60-9E505E5DBE0E}" sibTransId="{F5730EAB-D725-47E2-B837-1618C32BFFA1}"/>
    <dgm:cxn modelId="{26DFE3E7-5C2E-4685-B28E-78E4EAB4B3FE}" type="presOf" srcId="{9C758FA9-9C6F-487E-83A3-B7025479E6BA}" destId="{6E7C845D-E8A4-4605-8BAE-5640DB6211F4}" srcOrd="0" destOrd="0" presId="urn:microsoft.com/office/officeart/2005/8/layout/vList5"/>
    <dgm:cxn modelId="{D9EBD8B2-560C-44AB-B2B2-AC6FA64A2E3A}" type="presOf" srcId="{DBCAB7EE-A3FC-4918-9911-C5F54770E512}" destId="{1FF37EFC-F86C-4A13-B44B-7E37D863F1C9}" srcOrd="0" destOrd="0" presId="urn:microsoft.com/office/officeart/2005/8/layout/vList5"/>
    <dgm:cxn modelId="{C9EA09F6-CAE6-4F91-ADA7-531C854BAB7B}" srcId="{3D80F4B5-3784-48F5-A4CE-17A0F9E23E6A}" destId="{53B16F79-0124-4098-BB13-FB2FEE7E5637}" srcOrd="7" destOrd="0" parTransId="{101BEC24-ED69-407C-B445-CAA104860797}" sibTransId="{A728AD9C-EC0D-4EA7-90EA-2036562D4D78}"/>
    <dgm:cxn modelId="{95615B71-FEE0-4CCF-8424-DD0160907921}" type="presOf" srcId="{A906891B-2B48-4CB9-8AE7-B8C46F824F7F}" destId="{B44C4C9B-D2AD-4DCA-AD03-89E4DA3FA717}" srcOrd="0" destOrd="0" presId="urn:microsoft.com/office/officeart/2005/8/layout/vList5"/>
    <dgm:cxn modelId="{32D754D6-59EE-442C-8872-409B61B737D5}" srcId="{3D80F4B5-3784-48F5-A4CE-17A0F9E23E6A}" destId="{9C758FA9-9C6F-487E-83A3-B7025479E6BA}" srcOrd="5" destOrd="0" parTransId="{A6FFAF07-BB4F-46A2-B197-667F68604D58}" sibTransId="{54D97641-DE74-4002-840F-A8993EF002A7}"/>
    <dgm:cxn modelId="{9506557C-72E8-435B-9CCD-9F902A822711}" type="presOf" srcId="{F99DC9DA-59EE-45DF-A95B-8A12063E00B6}" destId="{60DFF85A-DFF0-4A30-BDBA-4750815D8F95}" srcOrd="0" destOrd="0" presId="urn:microsoft.com/office/officeart/2005/8/layout/vList5"/>
    <dgm:cxn modelId="{CBC4540B-743B-4B83-87B9-5E7585A90A95}" type="presOf" srcId="{1DB987AD-D553-438B-A8BD-38C031C4870C}" destId="{7FAA51F3-8B4C-4E8B-B66A-FFA6FD5E0EE8}" srcOrd="0" destOrd="0" presId="urn:microsoft.com/office/officeart/2005/8/layout/vList5"/>
    <dgm:cxn modelId="{5E634106-9071-4F5A-8F94-B660CA58809E}" srcId="{3D80F4B5-3784-48F5-A4CE-17A0F9E23E6A}" destId="{DBCAB7EE-A3FC-4918-9911-C5F54770E512}" srcOrd="0" destOrd="0" parTransId="{D1A70BE3-DB87-4D15-886E-7746C9554E00}" sibTransId="{BA5A232D-4E0E-4E46-87AA-B6A306B4742E}"/>
    <dgm:cxn modelId="{49DA3467-527B-464B-B661-2440C0A29109}" type="presParOf" srcId="{29334DA3-D0C1-48D9-97ED-A93BE98A28C8}" destId="{FCFA13DF-4D79-44BD-A805-72589B8CB68F}" srcOrd="0" destOrd="0" presId="urn:microsoft.com/office/officeart/2005/8/layout/vList5"/>
    <dgm:cxn modelId="{870BEADE-B7F9-4CAF-8489-67614B2CDF53}" type="presParOf" srcId="{FCFA13DF-4D79-44BD-A805-72589B8CB68F}" destId="{1FF37EFC-F86C-4A13-B44B-7E37D863F1C9}" srcOrd="0" destOrd="0" presId="urn:microsoft.com/office/officeart/2005/8/layout/vList5"/>
    <dgm:cxn modelId="{B217F265-4DEC-418C-8E0C-C1A090B44EED}" type="presParOf" srcId="{29334DA3-D0C1-48D9-97ED-A93BE98A28C8}" destId="{6903818D-FF80-43F9-9029-3E4F52BCFD70}" srcOrd="1" destOrd="0" presId="urn:microsoft.com/office/officeart/2005/8/layout/vList5"/>
    <dgm:cxn modelId="{869432F4-FA18-4F00-9699-801576DD3B9F}" type="presParOf" srcId="{29334DA3-D0C1-48D9-97ED-A93BE98A28C8}" destId="{2696BFF9-2411-4114-9EE3-E38A63931D4E}" srcOrd="2" destOrd="0" presId="urn:microsoft.com/office/officeart/2005/8/layout/vList5"/>
    <dgm:cxn modelId="{E1FE005C-C14E-49F0-BF75-84B3ED440256}" type="presParOf" srcId="{2696BFF9-2411-4114-9EE3-E38A63931D4E}" destId="{5A9DDE7A-5F1A-499B-8232-9C141A4DF2AC}" srcOrd="0" destOrd="0" presId="urn:microsoft.com/office/officeart/2005/8/layout/vList5"/>
    <dgm:cxn modelId="{E102C5F8-D40F-4A0E-8A4E-0A466FC15162}" type="presParOf" srcId="{29334DA3-D0C1-48D9-97ED-A93BE98A28C8}" destId="{C7D6B320-C9AE-4F79-95B8-7070AC039D38}" srcOrd="3" destOrd="0" presId="urn:microsoft.com/office/officeart/2005/8/layout/vList5"/>
    <dgm:cxn modelId="{DCCEE1A4-5410-4486-83A0-87D5329A7E4B}" type="presParOf" srcId="{29334DA3-D0C1-48D9-97ED-A93BE98A28C8}" destId="{C6711C1F-7A34-4810-B6EA-998112ED5510}" srcOrd="4" destOrd="0" presId="urn:microsoft.com/office/officeart/2005/8/layout/vList5"/>
    <dgm:cxn modelId="{1D1B0683-C563-44F5-BCF7-75144A4DB5CB}" type="presParOf" srcId="{C6711C1F-7A34-4810-B6EA-998112ED5510}" destId="{E1ED7525-4DFA-46ED-9EA8-AED6A1158151}" srcOrd="0" destOrd="0" presId="urn:microsoft.com/office/officeart/2005/8/layout/vList5"/>
    <dgm:cxn modelId="{B83EDF45-6263-42E3-B878-4AC197C6BCEA}" type="presParOf" srcId="{29334DA3-D0C1-48D9-97ED-A93BE98A28C8}" destId="{92CE98CB-BA68-4EBB-AB4A-8CFD0C2F11E1}" srcOrd="5" destOrd="0" presId="urn:microsoft.com/office/officeart/2005/8/layout/vList5"/>
    <dgm:cxn modelId="{8DBB905C-8E86-4888-8F1E-1E1498C3E7FF}" type="presParOf" srcId="{29334DA3-D0C1-48D9-97ED-A93BE98A28C8}" destId="{FD89A14A-21D4-4C23-88A0-D87D6A171562}" srcOrd="6" destOrd="0" presId="urn:microsoft.com/office/officeart/2005/8/layout/vList5"/>
    <dgm:cxn modelId="{BFD47613-4AE4-43AB-B2D2-5DC97E76546B}" type="presParOf" srcId="{FD89A14A-21D4-4C23-88A0-D87D6A171562}" destId="{7FAA51F3-8B4C-4E8B-B66A-FFA6FD5E0EE8}" srcOrd="0" destOrd="0" presId="urn:microsoft.com/office/officeart/2005/8/layout/vList5"/>
    <dgm:cxn modelId="{41949031-F90E-4BA0-87F2-2647C59C943B}" type="presParOf" srcId="{29334DA3-D0C1-48D9-97ED-A93BE98A28C8}" destId="{11DF72D7-35E7-410F-955A-66BFE1836C30}" srcOrd="7" destOrd="0" presId="urn:microsoft.com/office/officeart/2005/8/layout/vList5"/>
    <dgm:cxn modelId="{D8772B0B-02C0-4A00-8DD7-9C34E80152F5}" type="presParOf" srcId="{29334DA3-D0C1-48D9-97ED-A93BE98A28C8}" destId="{1F86C827-E4F5-466B-88A9-8CD8C39BBADB}" srcOrd="8" destOrd="0" presId="urn:microsoft.com/office/officeart/2005/8/layout/vList5"/>
    <dgm:cxn modelId="{17ECD0CC-40B3-43F9-B745-B57FE4F4344D}" type="presParOf" srcId="{1F86C827-E4F5-466B-88A9-8CD8C39BBADB}" destId="{B44C4C9B-D2AD-4DCA-AD03-89E4DA3FA717}" srcOrd="0" destOrd="0" presId="urn:microsoft.com/office/officeart/2005/8/layout/vList5"/>
    <dgm:cxn modelId="{AA62D399-3FDA-4C78-AE16-DB926935F4F7}" type="presParOf" srcId="{29334DA3-D0C1-48D9-97ED-A93BE98A28C8}" destId="{0116E764-58F8-42C6-8EBA-AC083551D33F}" srcOrd="9" destOrd="0" presId="urn:microsoft.com/office/officeart/2005/8/layout/vList5"/>
    <dgm:cxn modelId="{020415CF-8076-4105-92D4-426DFD68F545}" type="presParOf" srcId="{29334DA3-D0C1-48D9-97ED-A93BE98A28C8}" destId="{44C85A7E-9A5C-4F20-99F3-7651CDBD985F}" srcOrd="10" destOrd="0" presId="urn:microsoft.com/office/officeart/2005/8/layout/vList5"/>
    <dgm:cxn modelId="{156C30A0-EC4B-429A-8332-5C73A3335B2D}" type="presParOf" srcId="{44C85A7E-9A5C-4F20-99F3-7651CDBD985F}" destId="{6E7C845D-E8A4-4605-8BAE-5640DB6211F4}" srcOrd="0" destOrd="0" presId="urn:microsoft.com/office/officeart/2005/8/layout/vList5"/>
    <dgm:cxn modelId="{D27FD1EC-2DFC-47CF-B1BA-3437C7E88260}" type="presParOf" srcId="{29334DA3-D0C1-48D9-97ED-A93BE98A28C8}" destId="{B070D998-22BC-4DD7-A5D1-19714B3C2755}" srcOrd="11" destOrd="0" presId="urn:microsoft.com/office/officeart/2005/8/layout/vList5"/>
    <dgm:cxn modelId="{BC959A34-787B-42D5-B61E-4CBAEFBE20DD}" type="presParOf" srcId="{29334DA3-D0C1-48D9-97ED-A93BE98A28C8}" destId="{81A5FB19-5DD5-4BD9-83BD-E8696E22BFD4}" srcOrd="12" destOrd="0" presId="urn:microsoft.com/office/officeart/2005/8/layout/vList5"/>
    <dgm:cxn modelId="{86B98FF4-9015-4608-A7C6-BAB07B937FB1}" type="presParOf" srcId="{81A5FB19-5DD5-4BD9-83BD-E8696E22BFD4}" destId="{60DFF85A-DFF0-4A30-BDBA-4750815D8F95}" srcOrd="0" destOrd="0" presId="urn:microsoft.com/office/officeart/2005/8/layout/vList5"/>
    <dgm:cxn modelId="{92880B33-D88F-4E1F-9C49-E2A3B94AFC5A}" type="presParOf" srcId="{29334DA3-D0C1-48D9-97ED-A93BE98A28C8}" destId="{008FDB55-9A66-4B46-9BF2-D1195B48EB9A}" srcOrd="13" destOrd="0" presId="urn:microsoft.com/office/officeart/2005/8/layout/vList5"/>
    <dgm:cxn modelId="{0F354568-5EC8-4263-9795-6249253CFE05}" type="presParOf" srcId="{29334DA3-D0C1-48D9-97ED-A93BE98A28C8}" destId="{170B292F-1F2A-4D58-9EFB-F75D35DBEDA5}" srcOrd="14" destOrd="0" presId="urn:microsoft.com/office/officeart/2005/8/layout/vList5"/>
    <dgm:cxn modelId="{719F4BFB-6609-4FF8-A935-776945103183}" type="presParOf" srcId="{170B292F-1F2A-4D58-9EFB-F75D35DBEDA5}" destId="{AD937CA2-0BC4-4EF7-BCFA-96723FA43EBE}" srcOrd="0"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CA41A7B6-F7C7-4CBD-891D-A3B3314748E8}" type="doc">
      <dgm:prSet loTypeId="urn:microsoft.com/office/officeart/2005/8/layout/vList5" loCatId="list" qsTypeId="urn:microsoft.com/office/officeart/2005/8/quickstyle/simple4" qsCatId="simple" csTypeId="urn:microsoft.com/office/officeart/2005/8/colors/accent2_2" csCatId="accent2" phldr="1"/>
      <dgm:spPr/>
      <dgm:t>
        <a:bodyPr/>
        <a:lstStyle/>
        <a:p>
          <a:endParaRPr lang="en-US"/>
        </a:p>
      </dgm:t>
    </dgm:pt>
    <dgm:pt modelId="{2FD862DE-2308-425F-AA18-5DD8654D0160}">
      <dgm:prSet custT="1"/>
      <dgm:spPr/>
      <dgm:t>
        <a:bodyPr/>
        <a:lstStyle/>
        <a:p>
          <a:pPr rtl="0"/>
          <a:r>
            <a:rPr lang="en-US" sz="1800" dirty="0" smtClean="0">
              <a:effectLst>
                <a:outerShdw blurRad="38100" dist="38100" dir="2700000" algn="tl">
                  <a:srgbClr val="000000">
                    <a:alpha val="43137"/>
                  </a:srgbClr>
                </a:outerShdw>
              </a:effectLst>
              <a:latin typeface="Segoe Semibold" pitchFamily="34" charset="0"/>
            </a:rPr>
            <a:t>Mecanismo de Relatórios Corporativos</a:t>
          </a:r>
          <a:endParaRPr lang="en-US" sz="1800" dirty="0">
            <a:effectLst>
              <a:outerShdw blurRad="38100" dist="38100" dir="2700000" algn="tl">
                <a:srgbClr val="000000">
                  <a:alpha val="43137"/>
                </a:srgbClr>
              </a:outerShdw>
            </a:effectLst>
            <a:latin typeface="Segoe Semibold" pitchFamily="34" charset="0"/>
          </a:endParaRPr>
        </a:p>
      </dgm:t>
    </dgm:pt>
    <dgm:pt modelId="{9DA8AD66-41A3-4D19-988E-85E3CD4EE434}" type="parTrans" cxnId="{DCC17C8C-F93A-43EA-8F47-748FC14F4BA4}">
      <dgm:prSet/>
      <dgm:spPr/>
      <dgm:t>
        <a:bodyPr/>
        <a:lstStyle/>
        <a:p>
          <a:endParaRPr lang="en-US"/>
        </a:p>
      </dgm:t>
    </dgm:pt>
    <dgm:pt modelId="{7BA464AE-2A47-41AD-9D84-4C080D7FCE71}" type="sibTrans" cxnId="{DCC17C8C-F93A-43EA-8F47-748FC14F4BA4}">
      <dgm:prSet/>
      <dgm:spPr/>
      <dgm:t>
        <a:bodyPr/>
        <a:lstStyle/>
        <a:p>
          <a:endParaRPr lang="en-US"/>
        </a:p>
      </dgm:t>
    </dgm:pt>
    <dgm:pt modelId="{79C49FE5-ACA7-4952-B8BE-982706D27E27}">
      <dgm:prSet custT="1"/>
      <dgm:spPr/>
      <dgm:t>
        <a:bodyPr/>
        <a:lstStyle/>
        <a:p>
          <a:pPr rtl="0"/>
          <a:r>
            <a:rPr lang="en-US" sz="1800" dirty="0" smtClean="0">
              <a:effectLst>
                <a:outerShdw blurRad="38100" dist="38100" dir="2700000" algn="tl">
                  <a:srgbClr val="000000">
                    <a:alpha val="43137"/>
                  </a:srgbClr>
                </a:outerShdw>
              </a:effectLst>
              <a:latin typeface="Segoe Semibold" pitchFamily="34" charset="0"/>
            </a:rPr>
            <a:t>Design Aprimorado de Análise</a:t>
          </a:r>
          <a:endParaRPr lang="en-US" sz="1800" dirty="0">
            <a:effectLst>
              <a:outerShdw blurRad="38100" dist="38100" dir="2700000" algn="tl">
                <a:srgbClr val="000000">
                  <a:alpha val="43137"/>
                </a:srgbClr>
              </a:outerShdw>
            </a:effectLst>
            <a:latin typeface="Segoe Semibold" pitchFamily="34" charset="0"/>
          </a:endParaRPr>
        </a:p>
      </dgm:t>
    </dgm:pt>
    <dgm:pt modelId="{98C57EAF-22B1-4869-B2BE-A66942852431}" type="sibTrans" cxnId="{7E928F3C-89AA-4561-8F94-34CCEE32D3C9}">
      <dgm:prSet/>
      <dgm:spPr/>
      <dgm:t>
        <a:bodyPr/>
        <a:lstStyle/>
        <a:p>
          <a:endParaRPr lang="en-US"/>
        </a:p>
      </dgm:t>
    </dgm:pt>
    <dgm:pt modelId="{AB5A6CB6-2C07-4057-8F7A-A414836459D5}" type="parTrans" cxnId="{7E928F3C-89AA-4561-8F94-34CCEE32D3C9}">
      <dgm:prSet/>
      <dgm:spPr/>
      <dgm:t>
        <a:bodyPr/>
        <a:lstStyle/>
        <a:p>
          <a:endParaRPr lang="en-US"/>
        </a:p>
      </dgm:t>
    </dgm:pt>
    <dgm:pt modelId="{3C5F892E-6BAF-4449-9D06-06B0D2127105}">
      <dgm:prSet custT="1"/>
      <dgm:spPr/>
      <dgm:t>
        <a:bodyPr/>
        <a:lstStyle/>
        <a:p>
          <a:pPr rtl="0"/>
          <a:r>
            <a:rPr lang="en-US" sz="1800" dirty="0" smtClean="0">
              <a:effectLst>
                <a:outerShdw blurRad="38100" dist="38100" dir="2700000" algn="tl">
                  <a:srgbClr val="000000">
                    <a:alpha val="43137"/>
                  </a:srgbClr>
                </a:outerShdw>
              </a:effectLst>
              <a:latin typeface="Segoe Semibold" pitchFamily="34" charset="0"/>
            </a:rPr>
            <a:t>Ferramentas Dinamizadas para Análise</a:t>
          </a:r>
          <a:endParaRPr lang="en-US" sz="1800" dirty="0">
            <a:effectLst>
              <a:outerShdw blurRad="38100" dist="38100" dir="2700000" algn="tl">
                <a:srgbClr val="000000">
                  <a:alpha val="43137"/>
                </a:srgbClr>
              </a:outerShdw>
            </a:effectLst>
            <a:latin typeface="Segoe Semibold" pitchFamily="34" charset="0"/>
          </a:endParaRPr>
        </a:p>
      </dgm:t>
    </dgm:pt>
    <dgm:pt modelId="{5B250EB0-0230-4445-B501-35C20030029B}" type="sibTrans" cxnId="{15F1A5DC-40EB-4E0A-8C38-DDA23448CAE0}">
      <dgm:prSet/>
      <dgm:spPr/>
      <dgm:t>
        <a:bodyPr/>
        <a:lstStyle/>
        <a:p>
          <a:endParaRPr lang="en-US"/>
        </a:p>
      </dgm:t>
    </dgm:pt>
    <dgm:pt modelId="{E4730F4E-5C54-462D-A9F5-0EB693FDBC63}" type="parTrans" cxnId="{15F1A5DC-40EB-4E0A-8C38-DDA23448CAE0}">
      <dgm:prSet/>
      <dgm:spPr/>
      <dgm:t>
        <a:bodyPr/>
        <a:lstStyle/>
        <a:p>
          <a:endParaRPr lang="en-US"/>
        </a:p>
      </dgm:t>
    </dgm:pt>
    <dgm:pt modelId="{B493493D-505B-452F-9317-C3C1A4687775}">
      <dgm:prSet custT="1"/>
      <dgm:spPr/>
      <dgm:t>
        <a:bodyPr/>
        <a:lstStyle/>
        <a:p>
          <a:pPr rtl="0"/>
          <a:r>
            <a:rPr lang="en-US" sz="1800" dirty="0" smtClean="0">
              <a:effectLst>
                <a:outerShdw blurRad="38100" dist="38100" dir="2700000" algn="tl">
                  <a:srgbClr val="000000">
                    <a:alpha val="43137"/>
                  </a:srgbClr>
                </a:outerShdw>
              </a:effectLst>
              <a:latin typeface="Segoe Semibold" pitchFamily="34" charset="0"/>
            </a:rPr>
            <a:t>Computações no Sub-espaço</a:t>
          </a:r>
          <a:endParaRPr lang="en-US" sz="1800" dirty="0">
            <a:effectLst>
              <a:outerShdw blurRad="38100" dist="38100" dir="2700000" algn="tl">
                <a:srgbClr val="000000">
                  <a:alpha val="43137"/>
                </a:srgbClr>
              </a:outerShdw>
            </a:effectLst>
            <a:latin typeface="Segoe Semibold" pitchFamily="34" charset="0"/>
          </a:endParaRPr>
        </a:p>
      </dgm:t>
    </dgm:pt>
    <dgm:pt modelId="{F3691058-2A62-4C6D-89B9-B5276EC0056E}" type="sibTrans" cxnId="{52EAD477-DD97-42B9-B72E-B6A844639C39}">
      <dgm:prSet/>
      <dgm:spPr/>
      <dgm:t>
        <a:bodyPr/>
        <a:lstStyle/>
        <a:p>
          <a:endParaRPr lang="en-US"/>
        </a:p>
      </dgm:t>
    </dgm:pt>
    <dgm:pt modelId="{7359426D-3742-4221-AF72-5C1C98A97061}" type="parTrans" cxnId="{52EAD477-DD97-42B9-B72E-B6A844639C39}">
      <dgm:prSet/>
      <dgm:spPr/>
      <dgm:t>
        <a:bodyPr/>
        <a:lstStyle/>
        <a:p>
          <a:endParaRPr lang="en-US"/>
        </a:p>
      </dgm:t>
    </dgm:pt>
    <dgm:pt modelId="{59518991-F0B8-4D4E-B4D4-D8DEA57224BA}">
      <dgm:prSet custT="1"/>
      <dgm:spPr/>
      <dgm:t>
        <a:bodyPr/>
        <a:lstStyle/>
        <a:p>
          <a:pPr rtl="0"/>
          <a:r>
            <a:rPr lang="en-US" sz="1800" dirty="0" smtClean="0">
              <a:effectLst>
                <a:outerShdw blurRad="38100" dist="38100" dir="2700000" algn="tl">
                  <a:srgbClr val="000000">
                    <a:alpha val="43137"/>
                  </a:srgbClr>
                </a:outerShdw>
              </a:effectLst>
              <a:latin typeface="Segoe Semibold" pitchFamily="34" charset="0"/>
            </a:rPr>
            <a:t>Implantação de Relatórios na Internet</a:t>
          </a:r>
          <a:endParaRPr lang="en-US" sz="1800" dirty="0">
            <a:effectLst>
              <a:outerShdw blurRad="38100" dist="38100" dir="2700000" algn="tl">
                <a:srgbClr val="000000">
                  <a:alpha val="43137"/>
                </a:srgbClr>
              </a:outerShdw>
            </a:effectLst>
            <a:latin typeface="Segoe Semibold" pitchFamily="34" charset="0"/>
          </a:endParaRPr>
        </a:p>
      </dgm:t>
    </dgm:pt>
    <dgm:pt modelId="{4EC930B4-A644-44F7-A548-A56C5034B15D}" type="sibTrans" cxnId="{C61DA6F5-D009-4CB8-B7DC-1B9A25E58351}">
      <dgm:prSet/>
      <dgm:spPr/>
      <dgm:t>
        <a:bodyPr/>
        <a:lstStyle/>
        <a:p>
          <a:endParaRPr lang="en-US"/>
        </a:p>
      </dgm:t>
    </dgm:pt>
    <dgm:pt modelId="{E016E25C-F527-4912-87C9-18129D1C84C3}" type="parTrans" cxnId="{C61DA6F5-D009-4CB8-B7DC-1B9A25E58351}">
      <dgm:prSet/>
      <dgm:spPr/>
      <dgm:t>
        <a:bodyPr/>
        <a:lstStyle/>
        <a:p>
          <a:endParaRPr lang="en-US"/>
        </a:p>
      </dgm:t>
    </dgm:pt>
    <dgm:pt modelId="{4D072889-2D0B-4E5B-B10E-BF11023C8B23}">
      <dgm:prSet custT="1"/>
      <dgm:spPr/>
      <dgm:t>
        <a:bodyPr/>
        <a:lstStyle/>
        <a:p>
          <a:pPr rtl="0"/>
          <a:r>
            <a:rPr lang="en-US" sz="1800" dirty="0" smtClean="0">
              <a:effectLst>
                <a:outerShdw blurRad="38100" dist="38100" dir="2700000" algn="tl">
                  <a:srgbClr val="000000">
                    <a:alpha val="43137"/>
                  </a:srgbClr>
                </a:outerShdw>
              </a:effectLst>
              <a:latin typeface="Segoe Semibold" pitchFamily="34" charset="0"/>
            </a:rPr>
            <a:t>Ferramenta de Backup Escalonável</a:t>
          </a:r>
          <a:endParaRPr lang="en-US" sz="1800" dirty="0">
            <a:effectLst>
              <a:outerShdw blurRad="38100" dist="38100" dir="2700000" algn="tl">
                <a:srgbClr val="000000">
                  <a:alpha val="43137"/>
                </a:srgbClr>
              </a:outerShdw>
            </a:effectLst>
            <a:latin typeface="Segoe Semibold" pitchFamily="34" charset="0"/>
          </a:endParaRPr>
        </a:p>
      </dgm:t>
    </dgm:pt>
    <dgm:pt modelId="{88F85AC2-92BB-472A-9D2D-27211277FE85}" type="parTrans" cxnId="{3F965A8C-E846-4138-B135-76D56303D656}">
      <dgm:prSet/>
      <dgm:spPr/>
      <dgm:t>
        <a:bodyPr/>
        <a:lstStyle/>
        <a:p>
          <a:endParaRPr lang="en-US"/>
        </a:p>
      </dgm:t>
    </dgm:pt>
    <dgm:pt modelId="{7BD77B9D-7093-4B0E-A0CC-84489B2DD96F}" type="sibTrans" cxnId="{3F965A8C-E846-4138-B135-76D56303D656}">
      <dgm:prSet/>
      <dgm:spPr/>
      <dgm:t>
        <a:bodyPr/>
        <a:lstStyle/>
        <a:p>
          <a:endParaRPr lang="en-US"/>
        </a:p>
      </dgm:t>
    </dgm:pt>
    <dgm:pt modelId="{95AD1D5B-B56F-4F9E-B3A2-D63353B0E8AA}" type="pres">
      <dgm:prSet presAssocID="{CA41A7B6-F7C7-4CBD-891D-A3B3314748E8}" presName="Name0" presStyleCnt="0">
        <dgm:presLayoutVars>
          <dgm:dir/>
          <dgm:animLvl val="lvl"/>
          <dgm:resizeHandles val="exact"/>
        </dgm:presLayoutVars>
      </dgm:prSet>
      <dgm:spPr/>
      <dgm:t>
        <a:bodyPr/>
        <a:lstStyle/>
        <a:p>
          <a:endParaRPr lang="en-US"/>
        </a:p>
      </dgm:t>
    </dgm:pt>
    <dgm:pt modelId="{96A29337-2C90-4A8D-B2C1-C76E10508E4A}" type="pres">
      <dgm:prSet presAssocID="{2FD862DE-2308-425F-AA18-5DD8654D0160}" presName="linNode" presStyleCnt="0"/>
      <dgm:spPr/>
      <dgm:t>
        <a:bodyPr/>
        <a:lstStyle/>
        <a:p>
          <a:endParaRPr lang="en-US"/>
        </a:p>
      </dgm:t>
    </dgm:pt>
    <dgm:pt modelId="{75565DCE-4B00-447C-884C-AF37C711060A}" type="pres">
      <dgm:prSet presAssocID="{2FD862DE-2308-425F-AA18-5DD8654D0160}" presName="parentText" presStyleLbl="node1" presStyleIdx="0" presStyleCnt="6" custScaleX="267644">
        <dgm:presLayoutVars>
          <dgm:chMax val="1"/>
          <dgm:bulletEnabled val="1"/>
        </dgm:presLayoutVars>
      </dgm:prSet>
      <dgm:spPr/>
      <dgm:t>
        <a:bodyPr/>
        <a:lstStyle/>
        <a:p>
          <a:endParaRPr lang="en-US"/>
        </a:p>
      </dgm:t>
    </dgm:pt>
    <dgm:pt modelId="{32DED0E8-59D6-45DA-AED7-A16C35DF493E}" type="pres">
      <dgm:prSet presAssocID="{7BA464AE-2A47-41AD-9D84-4C080D7FCE71}" presName="sp" presStyleCnt="0"/>
      <dgm:spPr/>
      <dgm:t>
        <a:bodyPr/>
        <a:lstStyle/>
        <a:p>
          <a:endParaRPr lang="en-US"/>
        </a:p>
      </dgm:t>
    </dgm:pt>
    <dgm:pt modelId="{24C9794A-1595-4CF2-97BF-802BDA1AB96A}" type="pres">
      <dgm:prSet presAssocID="{59518991-F0B8-4D4E-B4D4-D8DEA57224BA}" presName="linNode" presStyleCnt="0"/>
      <dgm:spPr/>
      <dgm:t>
        <a:bodyPr/>
        <a:lstStyle/>
        <a:p>
          <a:endParaRPr lang="en-US"/>
        </a:p>
      </dgm:t>
    </dgm:pt>
    <dgm:pt modelId="{6F8F4ADE-7684-433F-BA52-177A318C118E}" type="pres">
      <dgm:prSet presAssocID="{59518991-F0B8-4D4E-B4D4-D8DEA57224BA}" presName="parentText" presStyleLbl="node1" presStyleIdx="1" presStyleCnt="6" custScaleX="267644">
        <dgm:presLayoutVars>
          <dgm:chMax val="1"/>
          <dgm:bulletEnabled val="1"/>
        </dgm:presLayoutVars>
      </dgm:prSet>
      <dgm:spPr/>
      <dgm:t>
        <a:bodyPr/>
        <a:lstStyle/>
        <a:p>
          <a:endParaRPr lang="en-US"/>
        </a:p>
      </dgm:t>
    </dgm:pt>
    <dgm:pt modelId="{24DAAB16-D008-4A9B-A481-A825094DEF96}" type="pres">
      <dgm:prSet presAssocID="{4EC930B4-A644-44F7-A548-A56C5034B15D}" presName="sp" presStyleCnt="0"/>
      <dgm:spPr/>
      <dgm:t>
        <a:bodyPr/>
        <a:lstStyle/>
        <a:p>
          <a:endParaRPr lang="en-US"/>
        </a:p>
      </dgm:t>
    </dgm:pt>
    <dgm:pt modelId="{98DF8E84-BC84-41BA-91A3-D0178C462726}" type="pres">
      <dgm:prSet presAssocID="{B493493D-505B-452F-9317-C3C1A4687775}" presName="linNode" presStyleCnt="0"/>
      <dgm:spPr/>
      <dgm:t>
        <a:bodyPr/>
        <a:lstStyle/>
        <a:p>
          <a:endParaRPr lang="en-US"/>
        </a:p>
      </dgm:t>
    </dgm:pt>
    <dgm:pt modelId="{7EB72365-90DD-44A6-818C-A7E0D4F14A43}" type="pres">
      <dgm:prSet presAssocID="{B493493D-505B-452F-9317-C3C1A4687775}" presName="parentText" presStyleLbl="node1" presStyleIdx="2" presStyleCnt="6" custScaleX="267644">
        <dgm:presLayoutVars>
          <dgm:chMax val="1"/>
          <dgm:bulletEnabled val="1"/>
        </dgm:presLayoutVars>
      </dgm:prSet>
      <dgm:spPr/>
      <dgm:t>
        <a:bodyPr/>
        <a:lstStyle/>
        <a:p>
          <a:endParaRPr lang="en-US"/>
        </a:p>
      </dgm:t>
    </dgm:pt>
    <dgm:pt modelId="{9A744F61-01DC-4018-9F05-1DCAC259DC14}" type="pres">
      <dgm:prSet presAssocID="{F3691058-2A62-4C6D-89B9-B5276EC0056E}" presName="sp" presStyleCnt="0"/>
      <dgm:spPr/>
      <dgm:t>
        <a:bodyPr/>
        <a:lstStyle/>
        <a:p>
          <a:endParaRPr lang="en-US"/>
        </a:p>
      </dgm:t>
    </dgm:pt>
    <dgm:pt modelId="{815D227D-9C52-4E52-9DD7-8245D04CA12B}" type="pres">
      <dgm:prSet presAssocID="{3C5F892E-6BAF-4449-9D06-06B0D2127105}" presName="linNode" presStyleCnt="0"/>
      <dgm:spPr/>
      <dgm:t>
        <a:bodyPr/>
        <a:lstStyle/>
        <a:p>
          <a:endParaRPr lang="en-US"/>
        </a:p>
      </dgm:t>
    </dgm:pt>
    <dgm:pt modelId="{2BB79801-8E36-4E62-8C62-B94D49C6B287}" type="pres">
      <dgm:prSet presAssocID="{3C5F892E-6BAF-4449-9D06-06B0D2127105}" presName="parentText" presStyleLbl="node1" presStyleIdx="3" presStyleCnt="6" custScaleX="267644">
        <dgm:presLayoutVars>
          <dgm:chMax val="1"/>
          <dgm:bulletEnabled val="1"/>
        </dgm:presLayoutVars>
      </dgm:prSet>
      <dgm:spPr/>
      <dgm:t>
        <a:bodyPr/>
        <a:lstStyle/>
        <a:p>
          <a:endParaRPr lang="en-US"/>
        </a:p>
      </dgm:t>
    </dgm:pt>
    <dgm:pt modelId="{94B76D6D-538B-4A50-AC8D-954A2AA65738}" type="pres">
      <dgm:prSet presAssocID="{5B250EB0-0230-4445-B501-35C20030029B}" presName="sp" presStyleCnt="0"/>
      <dgm:spPr/>
      <dgm:t>
        <a:bodyPr/>
        <a:lstStyle/>
        <a:p>
          <a:endParaRPr lang="en-US"/>
        </a:p>
      </dgm:t>
    </dgm:pt>
    <dgm:pt modelId="{5629AB9F-4572-4FBD-AB7A-AF8966DDA086}" type="pres">
      <dgm:prSet presAssocID="{79C49FE5-ACA7-4952-B8BE-982706D27E27}" presName="linNode" presStyleCnt="0"/>
      <dgm:spPr/>
      <dgm:t>
        <a:bodyPr/>
        <a:lstStyle/>
        <a:p>
          <a:endParaRPr lang="en-US"/>
        </a:p>
      </dgm:t>
    </dgm:pt>
    <dgm:pt modelId="{8684FDC4-6E02-4DCF-8E96-E76341E83853}" type="pres">
      <dgm:prSet presAssocID="{79C49FE5-ACA7-4952-B8BE-982706D27E27}" presName="parentText" presStyleLbl="node1" presStyleIdx="4" presStyleCnt="6" custScaleX="267644">
        <dgm:presLayoutVars>
          <dgm:chMax val="1"/>
          <dgm:bulletEnabled val="1"/>
        </dgm:presLayoutVars>
      </dgm:prSet>
      <dgm:spPr/>
      <dgm:t>
        <a:bodyPr/>
        <a:lstStyle/>
        <a:p>
          <a:endParaRPr lang="en-US"/>
        </a:p>
      </dgm:t>
    </dgm:pt>
    <dgm:pt modelId="{C8514464-F042-42DB-B4CC-3B25EE527442}" type="pres">
      <dgm:prSet presAssocID="{98C57EAF-22B1-4869-B2BE-A66942852431}" presName="sp" presStyleCnt="0"/>
      <dgm:spPr/>
    </dgm:pt>
    <dgm:pt modelId="{EA846663-E048-4A6B-A190-DCC2F24AB24B}" type="pres">
      <dgm:prSet presAssocID="{4D072889-2D0B-4E5B-B10E-BF11023C8B23}" presName="linNode" presStyleCnt="0"/>
      <dgm:spPr/>
    </dgm:pt>
    <dgm:pt modelId="{CE3F5D26-D891-4887-AB7C-052EAA1C8D15}" type="pres">
      <dgm:prSet presAssocID="{4D072889-2D0B-4E5B-B10E-BF11023C8B23}" presName="parentText" presStyleLbl="node1" presStyleIdx="5" presStyleCnt="6" custScaleX="267644">
        <dgm:presLayoutVars>
          <dgm:chMax val="1"/>
          <dgm:bulletEnabled val="1"/>
        </dgm:presLayoutVars>
      </dgm:prSet>
      <dgm:spPr/>
      <dgm:t>
        <a:bodyPr/>
        <a:lstStyle/>
        <a:p>
          <a:endParaRPr lang="en-US"/>
        </a:p>
      </dgm:t>
    </dgm:pt>
  </dgm:ptLst>
  <dgm:cxnLst>
    <dgm:cxn modelId="{C0D95B28-F9E7-432E-84CB-716F1356A6D6}" type="presOf" srcId="{CA41A7B6-F7C7-4CBD-891D-A3B3314748E8}" destId="{95AD1D5B-B56F-4F9E-B3A2-D63353B0E8AA}" srcOrd="0" destOrd="0" presId="urn:microsoft.com/office/officeart/2005/8/layout/vList5"/>
    <dgm:cxn modelId="{3F965A8C-E846-4138-B135-76D56303D656}" srcId="{CA41A7B6-F7C7-4CBD-891D-A3B3314748E8}" destId="{4D072889-2D0B-4E5B-B10E-BF11023C8B23}" srcOrd="5" destOrd="0" parTransId="{88F85AC2-92BB-472A-9D2D-27211277FE85}" sibTransId="{7BD77B9D-7093-4B0E-A0CC-84489B2DD96F}"/>
    <dgm:cxn modelId="{89804D6B-8DB0-47C8-BCA4-C97B70914EE1}" type="presOf" srcId="{59518991-F0B8-4D4E-B4D4-D8DEA57224BA}" destId="{6F8F4ADE-7684-433F-BA52-177A318C118E}" srcOrd="0" destOrd="0" presId="urn:microsoft.com/office/officeart/2005/8/layout/vList5"/>
    <dgm:cxn modelId="{52EAD477-DD97-42B9-B72E-B6A844639C39}" srcId="{CA41A7B6-F7C7-4CBD-891D-A3B3314748E8}" destId="{B493493D-505B-452F-9317-C3C1A4687775}" srcOrd="2" destOrd="0" parTransId="{7359426D-3742-4221-AF72-5C1C98A97061}" sibTransId="{F3691058-2A62-4C6D-89B9-B5276EC0056E}"/>
    <dgm:cxn modelId="{191E44C1-DDF7-4964-B98F-403DC1F57109}" type="presOf" srcId="{79C49FE5-ACA7-4952-B8BE-982706D27E27}" destId="{8684FDC4-6E02-4DCF-8E96-E76341E83853}" srcOrd="0" destOrd="0" presId="urn:microsoft.com/office/officeart/2005/8/layout/vList5"/>
    <dgm:cxn modelId="{DCC17C8C-F93A-43EA-8F47-748FC14F4BA4}" srcId="{CA41A7B6-F7C7-4CBD-891D-A3B3314748E8}" destId="{2FD862DE-2308-425F-AA18-5DD8654D0160}" srcOrd="0" destOrd="0" parTransId="{9DA8AD66-41A3-4D19-988E-85E3CD4EE434}" sibTransId="{7BA464AE-2A47-41AD-9D84-4C080D7FCE71}"/>
    <dgm:cxn modelId="{A35CADEC-BAC4-4799-8E4E-D2D3820285B2}" type="presOf" srcId="{2FD862DE-2308-425F-AA18-5DD8654D0160}" destId="{75565DCE-4B00-447C-884C-AF37C711060A}" srcOrd="0" destOrd="0" presId="urn:microsoft.com/office/officeart/2005/8/layout/vList5"/>
    <dgm:cxn modelId="{C61DA6F5-D009-4CB8-B7DC-1B9A25E58351}" srcId="{CA41A7B6-F7C7-4CBD-891D-A3B3314748E8}" destId="{59518991-F0B8-4D4E-B4D4-D8DEA57224BA}" srcOrd="1" destOrd="0" parTransId="{E016E25C-F527-4912-87C9-18129D1C84C3}" sibTransId="{4EC930B4-A644-44F7-A548-A56C5034B15D}"/>
    <dgm:cxn modelId="{7E928F3C-89AA-4561-8F94-34CCEE32D3C9}" srcId="{CA41A7B6-F7C7-4CBD-891D-A3B3314748E8}" destId="{79C49FE5-ACA7-4952-B8BE-982706D27E27}" srcOrd="4" destOrd="0" parTransId="{AB5A6CB6-2C07-4057-8F7A-A414836459D5}" sibTransId="{98C57EAF-22B1-4869-B2BE-A66942852431}"/>
    <dgm:cxn modelId="{9A08FBC0-E910-462B-AED3-DFF18F4B2E39}" type="presOf" srcId="{B493493D-505B-452F-9317-C3C1A4687775}" destId="{7EB72365-90DD-44A6-818C-A7E0D4F14A43}" srcOrd="0" destOrd="0" presId="urn:microsoft.com/office/officeart/2005/8/layout/vList5"/>
    <dgm:cxn modelId="{96DFBAF6-F417-4307-9629-C1B4BF32F89C}" type="presOf" srcId="{4D072889-2D0B-4E5B-B10E-BF11023C8B23}" destId="{CE3F5D26-D891-4887-AB7C-052EAA1C8D15}" srcOrd="0" destOrd="0" presId="urn:microsoft.com/office/officeart/2005/8/layout/vList5"/>
    <dgm:cxn modelId="{06F4EF6A-0A90-4D74-AA34-FEC64E5B2924}" type="presOf" srcId="{3C5F892E-6BAF-4449-9D06-06B0D2127105}" destId="{2BB79801-8E36-4E62-8C62-B94D49C6B287}" srcOrd="0" destOrd="0" presId="urn:microsoft.com/office/officeart/2005/8/layout/vList5"/>
    <dgm:cxn modelId="{15F1A5DC-40EB-4E0A-8C38-DDA23448CAE0}" srcId="{CA41A7B6-F7C7-4CBD-891D-A3B3314748E8}" destId="{3C5F892E-6BAF-4449-9D06-06B0D2127105}" srcOrd="3" destOrd="0" parTransId="{E4730F4E-5C54-462D-A9F5-0EB693FDBC63}" sibTransId="{5B250EB0-0230-4445-B501-35C20030029B}"/>
    <dgm:cxn modelId="{7039C6F2-A3C0-418D-ABD5-17D91ADD7942}" type="presParOf" srcId="{95AD1D5B-B56F-4F9E-B3A2-D63353B0E8AA}" destId="{96A29337-2C90-4A8D-B2C1-C76E10508E4A}" srcOrd="0" destOrd="0" presId="urn:microsoft.com/office/officeart/2005/8/layout/vList5"/>
    <dgm:cxn modelId="{ED47CDB5-3A28-4ED0-B837-DC3BF6678210}" type="presParOf" srcId="{96A29337-2C90-4A8D-B2C1-C76E10508E4A}" destId="{75565DCE-4B00-447C-884C-AF37C711060A}" srcOrd="0" destOrd="0" presId="urn:microsoft.com/office/officeart/2005/8/layout/vList5"/>
    <dgm:cxn modelId="{D2258502-6F05-4575-A09D-FBC4308E5E6A}" type="presParOf" srcId="{95AD1D5B-B56F-4F9E-B3A2-D63353B0E8AA}" destId="{32DED0E8-59D6-45DA-AED7-A16C35DF493E}" srcOrd="1" destOrd="0" presId="urn:microsoft.com/office/officeart/2005/8/layout/vList5"/>
    <dgm:cxn modelId="{4F8078E8-8F45-487B-B013-293D5DC864B8}" type="presParOf" srcId="{95AD1D5B-B56F-4F9E-B3A2-D63353B0E8AA}" destId="{24C9794A-1595-4CF2-97BF-802BDA1AB96A}" srcOrd="2" destOrd="0" presId="urn:microsoft.com/office/officeart/2005/8/layout/vList5"/>
    <dgm:cxn modelId="{76FC20F4-123B-483F-92D7-423D822C866D}" type="presParOf" srcId="{24C9794A-1595-4CF2-97BF-802BDA1AB96A}" destId="{6F8F4ADE-7684-433F-BA52-177A318C118E}" srcOrd="0" destOrd="0" presId="urn:microsoft.com/office/officeart/2005/8/layout/vList5"/>
    <dgm:cxn modelId="{40F6E42E-C6B0-48EC-80E3-340F02DA8AC4}" type="presParOf" srcId="{95AD1D5B-B56F-4F9E-B3A2-D63353B0E8AA}" destId="{24DAAB16-D008-4A9B-A481-A825094DEF96}" srcOrd="3" destOrd="0" presId="urn:microsoft.com/office/officeart/2005/8/layout/vList5"/>
    <dgm:cxn modelId="{B8795E23-C64D-4EBE-BD07-7A81112E9CE6}" type="presParOf" srcId="{95AD1D5B-B56F-4F9E-B3A2-D63353B0E8AA}" destId="{98DF8E84-BC84-41BA-91A3-D0178C462726}" srcOrd="4" destOrd="0" presId="urn:microsoft.com/office/officeart/2005/8/layout/vList5"/>
    <dgm:cxn modelId="{17920619-84CD-4E25-833A-06F464453A32}" type="presParOf" srcId="{98DF8E84-BC84-41BA-91A3-D0178C462726}" destId="{7EB72365-90DD-44A6-818C-A7E0D4F14A43}" srcOrd="0" destOrd="0" presId="urn:microsoft.com/office/officeart/2005/8/layout/vList5"/>
    <dgm:cxn modelId="{6CFF673A-8513-40A3-ADC6-53F1F2FAF2D9}" type="presParOf" srcId="{95AD1D5B-B56F-4F9E-B3A2-D63353B0E8AA}" destId="{9A744F61-01DC-4018-9F05-1DCAC259DC14}" srcOrd="5" destOrd="0" presId="urn:microsoft.com/office/officeart/2005/8/layout/vList5"/>
    <dgm:cxn modelId="{E3106DFA-35E1-477E-AAC3-D17D9BE17F5D}" type="presParOf" srcId="{95AD1D5B-B56F-4F9E-B3A2-D63353B0E8AA}" destId="{815D227D-9C52-4E52-9DD7-8245D04CA12B}" srcOrd="6" destOrd="0" presId="urn:microsoft.com/office/officeart/2005/8/layout/vList5"/>
    <dgm:cxn modelId="{1763EC30-AB59-4770-8725-89BB47444A25}" type="presParOf" srcId="{815D227D-9C52-4E52-9DD7-8245D04CA12B}" destId="{2BB79801-8E36-4E62-8C62-B94D49C6B287}" srcOrd="0" destOrd="0" presId="urn:microsoft.com/office/officeart/2005/8/layout/vList5"/>
    <dgm:cxn modelId="{9E3110E4-EADB-4722-B368-70EDEEB8A26F}" type="presParOf" srcId="{95AD1D5B-B56F-4F9E-B3A2-D63353B0E8AA}" destId="{94B76D6D-538B-4A50-AC8D-954A2AA65738}" srcOrd="7" destOrd="0" presId="urn:microsoft.com/office/officeart/2005/8/layout/vList5"/>
    <dgm:cxn modelId="{E70D36BD-1047-4DD1-9846-BF78F8CB0E34}" type="presParOf" srcId="{95AD1D5B-B56F-4F9E-B3A2-D63353B0E8AA}" destId="{5629AB9F-4572-4FBD-AB7A-AF8966DDA086}" srcOrd="8" destOrd="0" presId="urn:microsoft.com/office/officeart/2005/8/layout/vList5"/>
    <dgm:cxn modelId="{BFFBCCB4-F40D-46C0-B86D-935A4396A8A0}" type="presParOf" srcId="{5629AB9F-4572-4FBD-AB7A-AF8966DDA086}" destId="{8684FDC4-6E02-4DCF-8E96-E76341E83853}" srcOrd="0" destOrd="0" presId="urn:microsoft.com/office/officeart/2005/8/layout/vList5"/>
    <dgm:cxn modelId="{72557071-254D-4C87-8648-F4E3F1BE8AA5}" type="presParOf" srcId="{95AD1D5B-B56F-4F9E-B3A2-D63353B0E8AA}" destId="{C8514464-F042-42DB-B4CC-3B25EE527442}" srcOrd="9" destOrd="0" presId="urn:microsoft.com/office/officeart/2005/8/layout/vList5"/>
    <dgm:cxn modelId="{664D5FDC-D019-4389-8B2A-F623F3F37739}" type="presParOf" srcId="{95AD1D5B-B56F-4F9E-B3A2-D63353B0E8AA}" destId="{EA846663-E048-4A6B-A190-DCC2F24AB24B}" srcOrd="10" destOrd="0" presId="urn:microsoft.com/office/officeart/2005/8/layout/vList5"/>
    <dgm:cxn modelId="{A52CB88F-0950-414D-AB00-32C6D805925B}" type="presParOf" srcId="{EA846663-E048-4A6B-A190-DCC2F24AB24B}" destId="{CE3F5D26-D891-4887-AB7C-052EAA1C8D15}" srcOrd="0"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E11A92FE-A623-4965-BEE4-57E5C4DCFCE1}" type="doc">
      <dgm:prSet loTypeId="urn:microsoft.com/office/officeart/2005/8/layout/vList5" loCatId="list" qsTypeId="urn:microsoft.com/office/officeart/2005/8/quickstyle/simple4" qsCatId="simple" csTypeId="urn:microsoft.com/office/officeart/2005/8/colors/accent2_2" csCatId="accent2" phldr="1"/>
      <dgm:spPr/>
      <dgm:t>
        <a:bodyPr/>
        <a:lstStyle/>
        <a:p>
          <a:endParaRPr lang="en-US"/>
        </a:p>
      </dgm:t>
    </dgm:pt>
    <dgm:pt modelId="{6D37DF51-124D-4C60-8C05-630646E0197F}">
      <dgm:prSet custT="1"/>
      <dgm:spPr/>
      <dgm:t>
        <a:bodyPr/>
        <a:lstStyle/>
        <a:p>
          <a:pPr rtl="0"/>
          <a:r>
            <a:rPr lang="en-US" sz="1800" dirty="0" smtClean="0">
              <a:effectLst>
                <a:outerShdw blurRad="38100" dist="38100" dir="2700000" algn="tl">
                  <a:srgbClr val="000000">
                    <a:alpha val="43137"/>
                  </a:srgbClr>
                </a:outerShdw>
              </a:effectLst>
              <a:latin typeface="Segoe Semibold" pitchFamily="34" charset="0"/>
            </a:rPr>
            <a:t>Relatórios Renderizados no Word e Excel</a:t>
          </a:r>
          <a:endParaRPr lang="en-US" sz="1800" dirty="0">
            <a:effectLst>
              <a:outerShdw blurRad="38100" dist="38100" dir="2700000" algn="tl">
                <a:srgbClr val="000000">
                  <a:alpha val="43137"/>
                </a:srgbClr>
              </a:outerShdw>
            </a:effectLst>
            <a:latin typeface="Segoe Semibold" pitchFamily="34" charset="0"/>
          </a:endParaRPr>
        </a:p>
      </dgm:t>
    </dgm:pt>
    <dgm:pt modelId="{F7D6AE2A-E179-4D48-8CB5-D8A5B96D1FAF}" type="parTrans" cxnId="{CE1EFAB3-D7B2-4D07-8E9E-BD5A0247A503}">
      <dgm:prSet/>
      <dgm:spPr/>
      <dgm:t>
        <a:bodyPr/>
        <a:lstStyle/>
        <a:p>
          <a:endParaRPr lang="en-US" sz="1200"/>
        </a:p>
      </dgm:t>
    </dgm:pt>
    <dgm:pt modelId="{DF332AC2-E479-4EFE-AF4E-9C998F254D10}" type="sibTrans" cxnId="{CE1EFAB3-D7B2-4D07-8E9E-BD5A0247A503}">
      <dgm:prSet/>
      <dgm:spPr/>
      <dgm:t>
        <a:bodyPr/>
        <a:lstStyle/>
        <a:p>
          <a:endParaRPr lang="en-US" sz="1200"/>
        </a:p>
      </dgm:t>
    </dgm:pt>
    <dgm:pt modelId="{781025A8-0646-4112-B335-D7BCAACE5AB0}">
      <dgm:prSet custT="1"/>
      <dgm:spPr/>
      <dgm:t>
        <a:bodyPr/>
        <a:lstStyle/>
        <a:p>
          <a:pPr rtl="0"/>
          <a:r>
            <a:rPr lang="en-US" sz="1800" dirty="0" smtClean="0">
              <a:effectLst>
                <a:outerShdw blurRad="38100" dist="38100" dir="2700000" algn="tl">
                  <a:srgbClr val="000000">
                    <a:alpha val="43137"/>
                  </a:srgbClr>
                </a:outerShdw>
              </a:effectLst>
              <a:latin typeface="Segoe Semibold" pitchFamily="34" charset="0"/>
            </a:rPr>
            <a:t>Layout Flexível de Relatórios</a:t>
          </a:r>
          <a:endParaRPr lang="en-US" sz="1800" dirty="0">
            <a:effectLst>
              <a:outerShdw blurRad="38100" dist="38100" dir="2700000" algn="tl">
                <a:srgbClr val="000000">
                  <a:alpha val="43137"/>
                </a:srgbClr>
              </a:outerShdw>
            </a:effectLst>
            <a:latin typeface="Segoe Semibold" pitchFamily="34" charset="0"/>
          </a:endParaRPr>
        </a:p>
      </dgm:t>
    </dgm:pt>
    <dgm:pt modelId="{DAEA0688-61EA-456A-89ED-966091F6714B}" type="parTrans" cxnId="{97784F2C-AFF7-4058-A0E9-AC5EB9701D7C}">
      <dgm:prSet/>
      <dgm:spPr/>
      <dgm:t>
        <a:bodyPr/>
        <a:lstStyle/>
        <a:p>
          <a:endParaRPr lang="en-US" sz="1200"/>
        </a:p>
      </dgm:t>
    </dgm:pt>
    <dgm:pt modelId="{FA3CFA69-E853-4251-A5DE-14CE379BFBAE}" type="sibTrans" cxnId="{97784F2C-AFF7-4058-A0E9-AC5EB9701D7C}">
      <dgm:prSet/>
      <dgm:spPr/>
      <dgm:t>
        <a:bodyPr/>
        <a:lstStyle/>
        <a:p>
          <a:endParaRPr lang="en-US" sz="1200"/>
        </a:p>
      </dgm:t>
    </dgm:pt>
    <dgm:pt modelId="{776954CF-3760-49B3-A59A-6A18F844F053}">
      <dgm:prSet custT="1"/>
      <dgm:spPr/>
      <dgm:t>
        <a:bodyPr/>
        <a:lstStyle/>
        <a:p>
          <a:pPr rtl="0"/>
          <a:r>
            <a:rPr lang="en-US" sz="1800" dirty="0" smtClean="0">
              <a:effectLst>
                <a:outerShdw blurRad="38100" dist="38100" dir="2700000" algn="tl">
                  <a:srgbClr val="000000">
                    <a:alpha val="43137"/>
                  </a:srgbClr>
                </a:outerShdw>
              </a:effectLst>
              <a:latin typeface="Segoe Semibold" pitchFamily="34" charset="0"/>
            </a:rPr>
            <a:t>Melhorias no Report Builder</a:t>
          </a:r>
          <a:endParaRPr lang="en-US" sz="1800" dirty="0">
            <a:effectLst>
              <a:outerShdw blurRad="38100" dist="38100" dir="2700000" algn="tl">
                <a:srgbClr val="000000">
                  <a:alpha val="43137"/>
                </a:srgbClr>
              </a:outerShdw>
            </a:effectLst>
            <a:latin typeface="Segoe Semibold" pitchFamily="34" charset="0"/>
          </a:endParaRPr>
        </a:p>
      </dgm:t>
    </dgm:pt>
    <dgm:pt modelId="{9C412CD9-0DA8-4305-8660-86362E520EE6}" type="parTrans" cxnId="{5C3E1119-BB02-42C5-8699-1D855744880C}">
      <dgm:prSet/>
      <dgm:spPr/>
      <dgm:t>
        <a:bodyPr/>
        <a:lstStyle/>
        <a:p>
          <a:endParaRPr lang="en-US" sz="1200"/>
        </a:p>
      </dgm:t>
    </dgm:pt>
    <dgm:pt modelId="{4F93CFD7-9840-494A-B7C1-D95BAA1D213B}" type="sibTrans" cxnId="{5C3E1119-BB02-42C5-8699-1D855744880C}">
      <dgm:prSet/>
      <dgm:spPr/>
      <dgm:t>
        <a:bodyPr/>
        <a:lstStyle/>
        <a:p>
          <a:endParaRPr lang="en-US" sz="1200"/>
        </a:p>
      </dgm:t>
    </dgm:pt>
    <dgm:pt modelId="{230FB4EB-24E9-40B7-817A-2DBBA2CFA42A}">
      <dgm:prSet custT="1"/>
      <dgm:spPr/>
      <dgm:t>
        <a:bodyPr/>
        <a:lstStyle/>
        <a:p>
          <a:pPr rtl="0"/>
          <a:r>
            <a:rPr lang="en-US" sz="1800" dirty="0" smtClean="0">
              <a:effectLst>
                <a:outerShdw blurRad="38100" dist="38100" dir="2700000" algn="tl">
                  <a:srgbClr val="000000">
                    <a:alpha val="43137"/>
                  </a:srgbClr>
                </a:outerShdw>
              </a:effectLst>
              <a:latin typeface="Segoe Semibold" pitchFamily="34" charset="0"/>
            </a:rPr>
            <a:t>TABLIX</a:t>
          </a:r>
          <a:endParaRPr lang="en-US" sz="1800" dirty="0">
            <a:effectLst>
              <a:outerShdw blurRad="38100" dist="38100" dir="2700000" algn="tl">
                <a:srgbClr val="000000">
                  <a:alpha val="43137"/>
                </a:srgbClr>
              </a:outerShdw>
            </a:effectLst>
            <a:latin typeface="Segoe Semibold" pitchFamily="34" charset="0"/>
          </a:endParaRPr>
        </a:p>
      </dgm:t>
    </dgm:pt>
    <dgm:pt modelId="{0E319322-2DC5-4D98-9571-B8565B077A64}" type="parTrans" cxnId="{41774191-4C01-49FD-B699-FEBE6B032DBC}">
      <dgm:prSet/>
      <dgm:spPr/>
      <dgm:t>
        <a:bodyPr/>
        <a:lstStyle/>
        <a:p>
          <a:endParaRPr lang="en-US" sz="1200"/>
        </a:p>
      </dgm:t>
    </dgm:pt>
    <dgm:pt modelId="{D37EB28A-E60C-4EE2-A67A-D236C9D40D3D}" type="sibTrans" cxnId="{41774191-4C01-49FD-B699-FEBE6B032DBC}">
      <dgm:prSet/>
      <dgm:spPr/>
      <dgm:t>
        <a:bodyPr/>
        <a:lstStyle/>
        <a:p>
          <a:endParaRPr lang="en-US" sz="1200"/>
        </a:p>
      </dgm:t>
    </dgm:pt>
    <dgm:pt modelId="{D6AC2EF3-10D2-4942-8E73-0E4328D5C707}">
      <dgm:prSet custT="1"/>
      <dgm:spPr/>
      <dgm:t>
        <a:bodyPr/>
        <a:lstStyle/>
        <a:p>
          <a:pPr rtl="0"/>
          <a:r>
            <a:rPr lang="en-US" sz="1800" smtClean="0">
              <a:effectLst>
                <a:outerShdw blurRad="38100" dist="38100" dir="2700000" algn="tl">
                  <a:srgbClr val="000000">
                    <a:alpha val="43137"/>
                  </a:srgbClr>
                </a:outerShdw>
              </a:effectLst>
              <a:latin typeface="Segoe Semibold" pitchFamily="34" charset="0"/>
            </a:rPr>
            <a:t>Dado com Formatação Rica</a:t>
          </a:r>
          <a:endParaRPr lang="en-US" sz="1800" dirty="0">
            <a:effectLst>
              <a:outerShdw blurRad="38100" dist="38100" dir="2700000" algn="tl">
                <a:srgbClr val="000000">
                  <a:alpha val="43137"/>
                </a:srgbClr>
              </a:outerShdw>
            </a:effectLst>
            <a:latin typeface="Segoe Semibold" pitchFamily="34" charset="0"/>
          </a:endParaRPr>
        </a:p>
      </dgm:t>
    </dgm:pt>
    <dgm:pt modelId="{90E53D1A-1511-44FC-B89D-9D8141F4F5AF}" type="parTrans" cxnId="{CD9863DA-F080-413F-9CC6-B4A82E1B1501}">
      <dgm:prSet/>
      <dgm:spPr/>
      <dgm:t>
        <a:bodyPr/>
        <a:lstStyle/>
        <a:p>
          <a:endParaRPr lang="en-US" sz="1200"/>
        </a:p>
      </dgm:t>
    </dgm:pt>
    <dgm:pt modelId="{3BE67BDB-7E3E-4E61-A16C-E333C6832C09}" type="sibTrans" cxnId="{CD9863DA-F080-413F-9CC6-B4A82E1B1501}">
      <dgm:prSet/>
      <dgm:spPr/>
      <dgm:t>
        <a:bodyPr/>
        <a:lstStyle/>
        <a:p>
          <a:endParaRPr lang="en-US" sz="1200"/>
        </a:p>
      </dgm:t>
    </dgm:pt>
    <dgm:pt modelId="{85696A63-4F7B-46F1-8182-D3C9C948777C}">
      <dgm:prSet custT="1"/>
      <dgm:spPr/>
      <dgm:t>
        <a:bodyPr/>
        <a:lstStyle/>
        <a:p>
          <a:pPr rtl="0"/>
          <a:r>
            <a:rPr lang="en-US" sz="1800" dirty="0" smtClean="0">
              <a:effectLst>
                <a:outerShdw blurRad="38100" dist="38100" dir="2700000" algn="tl">
                  <a:srgbClr val="000000">
                    <a:alpha val="43137"/>
                  </a:srgbClr>
                </a:outerShdw>
              </a:effectLst>
              <a:latin typeface="Segoe Semibold" pitchFamily="34" charset="0"/>
            </a:rPr>
            <a:t>MOLAP Writeback</a:t>
          </a:r>
          <a:endParaRPr lang="en-US" sz="1800" dirty="0">
            <a:effectLst>
              <a:outerShdw blurRad="38100" dist="38100" dir="2700000" algn="tl">
                <a:srgbClr val="000000">
                  <a:alpha val="43137"/>
                </a:srgbClr>
              </a:outerShdw>
            </a:effectLst>
            <a:latin typeface="Segoe Semibold" pitchFamily="34" charset="0"/>
          </a:endParaRPr>
        </a:p>
      </dgm:t>
    </dgm:pt>
    <dgm:pt modelId="{0518810B-EAA5-4B68-9D22-C6AA88D7BBBA}" type="parTrans" cxnId="{196F6ADB-43E5-4E26-8114-BD1FA6EB7AC0}">
      <dgm:prSet/>
      <dgm:spPr/>
      <dgm:t>
        <a:bodyPr/>
        <a:lstStyle/>
        <a:p>
          <a:endParaRPr lang="en-US" sz="1200"/>
        </a:p>
      </dgm:t>
    </dgm:pt>
    <dgm:pt modelId="{A16483DA-EF91-4BA2-90C4-0F22DACE9856}" type="sibTrans" cxnId="{196F6ADB-43E5-4E26-8114-BD1FA6EB7AC0}">
      <dgm:prSet/>
      <dgm:spPr/>
      <dgm:t>
        <a:bodyPr/>
        <a:lstStyle/>
        <a:p>
          <a:endParaRPr lang="en-US" sz="1200"/>
        </a:p>
      </dgm:t>
    </dgm:pt>
    <dgm:pt modelId="{F460BABB-318A-4FCF-9EF7-7DCC2408EE1C}">
      <dgm:prSet custT="1"/>
      <dgm:spPr/>
      <dgm:t>
        <a:bodyPr/>
        <a:lstStyle/>
        <a:p>
          <a:pPr rtl="0"/>
          <a:r>
            <a:rPr lang="en-US" sz="1800" dirty="0" smtClean="0">
              <a:effectLst>
                <a:outerShdw blurRad="38100" dist="38100" dir="2700000" algn="tl">
                  <a:srgbClr val="000000">
                    <a:alpha val="43137"/>
                  </a:srgbClr>
                </a:outerShdw>
              </a:effectLst>
              <a:latin typeface="Segoe Semibold" pitchFamily="34" charset="0"/>
            </a:rPr>
            <a:t>Visualizações de Dados</a:t>
          </a:r>
          <a:endParaRPr lang="en-US" sz="1800" dirty="0">
            <a:effectLst>
              <a:outerShdw blurRad="38100" dist="38100" dir="2700000" algn="tl">
                <a:srgbClr val="000000">
                  <a:alpha val="43137"/>
                </a:srgbClr>
              </a:outerShdw>
            </a:effectLst>
            <a:latin typeface="Segoe Semibold" pitchFamily="34" charset="0"/>
          </a:endParaRPr>
        </a:p>
      </dgm:t>
    </dgm:pt>
    <dgm:pt modelId="{2085249C-B852-4A3D-806C-5A97F1148C67}" type="parTrans" cxnId="{9115E916-5BC7-4E31-BB42-035604EB3D0A}">
      <dgm:prSet/>
      <dgm:spPr/>
      <dgm:t>
        <a:bodyPr/>
        <a:lstStyle/>
        <a:p>
          <a:endParaRPr lang="en-US"/>
        </a:p>
      </dgm:t>
    </dgm:pt>
    <dgm:pt modelId="{8E42BE19-F8F3-4847-9873-457682756A4C}" type="sibTrans" cxnId="{9115E916-5BC7-4E31-BB42-035604EB3D0A}">
      <dgm:prSet/>
      <dgm:spPr/>
      <dgm:t>
        <a:bodyPr/>
        <a:lstStyle/>
        <a:p>
          <a:endParaRPr lang="en-US"/>
        </a:p>
      </dgm:t>
    </dgm:pt>
    <dgm:pt modelId="{C8939B05-3EAE-46B6-A348-B661E33EC6FC}">
      <dgm:prSet custT="1"/>
      <dgm:spPr/>
      <dgm:t>
        <a:bodyPr/>
        <a:lstStyle/>
        <a:p>
          <a:pPr rtl="0"/>
          <a:r>
            <a:rPr lang="en-US" sz="1800" dirty="0" smtClean="0">
              <a:effectLst>
                <a:outerShdw blurRad="38100" dist="38100" dir="2700000" algn="tl">
                  <a:srgbClr val="000000">
                    <a:alpha val="43137"/>
                  </a:srgbClr>
                </a:outerShdw>
              </a:effectLst>
              <a:latin typeface="Segoe Semibold" pitchFamily="34" charset="0"/>
            </a:rPr>
            <a:t>Data Mining Aprimorado</a:t>
          </a:r>
          <a:endParaRPr lang="en-US" sz="1800" dirty="0">
            <a:effectLst>
              <a:outerShdw blurRad="38100" dist="38100" dir="2700000" algn="tl">
                <a:srgbClr val="000000">
                  <a:alpha val="43137"/>
                </a:srgbClr>
              </a:outerShdw>
            </a:effectLst>
            <a:latin typeface="Segoe Semibold" pitchFamily="34" charset="0"/>
          </a:endParaRPr>
        </a:p>
      </dgm:t>
    </dgm:pt>
    <dgm:pt modelId="{AE915A55-1590-429C-8CDF-4E9A1B185E6C}" type="parTrans" cxnId="{DBE4E317-1406-4EC9-A5C2-AC52F9DC4C1F}">
      <dgm:prSet/>
      <dgm:spPr/>
      <dgm:t>
        <a:bodyPr/>
        <a:lstStyle/>
        <a:p>
          <a:endParaRPr lang="en-US"/>
        </a:p>
      </dgm:t>
    </dgm:pt>
    <dgm:pt modelId="{F4E6A63B-9B1F-495F-8CCD-5D9E68A50C07}" type="sibTrans" cxnId="{DBE4E317-1406-4EC9-A5C2-AC52F9DC4C1F}">
      <dgm:prSet/>
      <dgm:spPr/>
      <dgm:t>
        <a:bodyPr/>
        <a:lstStyle/>
        <a:p>
          <a:endParaRPr lang="en-US"/>
        </a:p>
      </dgm:t>
    </dgm:pt>
    <dgm:pt modelId="{DE20037E-1792-453E-B5C3-6B7E4DEF0018}" type="pres">
      <dgm:prSet presAssocID="{E11A92FE-A623-4965-BEE4-57E5C4DCFCE1}" presName="Name0" presStyleCnt="0">
        <dgm:presLayoutVars>
          <dgm:dir/>
          <dgm:animLvl val="lvl"/>
          <dgm:resizeHandles val="exact"/>
        </dgm:presLayoutVars>
      </dgm:prSet>
      <dgm:spPr/>
      <dgm:t>
        <a:bodyPr/>
        <a:lstStyle/>
        <a:p>
          <a:endParaRPr lang="en-US"/>
        </a:p>
      </dgm:t>
    </dgm:pt>
    <dgm:pt modelId="{B41EAE76-926E-4781-B18E-3A9F66F3CD7A}" type="pres">
      <dgm:prSet presAssocID="{6D37DF51-124D-4C60-8C05-630646E0197F}" presName="linNode" presStyleCnt="0"/>
      <dgm:spPr/>
      <dgm:t>
        <a:bodyPr/>
        <a:lstStyle/>
        <a:p>
          <a:endParaRPr lang="en-US"/>
        </a:p>
      </dgm:t>
    </dgm:pt>
    <dgm:pt modelId="{FFAB7385-AC29-4066-AEE4-F5D3F492C7B0}" type="pres">
      <dgm:prSet presAssocID="{6D37DF51-124D-4C60-8C05-630646E0197F}" presName="parentText" presStyleLbl="node1" presStyleIdx="0" presStyleCnt="8" custScaleX="270389">
        <dgm:presLayoutVars>
          <dgm:chMax val="1"/>
          <dgm:bulletEnabled val="1"/>
        </dgm:presLayoutVars>
      </dgm:prSet>
      <dgm:spPr/>
      <dgm:t>
        <a:bodyPr/>
        <a:lstStyle/>
        <a:p>
          <a:endParaRPr lang="en-US"/>
        </a:p>
      </dgm:t>
    </dgm:pt>
    <dgm:pt modelId="{A9EED518-353A-4067-BB86-FA1DA7B4EF44}" type="pres">
      <dgm:prSet presAssocID="{DF332AC2-E479-4EFE-AF4E-9C998F254D10}" presName="sp" presStyleCnt="0"/>
      <dgm:spPr/>
      <dgm:t>
        <a:bodyPr/>
        <a:lstStyle/>
        <a:p>
          <a:endParaRPr lang="en-US"/>
        </a:p>
      </dgm:t>
    </dgm:pt>
    <dgm:pt modelId="{E0FA4F34-6DBA-4FE5-A5FE-6F0A7C80577B}" type="pres">
      <dgm:prSet presAssocID="{781025A8-0646-4112-B335-D7BCAACE5AB0}" presName="linNode" presStyleCnt="0"/>
      <dgm:spPr/>
      <dgm:t>
        <a:bodyPr/>
        <a:lstStyle/>
        <a:p>
          <a:endParaRPr lang="en-US"/>
        </a:p>
      </dgm:t>
    </dgm:pt>
    <dgm:pt modelId="{E1C0E7D0-9C11-4BC2-B9B0-E8C24B518983}" type="pres">
      <dgm:prSet presAssocID="{781025A8-0646-4112-B335-D7BCAACE5AB0}" presName="parentText" presStyleLbl="node1" presStyleIdx="1" presStyleCnt="8" custScaleX="270389">
        <dgm:presLayoutVars>
          <dgm:chMax val="1"/>
          <dgm:bulletEnabled val="1"/>
        </dgm:presLayoutVars>
      </dgm:prSet>
      <dgm:spPr/>
      <dgm:t>
        <a:bodyPr/>
        <a:lstStyle/>
        <a:p>
          <a:endParaRPr lang="en-US"/>
        </a:p>
      </dgm:t>
    </dgm:pt>
    <dgm:pt modelId="{B1BE74BC-1FA3-4AB7-B7EF-3CA0A120D7BD}" type="pres">
      <dgm:prSet presAssocID="{FA3CFA69-E853-4251-A5DE-14CE379BFBAE}" presName="sp" presStyleCnt="0"/>
      <dgm:spPr/>
      <dgm:t>
        <a:bodyPr/>
        <a:lstStyle/>
        <a:p>
          <a:endParaRPr lang="en-US"/>
        </a:p>
      </dgm:t>
    </dgm:pt>
    <dgm:pt modelId="{85D6B430-7E4F-41FE-B8B8-36D87C4C134D}" type="pres">
      <dgm:prSet presAssocID="{776954CF-3760-49B3-A59A-6A18F844F053}" presName="linNode" presStyleCnt="0"/>
      <dgm:spPr/>
      <dgm:t>
        <a:bodyPr/>
        <a:lstStyle/>
        <a:p>
          <a:endParaRPr lang="en-US"/>
        </a:p>
      </dgm:t>
    </dgm:pt>
    <dgm:pt modelId="{A98F5AB5-D751-4213-8D4C-E9F119E9E2A9}" type="pres">
      <dgm:prSet presAssocID="{776954CF-3760-49B3-A59A-6A18F844F053}" presName="parentText" presStyleLbl="node1" presStyleIdx="2" presStyleCnt="8" custScaleX="270389">
        <dgm:presLayoutVars>
          <dgm:chMax val="1"/>
          <dgm:bulletEnabled val="1"/>
        </dgm:presLayoutVars>
      </dgm:prSet>
      <dgm:spPr/>
      <dgm:t>
        <a:bodyPr/>
        <a:lstStyle/>
        <a:p>
          <a:endParaRPr lang="en-US"/>
        </a:p>
      </dgm:t>
    </dgm:pt>
    <dgm:pt modelId="{502F3273-2E15-480A-9E32-2F4A5B9C9C1C}" type="pres">
      <dgm:prSet presAssocID="{4F93CFD7-9840-494A-B7C1-D95BAA1D213B}" presName="sp" presStyleCnt="0"/>
      <dgm:spPr/>
      <dgm:t>
        <a:bodyPr/>
        <a:lstStyle/>
        <a:p>
          <a:endParaRPr lang="en-US"/>
        </a:p>
      </dgm:t>
    </dgm:pt>
    <dgm:pt modelId="{4CE0FB2E-AB1F-48F9-9752-A235BB2E18E8}" type="pres">
      <dgm:prSet presAssocID="{230FB4EB-24E9-40B7-817A-2DBBA2CFA42A}" presName="linNode" presStyleCnt="0"/>
      <dgm:spPr/>
      <dgm:t>
        <a:bodyPr/>
        <a:lstStyle/>
        <a:p>
          <a:endParaRPr lang="en-US"/>
        </a:p>
      </dgm:t>
    </dgm:pt>
    <dgm:pt modelId="{CCECEB37-E00C-4FC5-89D0-CBF23E173D7D}" type="pres">
      <dgm:prSet presAssocID="{230FB4EB-24E9-40B7-817A-2DBBA2CFA42A}" presName="parentText" presStyleLbl="node1" presStyleIdx="3" presStyleCnt="8" custScaleX="270389">
        <dgm:presLayoutVars>
          <dgm:chMax val="1"/>
          <dgm:bulletEnabled val="1"/>
        </dgm:presLayoutVars>
      </dgm:prSet>
      <dgm:spPr/>
      <dgm:t>
        <a:bodyPr/>
        <a:lstStyle/>
        <a:p>
          <a:endParaRPr lang="en-US"/>
        </a:p>
      </dgm:t>
    </dgm:pt>
    <dgm:pt modelId="{42F6B135-CC88-4F91-8E18-EB76A04884FB}" type="pres">
      <dgm:prSet presAssocID="{D37EB28A-E60C-4EE2-A67A-D236C9D40D3D}" presName="sp" presStyleCnt="0"/>
      <dgm:spPr/>
      <dgm:t>
        <a:bodyPr/>
        <a:lstStyle/>
        <a:p>
          <a:endParaRPr lang="en-US"/>
        </a:p>
      </dgm:t>
    </dgm:pt>
    <dgm:pt modelId="{07D5D5FD-596B-49C2-866A-A21D7C097033}" type="pres">
      <dgm:prSet presAssocID="{D6AC2EF3-10D2-4942-8E73-0E4328D5C707}" presName="linNode" presStyleCnt="0"/>
      <dgm:spPr/>
      <dgm:t>
        <a:bodyPr/>
        <a:lstStyle/>
        <a:p>
          <a:endParaRPr lang="en-US"/>
        </a:p>
      </dgm:t>
    </dgm:pt>
    <dgm:pt modelId="{4DAA6C65-E466-449C-86D2-8D0A3D6D2310}" type="pres">
      <dgm:prSet presAssocID="{D6AC2EF3-10D2-4942-8E73-0E4328D5C707}" presName="parentText" presStyleLbl="node1" presStyleIdx="4" presStyleCnt="8" custScaleX="270389">
        <dgm:presLayoutVars>
          <dgm:chMax val="1"/>
          <dgm:bulletEnabled val="1"/>
        </dgm:presLayoutVars>
      </dgm:prSet>
      <dgm:spPr/>
      <dgm:t>
        <a:bodyPr/>
        <a:lstStyle/>
        <a:p>
          <a:endParaRPr lang="en-US"/>
        </a:p>
      </dgm:t>
    </dgm:pt>
    <dgm:pt modelId="{548E001B-0BF6-495B-9FD0-AB92150FE471}" type="pres">
      <dgm:prSet presAssocID="{3BE67BDB-7E3E-4E61-A16C-E333C6832C09}" presName="sp" presStyleCnt="0"/>
      <dgm:spPr/>
      <dgm:t>
        <a:bodyPr/>
        <a:lstStyle/>
        <a:p>
          <a:endParaRPr lang="en-US"/>
        </a:p>
      </dgm:t>
    </dgm:pt>
    <dgm:pt modelId="{FC1C71B7-7747-400D-B36B-F029648B3B2F}" type="pres">
      <dgm:prSet presAssocID="{F460BABB-318A-4FCF-9EF7-7DCC2408EE1C}" presName="linNode" presStyleCnt="0"/>
      <dgm:spPr/>
    </dgm:pt>
    <dgm:pt modelId="{E57CE4B0-9636-4964-9C14-35AA04A88FC7}" type="pres">
      <dgm:prSet presAssocID="{F460BABB-318A-4FCF-9EF7-7DCC2408EE1C}" presName="parentText" presStyleLbl="node1" presStyleIdx="5" presStyleCnt="8" custScaleX="270389">
        <dgm:presLayoutVars>
          <dgm:chMax val="1"/>
          <dgm:bulletEnabled val="1"/>
        </dgm:presLayoutVars>
      </dgm:prSet>
      <dgm:spPr/>
      <dgm:t>
        <a:bodyPr/>
        <a:lstStyle/>
        <a:p>
          <a:endParaRPr lang="en-US"/>
        </a:p>
      </dgm:t>
    </dgm:pt>
    <dgm:pt modelId="{DB1E4017-CAA0-4FF1-863C-EAAB9644AC12}" type="pres">
      <dgm:prSet presAssocID="{8E42BE19-F8F3-4847-9873-457682756A4C}" presName="sp" presStyleCnt="0"/>
      <dgm:spPr/>
    </dgm:pt>
    <dgm:pt modelId="{5CEFEAAB-2813-4BC1-9AAC-D070445EF5F7}" type="pres">
      <dgm:prSet presAssocID="{85696A63-4F7B-46F1-8182-D3C9C948777C}" presName="linNode" presStyleCnt="0"/>
      <dgm:spPr/>
      <dgm:t>
        <a:bodyPr/>
        <a:lstStyle/>
        <a:p>
          <a:endParaRPr lang="en-US"/>
        </a:p>
      </dgm:t>
    </dgm:pt>
    <dgm:pt modelId="{E2891A7C-CC86-4350-BF27-6225BBC95A7F}" type="pres">
      <dgm:prSet presAssocID="{85696A63-4F7B-46F1-8182-D3C9C948777C}" presName="parentText" presStyleLbl="node1" presStyleIdx="6" presStyleCnt="8" custScaleX="270389">
        <dgm:presLayoutVars>
          <dgm:chMax val="1"/>
          <dgm:bulletEnabled val="1"/>
        </dgm:presLayoutVars>
      </dgm:prSet>
      <dgm:spPr/>
      <dgm:t>
        <a:bodyPr/>
        <a:lstStyle/>
        <a:p>
          <a:endParaRPr lang="en-US"/>
        </a:p>
      </dgm:t>
    </dgm:pt>
    <dgm:pt modelId="{19D992B3-F56C-4F86-93EA-039ED8575777}" type="pres">
      <dgm:prSet presAssocID="{A16483DA-EF91-4BA2-90C4-0F22DACE9856}" presName="sp" presStyleCnt="0"/>
      <dgm:spPr/>
    </dgm:pt>
    <dgm:pt modelId="{4E1CC79E-E7E2-48C4-9D04-CE1432B64FA5}" type="pres">
      <dgm:prSet presAssocID="{C8939B05-3EAE-46B6-A348-B661E33EC6FC}" presName="linNode" presStyleCnt="0"/>
      <dgm:spPr/>
    </dgm:pt>
    <dgm:pt modelId="{668DB8FB-8008-43C3-855D-93FEE26C7537}" type="pres">
      <dgm:prSet presAssocID="{C8939B05-3EAE-46B6-A348-B661E33EC6FC}" presName="parentText" presStyleLbl="node1" presStyleIdx="7" presStyleCnt="8" custScaleX="270389" custLinFactNeighborX="-3694" custLinFactNeighborY="7248">
        <dgm:presLayoutVars>
          <dgm:chMax val="1"/>
          <dgm:bulletEnabled val="1"/>
        </dgm:presLayoutVars>
      </dgm:prSet>
      <dgm:spPr/>
      <dgm:t>
        <a:bodyPr/>
        <a:lstStyle/>
        <a:p>
          <a:endParaRPr lang="en-US"/>
        </a:p>
      </dgm:t>
    </dgm:pt>
  </dgm:ptLst>
  <dgm:cxnLst>
    <dgm:cxn modelId="{CE1EFAB3-D7B2-4D07-8E9E-BD5A0247A503}" srcId="{E11A92FE-A623-4965-BEE4-57E5C4DCFCE1}" destId="{6D37DF51-124D-4C60-8C05-630646E0197F}" srcOrd="0" destOrd="0" parTransId="{F7D6AE2A-E179-4D48-8CB5-D8A5B96D1FAF}" sibTransId="{DF332AC2-E479-4EFE-AF4E-9C998F254D10}"/>
    <dgm:cxn modelId="{BF50BD27-A02D-4EB7-8C27-DDD3565CAAEF}" type="presOf" srcId="{776954CF-3760-49B3-A59A-6A18F844F053}" destId="{A98F5AB5-D751-4213-8D4C-E9F119E9E2A9}" srcOrd="0" destOrd="0" presId="urn:microsoft.com/office/officeart/2005/8/layout/vList5"/>
    <dgm:cxn modelId="{317C9064-2EA6-485C-9089-6EF6ABE292A3}" type="presOf" srcId="{C8939B05-3EAE-46B6-A348-B661E33EC6FC}" destId="{668DB8FB-8008-43C3-855D-93FEE26C7537}" srcOrd="0" destOrd="0" presId="urn:microsoft.com/office/officeart/2005/8/layout/vList5"/>
    <dgm:cxn modelId="{83C8750C-8686-45BC-AE7D-B7B678A50202}" type="presOf" srcId="{E11A92FE-A623-4965-BEE4-57E5C4DCFCE1}" destId="{DE20037E-1792-453E-B5C3-6B7E4DEF0018}" srcOrd="0" destOrd="0" presId="urn:microsoft.com/office/officeart/2005/8/layout/vList5"/>
    <dgm:cxn modelId="{41774191-4C01-49FD-B699-FEBE6B032DBC}" srcId="{E11A92FE-A623-4965-BEE4-57E5C4DCFCE1}" destId="{230FB4EB-24E9-40B7-817A-2DBBA2CFA42A}" srcOrd="3" destOrd="0" parTransId="{0E319322-2DC5-4D98-9571-B8565B077A64}" sibTransId="{D37EB28A-E60C-4EE2-A67A-D236C9D40D3D}"/>
    <dgm:cxn modelId="{97784F2C-AFF7-4058-A0E9-AC5EB9701D7C}" srcId="{E11A92FE-A623-4965-BEE4-57E5C4DCFCE1}" destId="{781025A8-0646-4112-B335-D7BCAACE5AB0}" srcOrd="1" destOrd="0" parTransId="{DAEA0688-61EA-456A-89ED-966091F6714B}" sibTransId="{FA3CFA69-E853-4251-A5DE-14CE379BFBAE}"/>
    <dgm:cxn modelId="{DBE4E317-1406-4EC9-A5C2-AC52F9DC4C1F}" srcId="{E11A92FE-A623-4965-BEE4-57E5C4DCFCE1}" destId="{C8939B05-3EAE-46B6-A348-B661E33EC6FC}" srcOrd="7" destOrd="0" parTransId="{AE915A55-1590-429C-8CDF-4E9A1B185E6C}" sibTransId="{F4E6A63B-9B1F-495F-8CCD-5D9E68A50C07}"/>
    <dgm:cxn modelId="{5C3E1119-BB02-42C5-8699-1D855744880C}" srcId="{E11A92FE-A623-4965-BEE4-57E5C4DCFCE1}" destId="{776954CF-3760-49B3-A59A-6A18F844F053}" srcOrd="2" destOrd="0" parTransId="{9C412CD9-0DA8-4305-8660-86362E520EE6}" sibTransId="{4F93CFD7-9840-494A-B7C1-D95BAA1D213B}"/>
    <dgm:cxn modelId="{CD9863DA-F080-413F-9CC6-B4A82E1B1501}" srcId="{E11A92FE-A623-4965-BEE4-57E5C4DCFCE1}" destId="{D6AC2EF3-10D2-4942-8E73-0E4328D5C707}" srcOrd="4" destOrd="0" parTransId="{90E53D1A-1511-44FC-B89D-9D8141F4F5AF}" sibTransId="{3BE67BDB-7E3E-4E61-A16C-E333C6832C09}"/>
    <dgm:cxn modelId="{9115E916-5BC7-4E31-BB42-035604EB3D0A}" srcId="{E11A92FE-A623-4965-BEE4-57E5C4DCFCE1}" destId="{F460BABB-318A-4FCF-9EF7-7DCC2408EE1C}" srcOrd="5" destOrd="0" parTransId="{2085249C-B852-4A3D-806C-5A97F1148C67}" sibTransId="{8E42BE19-F8F3-4847-9873-457682756A4C}"/>
    <dgm:cxn modelId="{7F3FEE42-033A-4D21-B731-B701539608DD}" type="presOf" srcId="{F460BABB-318A-4FCF-9EF7-7DCC2408EE1C}" destId="{E57CE4B0-9636-4964-9C14-35AA04A88FC7}" srcOrd="0" destOrd="0" presId="urn:microsoft.com/office/officeart/2005/8/layout/vList5"/>
    <dgm:cxn modelId="{B64360F9-E4E0-4FA6-8020-455289E76E98}" type="presOf" srcId="{85696A63-4F7B-46F1-8182-D3C9C948777C}" destId="{E2891A7C-CC86-4350-BF27-6225BBC95A7F}" srcOrd="0" destOrd="0" presId="urn:microsoft.com/office/officeart/2005/8/layout/vList5"/>
    <dgm:cxn modelId="{1F88A062-2028-44A9-AD1A-3647607EFA9C}" type="presOf" srcId="{230FB4EB-24E9-40B7-817A-2DBBA2CFA42A}" destId="{CCECEB37-E00C-4FC5-89D0-CBF23E173D7D}" srcOrd="0" destOrd="0" presId="urn:microsoft.com/office/officeart/2005/8/layout/vList5"/>
    <dgm:cxn modelId="{132E8330-6193-4DBA-A63A-72F03DE7B196}" type="presOf" srcId="{D6AC2EF3-10D2-4942-8E73-0E4328D5C707}" destId="{4DAA6C65-E466-449C-86D2-8D0A3D6D2310}" srcOrd="0" destOrd="0" presId="urn:microsoft.com/office/officeart/2005/8/layout/vList5"/>
    <dgm:cxn modelId="{85B215AA-4E20-4C75-A4E9-AC90FFD30A7F}" type="presOf" srcId="{781025A8-0646-4112-B335-D7BCAACE5AB0}" destId="{E1C0E7D0-9C11-4BC2-B9B0-E8C24B518983}" srcOrd="0" destOrd="0" presId="urn:microsoft.com/office/officeart/2005/8/layout/vList5"/>
    <dgm:cxn modelId="{196F6ADB-43E5-4E26-8114-BD1FA6EB7AC0}" srcId="{E11A92FE-A623-4965-BEE4-57E5C4DCFCE1}" destId="{85696A63-4F7B-46F1-8182-D3C9C948777C}" srcOrd="6" destOrd="0" parTransId="{0518810B-EAA5-4B68-9D22-C6AA88D7BBBA}" sibTransId="{A16483DA-EF91-4BA2-90C4-0F22DACE9856}"/>
    <dgm:cxn modelId="{AB962515-68C2-4795-9358-982ED380395B}" type="presOf" srcId="{6D37DF51-124D-4C60-8C05-630646E0197F}" destId="{FFAB7385-AC29-4066-AEE4-F5D3F492C7B0}" srcOrd="0" destOrd="0" presId="urn:microsoft.com/office/officeart/2005/8/layout/vList5"/>
    <dgm:cxn modelId="{3763DD93-0762-48D6-B9DF-5742686A0C7A}" type="presParOf" srcId="{DE20037E-1792-453E-B5C3-6B7E4DEF0018}" destId="{B41EAE76-926E-4781-B18E-3A9F66F3CD7A}" srcOrd="0" destOrd="0" presId="urn:microsoft.com/office/officeart/2005/8/layout/vList5"/>
    <dgm:cxn modelId="{A90AB26B-223F-4F0A-92F9-BD1560481F9F}" type="presParOf" srcId="{B41EAE76-926E-4781-B18E-3A9F66F3CD7A}" destId="{FFAB7385-AC29-4066-AEE4-F5D3F492C7B0}" srcOrd="0" destOrd="0" presId="urn:microsoft.com/office/officeart/2005/8/layout/vList5"/>
    <dgm:cxn modelId="{6C1815F3-8F2F-42B5-A3D9-8B02280F2ABF}" type="presParOf" srcId="{DE20037E-1792-453E-B5C3-6B7E4DEF0018}" destId="{A9EED518-353A-4067-BB86-FA1DA7B4EF44}" srcOrd="1" destOrd="0" presId="urn:microsoft.com/office/officeart/2005/8/layout/vList5"/>
    <dgm:cxn modelId="{05E5C218-0553-456E-AEC2-1B278B197400}" type="presParOf" srcId="{DE20037E-1792-453E-B5C3-6B7E4DEF0018}" destId="{E0FA4F34-6DBA-4FE5-A5FE-6F0A7C80577B}" srcOrd="2" destOrd="0" presId="urn:microsoft.com/office/officeart/2005/8/layout/vList5"/>
    <dgm:cxn modelId="{8FAD80E6-A3CF-433D-AC88-08425BA35502}" type="presParOf" srcId="{E0FA4F34-6DBA-4FE5-A5FE-6F0A7C80577B}" destId="{E1C0E7D0-9C11-4BC2-B9B0-E8C24B518983}" srcOrd="0" destOrd="0" presId="urn:microsoft.com/office/officeart/2005/8/layout/vList5"/>
    <dgm:cxn modelId="{9342A660-BC50-49A9-8D4E-F69FDCD46668}" type="presParOf" srcId="{DE20037E-1792-453E-B5C3-6B7E4DEF0018}" destId="{B1BE74BC-1FA3-4AB7-B7EF-3CA0A120D7BD}" srcOrd="3" destOrd="0" presId="urn:microsoft.com/office/officeart/2005/8/layout/vList5"/>
    <dgm:cxn modelId="{9C813F37-E64B-4D35-8181-0741857B532F}" type="presParOf" srcId="{DE20037E-1792-453E-B5C3-6B7E4DEF0018}" destId="{85D6B430-7E4F-41FE-B8B8-36D87C4C134D}" srcOrd="4" destOrd="0" presId="urn:microsoft.com/office/officeart/2005/8/layout/vList5"/>
    <dgm:cxn modelId="{B9289592-3D52-4486-9461-6AF11A0B2101}" type="presParOf" srcId="{85D6B430-7E4F-41FE-B8B8-36D87C4C134D}" destId="{A98F5AB5-D751-4213-8D4C-E9F119E9E2A9}" srcOrd="0" destOrd="0" presId="urn:microsoft.com/office/officeart/2005/8/layout/vList5"/>
    <dgm:cxn modelId="{BFC89B5E-EFA0-4485-AACD-2C685D35A98F}" type="presParOf" srcId="{DE20037E-1792-453E-B5C3-6B7E4DEF0018}" destId="{502F3273-2E15-480A-9E32-2F4A5B9C9C1C}" srcOrd="5" destOrd="0" presId="urn:microsoft.com/office/officeart/2005/8/layout/vList5"/>
    <dgm:cxn modelId="{A5F7E847-5E8F-4642-8C8D-F5E93EEF3E8F}" type="presParOf" srcId="{DE20037E-1792-453E-B5C3-6B7E4DEF0018}" destId="{4CE0FB2E-AB1F-48F9-9752-A235BB2E18E8}" srcOrd="6" destOrd="0" presId="urn:microsoft.com/office/officeart/2005/8/layout/vList5"/>
    <dgm:cxn modelId="{38098025-A25C-4681-95FC-94E460455AFC}" type="presParOf" srcId="{4CE0FB2E-AB1F-48F9-9752-A235BB2E18E8}" destId="{CCECEB37-E00C-4FC5-89D0-CBF23E173D7D}" srcOrd="0" destOrd="0" presId="urn:microsoft.com/office/officeart/2005/8/layout/vList5"/>
    <dgm:cxn modelId="{0B6E1C5C-2D2A-41C6-AC33-25C878A32525}" type="presParOf" srcId="{DE20037E-1792-453E-B5C3-6B7E4DEF0018}" destId="{42F6B135-CC88-4F91-8E18-EB76A04884FB}" srcOrd="7" destOrd="0" presId="urn:microsoft.com/office/officeart/2005/8/layout/vList5"/>
    <dgm:cxn modelId="{9CE40977-ECB9-44BB-984B-3907C38D766F}" type="presParOf" srcId="{DE20037E-1792-453E-B5C3-6B7E4DEF0018}" destId="{07D5D5FD-596B-49C2-866A-A21D7C097033}" srcOrd="8" destOrd="0" presId="urn:microsoft.com/office/officeart/2005/8/layout/vList5"/>
    <dgm:cxn modelId="{2E6378C9-9B0B-4127-84B2-15EFFD8A6EF0}" type="presParOf" srcId="{07D5D5FD-596B-49C2-866A-A21D7C097033}" destId="{4DAA6C65-E466-449C-86D2-8D0A3D6D2310}" srcOrd="0" destOrd="0" presId="urn:microsoft.com/office/officeart/2005/8/layout/vList5"/>
    <dgm:cxn modelId="{78E0A52D-DABF-459E-8A8B-4DBFB1E08BFE}" type="presParOf" srcId="{DE20037E-1792-453E-B5C3-6B7E4DEF0018}" destId="{548E001B-0BF6-495B-9FD0-AB92150FE471}" srcOrd="9" destOrd="0" presId="urn:microsoft.com/office/officeart/2005/8/layout/vList5"/>
    <dgm:cxn modelId="{456A78F5-22AD-4B02-81BF-514C8EAD07C5}" type="presParOf" srcId="{DE20037E-1792-453E-B5C3-6B7E4DEF0018}" destId="{FC1C71B7-7747-400D-B36B-F029648B3B2F}" srcOrd="10" destOrd="0" presId="urn:microsoft.com/office/officeart/2005/8/layout/vList5"/>
    <dgm:cxn modelId="{877BFF30-E37A-47B5-B932-9141F1A8B7E7}" type="presParOf" srcId="{FC1C71B7-7747-400D-B36B-F029648B3B2F}" destId="{E57CE4B0-9636-4964-9C14-35AA04A88FC7}" srcOrd="0" destOrd="0" presId="urn:microsoft.com/office/officeart/2005/8/layout/vList5"/>
    <dgm:cxn modelId="{DEEB5BCD-88DC-4E29-B228-8DB7A53BD552}" type="presParOf" srcId="{DE20037E-1792-453E-B5C3-6B7E4DEF0018}" destId="{DB1E4017-CAA0-4FF1-863C-EAAB9644AC12}" srcOrd="11" destOrd="0" presId="urn:microsoft.com/office/officeart/2005/8/layout/vList5"/>
    <dgm:cxn modelId="{7717E191-B4E9-4732-850D-A1AF7993ADA7}" type="presParOf" srcId="{DE20037E-1792-453E-B5C3-6B7E4DEF0018}" destId="{5CEFEAAB-2813-4BC1-9AAC-D070445EF5F7}" srcOrd="12" destOrd="0" presId="urn:microsoft.com/office/officeart/2005/8/layout/vList5"/>
    <dgm:cxn modelId="{C6970204-A445-473E-982C-90FFD31C57B6}" type="presParOf" srcId="{5CEFEAAB-2813-4BC1-9AAC-D070445EF5F7}" destId="{E2891A7C-CC86-4350-BF27-6225BBC95A7F}" srcOrd="0" destOrd="0" presId="urn:microsoft.com/office/officeart/2005/8/layout/vList5"/>
    <dgm:cxn modelId="{34B48891-130C-4C02-BAB9-6A058C1FF794}" type="presParOf" srcId="{DE20037E-1792-453E-B5C3-6B7E4DEF0018}" destId="{19D992B3-F56C-4F86-93EA-039ED8575777}" srcOrd="13" destOrd="0" presId="urn:microsoft.com/office/officeart/2005/8/layout/vList5"/>
    <dgm:cxn modelId="{5409FB0F-5BCA-465E-BC8B-0168EA1E67CD}" type="presParOf" srcId="{DE20037E-1792-453E-B5C3-6B7E4DEF0018}" destId="{4E1CC79E-E7E2-48C4-9D04-CE1432B64FA5}" srcOrd="14" destOrd="0" presId="urn:microsoft.com/office/officeart/2005/8/layout/vList5"/>
    <dgm:cxn modelId="{FF25C4BC-4BE4-4E9E-B820-AF98F6C92DC0}" type="presParOf" srcId="{4E1CC79E-E7E2-48C4-9D04-CE1432B64FA5}" destId="{668DB8FB-8008-43C3-855D-93FEE26C7537}" srcOrd="0"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A4777628-72CC-4772-9445-DB06549DF159}" type="doc">
      <dgm:prSet loTypeId="urn:microsoft.com/office/officeart/2005/8/layout/vList5" loCatId="list" qsTypeId="urn:microsoft.com/office/officeart/2005/8/quickstyle/simple4" qsCatId="simple" csTypeId="urn:microsoft.com/office/officeart/2005/8/colors/accent2_2" csCatId="accent2" phldr="1"/>
      <dgm:spPr/>
      <dgm:t>
        <a:bodyPr/>
        <a:lstStyle/>
        <a:p>
          <a:endParaRPr lang="en-US"/>
        </a:p>
      </dgm:t>
    </dgm:pt>
    <dgm:pt modelId="{385A3E6F-2844-4D85-8129-964E818F1F96}">
      <dgm:prSet custT="1"/>
      <dgm:spPr/>
      <dgm:t>
        <a:bodyPr/>
        <a:lstStyle/>
        <a:p>
          <a:pPr rtl="0"/>
          <a:r>
            <a:rPr lang="en-US" sz="1800" b="0" dirty="0" smtClean="0">
              <a:effectLst>
                <a:outerShdw blurRad="38100" dist="38100" dir="2700000" algn="tl">
                  <a:srgbClr val="000000">
                    <a:alpha val="43137"/>
                  </a:srgbClr>
                </a:outerShdw>
              </a:effectLst>
              <a:latin typeface="Segoe Semibold" pitchFamily="34" charset="0"/>
            </a:rPr>
            <a:t>Modelo de Dados de Entidade</a:t>
          </a:r>
          <a:endParaRPr lang="en-US" sz="1800" b="0" dirty="0">
            <a:effectLst>
              <a:outerShdw blurRad="38100" dist="38100" dir="2700000" algn="tl">
                <a:srgbClr val="000000">
                  <a:alpha val="43137"/>
                </a:srgbClr>
              </a:outerShdw>
            </a:effectLst>
            <a:latin typeface="Segoe Semibold" pitchFamily="34" charset="0"/>
          </a:endParaRPr>
        </a:p>
      </dgm:t>
    </dgm:pt>
    <dgm:pt modelId="{63B35DE5-B195-44A4-A845-D6FE567EFECA}" type="parTrans" cxnId="{69E6E916-748A-4C7A-BEED-1CC95D34947E}">
      <dgm:prSet/>
      <dgm:spPr/>
      <dgm:t>
        <a:bodyPr/>
        <a:lstStyle/>
        <a:p>
          <a:endParaRPr lang="en-US" sz="1800" b="0">
            <a:effectLst>
              <a:outerShdw blurRad="38100" dist="38100" dir="2700000" algn="tl">
                <a:srgbClr val="000000">
                  <a:alpha val="43137"/>
                </a:srgbClr>
              </a:outerShdw>
            </a:effectLst>
            <a:latin typeface="Segoe Semibold" pitchFamily="34" charset="0"/>
          </a:endParaRPr>
        </a:p>
      </dgm:t>
    </dgm:pt>
    <dgm:pt modelId="{273E28DD-392B-4313-9B43-6754F9BA9B63}" type="sibTrans" cxnId="{69E6E916-748A-4C7A-BEED-1CC95D34947E}">
      <dgm:prSet/>
      <dgm:spPr/>
      <dgm:t>
        <a:bodyPr/>
        <a:lstStyle/>
        <a:p>
          <a:endParaRPr lang="en-US" sz="1800" b="0">
            <a:effectLst>
              <a:outerShdw blurRad="38100" dist="38100" dir="2700000" algn="tl">
                <a:srgbClr val="000000">
                  <a:alpha val="43137"/>
                </a:srgbClr>
              </a:outerShdw>
            </a:effectLst>
            <a:latin typeface="Segoe Semibold" pitchFamily="34" charset="0"/>
          </a:endParaRPr>
        </a:p>
      </dgm:t>
    </dgm:pt>
    <dgm:pt modelId="{046DC1DC-B062-4D9E-A807-CACA9A6BE230}">
      <dgm:prSet custT="1"/>
      <dgm:spPr/>
      <dgm:t>
        <a:bodyPr/>
        <a:lstStyle/>
        <a:p>
          <a:pPr rtl="0"/>
          <a:r>
            <a:rPr lang="en-US" sz="1800" b="0" dirty="0" smtClean="0">
              <a:effectLst>
                <a:outerShdw blurRad="38100" dist="38100" dir="2700000" algn="tl">
                  <a:srgbClr val="000000">
                    <a:alpha val="43137"/>
                  </a:srgbClr>
                </a:outerShdw>
              </a:effectLst>
              <a:latin typeface="Segoe Semibold" pitchFamily="34" charset="0"/>
            </a:rPr>
            <a:t>Designer Visual Entity</a:t>
          </a:r>
          <a:endParaRPr lang="en-US" sz="1800" b="0" dirty="0">
            <a:effectLst>
              <a:outerShdw blurRad="38100" dist="38100" dir="2700000" algn="tl">
                <a:srgbClr val="000000">
                  <a:alpha val="43137"/>
                </a:srgbClr>
              </a:outerShdw>
            </a:effectLst>
            <a:latin typeface="Segoe Semibold" pitchFamily="34" charset="0"/>
          </a:endParaRPr>
        </a:p>
      </dgm:t>
    </dgm:pt>
    <dgm:pt modelId="{B854EE89-43F9-48D6-9283-EE63F463593C}" type="sibTrans" cxnId="{AA4062B4-16FB-46D2-841D-F257186DC2F3}">
      <dgm:prSet/>
      <dgm:spPr/>
      <dgm:t>
        <a:bodyPr/>
        <a:lstStyle/>
        <a:p>
          <a:endParaRPr lang="en-US" sz="1800" b="0">
            <a:effectLst>
              <a:outerShdw blurRad="38100" dist="38100" dir="2700000" algn="tl">
                <a:srgbClr val="000000">
                  <a:alpha val="43137"/>
                </a:srgbClr>
              </a:outerShdw>
            </a:effectLst>
            <a:latin typeface="Segoe Semibold" pitchFamily="34" charset="0"/>
          </a:endParaRPr>
        </a:p>
      </dgm:t>
    </dgm:pt>
    <dgm:pt modelId="{8EF2700F-2A4D-48A5-A501-A128ABB8E178}" type="parTrans" cxnId="{AA4062B4-16FB-46D2-841D-F257186DC2F3}">
      <dgm:prSet/>
      <dgm:spPr/>
      <dgm:t>
        <a:bodyPr/>
        <a:lstStyle/>
        <a:p>
          <a:endParaRPr lang="en-US" sz="1800" b="0">
            <a:effectLst>
              <a:outerShdw blurRad="38100" dist="38100" dir="2700000" algn="tl">
                <a:srgbClr val="000000">
                  <a:alpha val="43137"/>
                </a:srgbClr>
              </a:outerShdw>
            </a:effectLst>
            <a:latin typeface="Segoe Semibold" pitchFamily="34" charset="0"/>
          </a:endParaRPr>
        </a:p>
      </dgm:t>
    </dgm:pt>
    <dgm:pt modelId="{4BF60FEA-711F-4156-A55C-3623EB167858}">
      <dgm:prSet custT="1"/>
      <dgm:spPr/>
      <dgm:t>
        <a:bodyPr/>
        <a:lstStyle/>
        <a:p>
          <a:pPr rtl="0"/>
          <a:r>
            <a:rPr lang="en-US" sz="1800" b="0" dirty="0" smtClean="0">
              <a:effectLst>
                <a:outerShdw blurRad="38100" dist="38100" dir="2700000" algn="tl">
                  <a:srgbClr val="000000">
                    <a:alpha val="43137"/>
                  </a:srgbClr>
                </a:outerShdw>
              </a:effectLst>
              <a:latin typeface="Segoe Semibold" pitchFamily="34" charset="0"/>
            </a:rPr>
            <a:t>LINQ</a:t>
          </a:r>
          <a:endParaRPr lang="en-US" sz="1800" b="0" dirty="0">
            <a:effectLst>
              <a:outerShdw blurRad="38100" dist="38100" dir="2700000" algn="tl">
                <a:srgbClr val="000000">
                  <a:alpha val="43137"/>
                </a:srgbClr>
              </a:outerShdw>
            </a:effectLst>
            <a:latin typeface="Segoe Semibold" pitchFamily="34" charset="0"/>
          </a:endParaRPr>
        </a:p>
      </dgm:t>
    </dgm:pt>
    <dgm:pt modelId="{6762C812-8006-4CBE-A54D-4D95EC5B4F5E}" type="parTrans" cxnId="{90245CB3-73C4-4DA7-A37C-CC668F89445E}">
      <dgm:prSet/>
      <dgm:spPr/>
      <dgm:t>
        <a:bodyPr/>
        <a:lstStyle/>
        <a:p>
          <a:endParaRPr lang="en-US" sz="1800" b="0"/>
        </a:p>
      </dgm:t>
    </dgm:pt>
    <dgm:pt modelId="{15B62676-2CAB-4ABC-965F-9E59CCB561A6}" type="sibTrans" cxnId="{90245CB3-73C4-4DA7-A37C-CC668F89445E}">
      <dgm:prSet/>
      <dgm:spPr/>
      <dgm:t>
        <a:bodyPr/>
        <a:lstStyle/>
        <a:p>
          <a:endParaRPr lang="en-US" sz="1800" b="0"/>
        </a:p>
      </dgm:t>
    </dgm:pt>
    <dgm:pt modelId="{F228DCC3-E10E-4B06-8602-346C17FA244B}">
      <dgm:prSet custT="1"/>
      <dgm:spPr/>
      <dgm:t>
        <a:bodyPr/>
        <a:lstStyle/>
        <a:p>
          <a:pPr rtl="0"/>
          <a:r>
            <a:rPr lang="en-US" sz="1800" b="0" dirty="0" smtClean="0">
              <a:effectLst>
                <a:outerShdw blurRad="38100" dist="38100" dir="2700000" algn="tl">
                  <a:srgbClr val="000000">
                    <a:alpha val="43137"/>
                  </a:srgbClr>
                </a:outerShdw>
              </a:effectLst>
              <a:latin typeface="Segoe Semibold" pitchFamily="34" charset="0"/>
            </a:rPr>
            <a:t>Adaptadores Entity Aware</a:t>
          </a:r>
          <a:endParaRPr lang="en-US" sz="1800" b="0" dirty="0">
            <a:effectLst>
              <a:outerShdw blurRad="38100" dist="38100" dir="2700000" algn="tl">
                <a:srgbClr val="000000">
                  <a:alpha val="43137"/>
                </a:srgbClr>
              </a:outerShdw>
            </a:effectLst>
            <a:latin typeface="Segoe Semibold" pitchFamily="34" charset="0"/>
          </a:endParaRPr>
        </a:p>
      </dgm:t>
    </dgm:pt>
    <dgm:pt modelId="{E3DD5812-6DDC-4420-86DC-72CCA72C8B89}" type="parTrans" cxnId="{0B201D9D-3CFA-4E2B-8353-29FED5F84C4F}">
      <dgm:prSet/>
      <dgm:spPr/>
      <dgm:t>
        <a:bodyPr/>
        <a:lstStyle/>
        <a:p>
          <a:endParaRPr lang="en-US" sz="1800" b="0"/>
        </a:p>
      </dgm:t>
    </dgm:pt>
    <dgm:pt modelId="{865F48DB-A843-42DD-888A-34237C110C94}" type="sibTrans" cxnId="{0B201D9D-3CFA-4E2B-8353-29FED5F84C4F}">
      <dgm:prSet/>
      <dgm:spPr/>
      <dgm:t>
        <a:bodyPr/>
        <a:lstStyle/>
        <a:p>
          <a:endParaRPr lang="en-US" sz="1800" b="0"/>
        </a:p>
      </dgm:t>
    </dgm:pt>
    <dgm:pt modelId="{CB496DC1-9011-4EFF-8455-F345D1A68D9B}" type="pres">
      <dgm:prSet presAssocID="{A4777628-72CC-4772-9445-DB06549DF159}" presName="Name0" presStyleCnt="0">
        <dgm:presLayoutVars>
          <dgm:dir/>
          <dgm:animLvl val="lvl"/>
          <dgm:resizeHandles val="exact"/>
        </dgm:presLayoutVars>
      </dgm:prSet>
      <dgm:spPr/>
      <dgm:t>
        <a:bodyPr/>
        <a:lstStyle/>
        <a:p>
          <a:endParaRPr lang="en-US"/>
        </a:p>
      </dgm:t>
    </dgm:pt>
    <dgm:pt modelId="{0C6E1419-AA45-4389-90F8-F9AA1EDB3B7A}" type="pres">
      <dgm:prSet presAssocID="{385A3E6F-2844-4D85-8129-964E818F1F96}" presName="linNode" presStyleCnt="0"/>
      <dgm:spPr/>
    </dgm:pt>
    <dgm:pt modelId="{9125F267-773C-4CEE-849D-B84B541D86D1}" type="pres">
      <dgm:prSet presAssocID="{385A3E6F-2844-4D85-8129-964E818F1F96}" presName="parentText" presStyleLbl="node1" presStyleIdx="0" presStyleCnt="4" custScaleX="271886">
        <dgm:presLayoutVars>
          <dgm:chMax val="1"/>
          <dgm:bulletEnabled val="1"/>
        </dgm:presLayoutVars>
      </dgm:prSet>
      <dgm:spPr/>
      <dgm:t>
        <a:bodyPr/>
        <a:lstStyle/>
        <a:p>
          <a:endParaRPr lang="en-US"/>
        </a:p>
      </dgm:t>
    </dgm:pt>
    <dgm:pt modelId="{2B3547B9-3866-4C93-9FA1-88B0BABD8E9C}" type="pres">
      <dgm:prSet presAssocID="{273E28DD-392B-4313-9B43-6754F9BA9B63}" presName="sp" presStyleCnt="0"/>
      <dgm:spPr/>
    </dgm:pt>
    <dgm:pt modelId="{4256E2C8-50C1-431C-9D94-E4212DB29FE5}" type="pres">
      <dgm:prSet presAssocID="{4BF60FEA-711F-4156-A55C-3623EB167858}" presName="linNode" presStyleCnt="0"/>
      <dgm:spPr/>
    </dgm:pt>
    <dgm:pt modelId="{C5FD9510-8B00-40AB-9B6A-00BE2F07B0E3}" type="pres">
      <dgm:prSet presAssocID="{4BF60FEA-711F-4156-A55C-3623EB167858}" presName="parentText" presStyleLbl="node1" presStyleIdx="1" presStyleCnt="4" custScaleX="271886">
        <dgm:presLayoutVars>
          <dgm:chMax val="1"/>
          <dgm:bulletEnabled val="1"/>
        </dgm:presLayoutVars>
      </dgm:prSet>
      <dgm:spPr/>
      <dgm:t>
        <a:bodyPr/>
        <a:lstStyle/>
        <a:p>
          <a:endParaRPr lang="en-US"/>
        </a:p>
      </dgm:t>
    </dgm:pt>
    <dgm:pt modelId="{0C832BC3-C675-43C5-B0B9-171A6F280E0F}" type="pres">
      <dgm:prSet presAssocID="{15B62676-2CAB-4ABC-965F-9E59CCB561A6}" presName="sp" presStyleCnt="0"/>
      <dgm:spPr/>
    </dgm:pt>
    <dgm:pt modelId="{496E7BB9-2FE8-4357-BA89-4BCB25880156}" type="pres">
      <dgm:prSet presAssocID="{046DC1DC-B062-4D9E-A807-CACA9A6BE230}" presName="linNode" presStyleCnt="0"/>
      <dgm:spPr/>
    </dgm:pt>
    <dgm:pt modelId="{CCBA6170-5AC7-4182-A713-F63F51400714}" type="pres">
      <dgm:prSet presAssocID="{046DC1DC-B062-4D9E-A807-CACA9A6BE230}" presName="parentText" presStyleLbl="node1" presStyleIdx="2" presStyleCnt="4" custScaleX="271886">
        <dgm:presLayoutVars>
          <dgm:chMax val="1"/>
          <dgm:bulletEnabled val="1"/>
        </dgm:presLayoutVars>
      </dgm:prSet>
      <dgm:spPr/>
      <dgm:t>
        <a:bodyPr/>
        <a:lstStyle/>
        <a:p>
          <a:endParaRPr lang="en-US"/>
        </a:p>
      </dgm:t>
    </dgm:pt>
    <dgm:pt modelId="{C96E6093-7C65-40FE-A42E-A6771CF08684}" type="pres">
      <dgm:prSet presAssocID="{B854EE89-43F9-48D6-9283-EE63F463593C}" presName="sp" presStyleCnt="0"/>
      <dgm:spPr/>
    </dgm:pt>
    <dgm:pt modelId="{E238BEE2-70DE-4562-AE4B-581498BB2128}" type="pres">
      <dgm:prSet presAssocID="{F228DCC3-E10E-4B06-8602-346C17FA244B}" presName="linNode" presStyleCnt="0"/>
      <dgm:spPr/>
    </dgm:pt>
    <dgm:pt modelId="{D0633F56-3984-4EF5-8AAD-32960BC097D8}" type="pres">
      <dgm:prSet presAssocID="{F228DCC3-E10E-4B06-8602-346C17FA244B}" presName="parentText" presStyleLbl="node1" presStyleIdx="3" presStyleCnt="4" custScaleX="271886">
        <dgm:presLayoutVars>
          <dgm:chMax val="1"/>
          <dgm:bulletEnabled val="1"/>
        </dgm:presLayoutVars>
      </dgm:prSet>
      <dgm:spPr/>
      <dgm:t>
        <a:bodyPr/>
        <a:lstStyle/>
        <a:p>
          <a:endParaRPr lang="en-US"/>
        </a:p>
      </dgm:t>
    </dgm:pt>
  </dgm:ptLst>
  <dgm:cxnLst>
    <dgm:cxn modelId="{9373E4B9-0AE2-4C93-B6C5-7600216696F3}" type="presOf" srcId="{A4777628-72CC-4772-9445-DB06549DF159}" destId="{CB496DC1-9011-4EFF-8455-F345D1A68D9B}" srcOrd="0" destOrd="0" presId="urn:microsoft.com/office/officeart/2005/8/layout/vList5"/>
    <dgm:cxn modelId="{F9F60DDF-1387-4509-A1FF-EC0A8898B1D0}" type="presOf" srcId="{4BF60FEA-711F-4156-A55C-3623EB167858}" destId="{C5FD9510-8B00-40AB-9B6A-00BE2F07B0E3}" srcOrd="0" destOrd="0" presId="urn:microsoft.com/office/officeart/2005/8/layout/vList5"/>
    <dgm:cxn modelId="{0B201D9D-3CFA-4E2B-8353-29FED5F84C4F}" srcId="{A4777628-72CC-4772-9445-DB06549DF159}" destId="{F228DCC3-E10E-4B06-8602-346C17FA244B}" srcOrd="3" destOrd="0" parTransId="{E3DD5812-6DDC-4420-86DC-72CCA72C8B89}" sibTransId="{865F48DB-A843-42DD-888A-34237C110C94}"/>
    <dgm:cxn modelId="{90245CB3-73C4-4DA7-A37C-CC668F89445E}" srcId="{A4777628-72CC-4772-9445-DB06549DF159}" destId="{4BF60FEA-711F-4156-A55C-3623EB167858}" srcOrd="1" destOrd="0" parTransId="{6762C812-8006-4CBE-A54D-4D95EC5B4F5E}" sibTransId="{15B62676-2CAB-4ABC-965F-9E59CCB561A6}"/>
    <dgm:cxn modelId="{69E6E916-748A-4C7A-BEED-1CC95D34947E}" srcId="{A4777628-72CC-4772-9445-DB06549DF159}" destId="{385A3E6F-2844-4D85-8129-964E818F1F96}" srcOrd="0" destOrd="0" parTransId="{63B35DE5-B195-44A4-A845-D6FE567EFECA}" sibTransId="{273E28DD-392B-4313-9B43-6754F9BA9B63}"/>
    <dgm:cxn modelId="{AA78BD80-CC6B-47C4-B8CF-C4F6F28B3E01}" type="presOf" srcId="{046DC1DC-B062-4D9E-A807-CACA9A6BE230}" destId="{CCBA6170-5AC7-4182-A713-F63F51400714}" srcOrd="0" destOrd="0" presId="urn:microsoft.com/office/officeart/2005/8/layout/vList5"/>
    <dgm:cxn modelId="{A61BE67A-81CD-451A-9171-EE5DFE81A3B7}" type="presOf" srcId="{F228DCC3-E10E-4B06-8602-346C17FA244B}" destId="{D0633F56-3984-4EF5-8AAD-32960BC097D8}" srcOrd="0" destOrd="0" presId="urn:microsoft.com/office/officeart/2005/8/layout/vList5"/>
    <dgm:cxn modelId="{1AEACF70-88E5-4DCB-AA3A-5BCF4AA03545}" type="presOf" srcId="{385A3E6F-2844-4D85-8129-964E818F1F96}" destId="{9125F267-773C-4CEE-849D-B84B541D86D1}" srcOrd="0" destOrd="0" presId="urn:microsoft.com/office/officeart/2005/8/layout/vList5"/>
    <dgm:cxn modelId="{AA4062B4-16FB-46D2-841D-F257186DC2F3}" srcId="{A4777628-72CC-4772-9445-DB06549DF159}" destId="{046DC1DC-B062-4D9E-A807-CACA9A6BE230}" srcOrd="2" destOrd="0" parTransId="{8EF2700F-2A4D-48A5-A501-A128ABB8E178}" sibTransId="{B854EE89-43F9-48D6-9283-EE63F463593C}"/>
    <dgm:cxn modelId="{15F9F546-FE04-4DD6-9BD4-76B08FA9DAB5}" type="presParOf" srcId="{CB496DC1-9011-4EFF-8455-F345D1A68D9B}" destId="{0C6E1419-AA45-4389-90F8-F9AA1EDB3B7A}" srcOrd="0" destOrd="0" presId="urn:microsoft.com/office/officeart/2005/8/layout/vList5"/>
    <dgm:cxn modelId="{C96A2C59-F06A-4F3C-8B75-6708B2269F4A}" type="presParOf" srcId="{0C6E1419-AA45-4389-90F8-F9AA1EDB3B7A}" destId="{9125F267-773C-4CEE-849D-B84B541D86D1}" srcOrd="0" destOrd="0" presId="urn:microsoft.com/office/officeart/2005/8/layout/vList5"/>
    <dgm:cxn modelId="{3B804FE3-E48B-4362-873F-DEB902AC4273}" type="presParOf" srcId="{CB496DC1-9011-4EFF-8455-F345D1A68D9B}" destId="{2B3547B9-3866-4C93-9FA1-88B0BABD8E9C}" srcOrd="1" destOrd="0" presId="urn:microsoft.com/office/officeart/2005/8/layout/vList5"/>
    <dgm:cxn modelId="{405D55AD-F994-43BE-89DE-7BE4BFAA47E3}" type="presParOf" srcId="{CB496DC1-9011-4EFF-8455-F345D1A68D9B}" destId="{4256E2C8-50C1-431C-9D94-E4212DB29FE5}" srcOrd="2" destOrd="0" presId="urn:microsoft.com/office/officeart/2005/8/layout/vList5"/>
    <dgm:cxn modelId="{9E1DD5E3-7DFA-4408-A143-F09BF7C365CE}" type="presParOf" srcId="{4256E2C8-50C1-431C-9D94-E4212DB29FE5}" destId="{C5FD9510-8B00-40AB-9B6A-00BE2F07B0E3}" srcOrd="0" destOrd="0" presId="urn:microsoft.com/office/officeart/2005/8/layout/vList5"/>
    <dgm:cxn modelId="{8D911279-1B68-4249-BBD2-7EC5FC3FB201}" type="presParOf" srcId="{CB496DC1-9011-4EFF-8455-F345D1A68D9B}" destId="{0C832BC3-C675-43C5-B0B9-171A6F280E0F}" srcOrd="3" destOrd="0" presId="urn:microsoft.com/office/officeart/2005/8/layout/vList5"/>
    <dgm:cxn modelId="{62944D93-345A-4DCA-821F-9F19981C7913}" type="presParOf" srcId="{CB496DC1-9011-4EFF-8455-F345D1A68D9B}" destId="{496E7BB9-2FE8-4357-BA89-4BCB25880156}" srcOrd="4" destOrd="0" presId="urn:microsoft.com/office/officeart/2005/8/layout/vList5"/>
    <dgm:cxn modelId="{2E5F8CE1-D706-4E47-B1A6-598E98BA67BD}" type="presParOf" srcId="{496E7BB9-2FE8-4357-BA89-4BCB25880156}" destId="{CCBA6170-5AC7-4182-A713-F63F51400714}" srcOrd="0" destOrd="0" presId="urn:microsoft.com/office/officeart/2005/8/layout/vList5"/>
    <dgm:cxn modelId="{5D91C729-FDE4-4621-82EF-4C238326E47B}" type="presParOf" srcId="{CB496DC1-9011-4EFF-8455-F345D1A68D9B}" destId="{C96E6093-7C65-40FE-A42E-A6771CF08684}" srcOrd="5" destOrd="0" presId="urn:microsoft.com/office/officeart/2005/8/layout/vList5"/>
    <dgm:cxn modelId="{CD928B0C-B30D-40FE-BB7E-3B7394814745}" type="presParOf" srcId="{CB496DC1-9011-4EFF-8455-F345D1A68D9B}" destId="{E238BEE2-70DE-4562-AE4B-581498BB2128}" srcOrd="6" destOrd="0" presId="urn:microsoft.com/office/officeart/2005/8/layout/vList5"/>
    <dgm:cxn modelId="{26CBD56B-BCE2-4731-995D-BF2C1A6E5B18}" type="presParOf" srcId="{E238BEE2-70DE-4562-AE4B-581498BB2128}" destId="{D0633F56-3984-4EF5-8AAD-32960BC097D8}" srcOrd="0" destOrd="0" presId="urn:microsoft.com/office/officeart/2005/8/layout/vList5"/>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25F267-773C-4CEE-849D-B84B541D86D1}">
      <dsp:nvSpPr>
        <dsp:cNvPr id="0" name=""/>
        <dsp:cNvSpPr/>
      </dsp:nvSpPr>
      <dsp:spPr>
        <a:xfrm>
          <a:off x="40027" y="1590"/>
          <a:ext cx="3694226" cy="695445"/>
        </a:xfrm>
        <a:prstGeom prst="roundRect">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38100" rIns="76200" bIns="38100" numCol="1" spcCol="1270" anchor="ctr" anchorCtr="0">
          <a:noAutofit/>
        </a:bodyPr>
        <a:lstStyle/>
        <a:p>
          <a:pPr lvl="0" algn="ctr" defTabSz="889000" rtl="0">
            <a:lnSpc>
              <a:spcPct val="90000"/>
            </a:lnSpc>
            <a:spcBef>
              <a:spcPct val="0"/>
            </a:spcBef>
            <a:spcAft>
              <a:spcPct val="35000"/>
            </a:spcAft>
          </a:pPr>
          <a:r>
            <a:rPr lang="en-US" sz="2000" b="0" kern="1200" dirty="0" smtClean="0">
              <a:effectLst>
                <a:outerShdw blurRad="38100" dist="38100" dir="2700000" algn="tl">
                  <a:srgbClr val="000000">
                    <a:alpha val="43137"/>
                  </a:srgbClr>
                </a:outerShdw>
              </a:effectLst>
              <a:latin typeface="Segoe Semibold" pitchFamily="34" charset="0"/>
            </a:rPr>
            <a:t>Criptografia Transparente de Dados</a:t>
          </a:r>
          <a:endParaRPr lang="en-US" sz="2000" b="0" kern="1200" dirty="0">
            <a:effectLst>
              <a:outerShdw blurRad="38100" dist="38100" dir="2700000" algn="tl">
                <a:srgbClr val="000000">
                  <a:alpha val="43137"/>
                </a:srgbClr>
              </a:outerShdw>
            </a:effectLst>
            <a:latin typeface="Segoe Semibold" pitchFamily="34" charset="0"/>
          </a:endParaRPr>
        </a:p>
      </dsp:txBody>
      <dsp:txXfrm>
        <a:off x="73976" y="35539"/>
        <a:ext cx="3626328" cy="627547"/>
      </dsp:txXfrm>
    </dsp:sp>
    <dsp:sp modelId="{C5FD9510-8B00-40AB-9B6A-00BE2F07B0E3}">
      <dsp:nvSpPr>
        <dsp:cNvPr id="0" name=""/>
        <dsp:cNvSpPr/>
      </dsp:nvSpPr>
      <dsp:spPr>
        <a:xfrm>
          <a:off x="40027" y="731808"/>
          <a:ext cx="3694226" cy="695445"/>
        </a:xfrm>
        <a:prstGeom prst="roundRect">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38100" rIns="76200" bIns="38100" numCol="1" spcCol="1270" anchor="ctr" anchorCtr="0">
          <a:noAutofit/>
        </a:bodyPr>
        <a:lstStyle/>
        <a:p>
          <a:pPr lvl="0" algn="ctr" defTabSz="889000" rtl="0">
            <a:lnSpc>
              <a:spcPct val="90000"/>
            </a:lnSpc>
            <a:spcBef>
              <a:spcPct val="0"/>
            </a:spcBef>
            <a:spcAft>
              <a:spcPct val="35000"/>
            </a:spcAft>
          </a:pPr>
          <a:r>
            <a:rPr lang="en-US" sz="2000" b="0" kern="1200" dirty="0" smtClean="0">
              <a:effectLst>
                <a:outerShdw blurRad="38100" dist="38100" dir="2700000" algn="tl">
                  <a:srgbClr val="000000">
                    <a:alpha val="43137"/>
                  </a:srgbClr>
                </a:outerShdw>
              </a:effectLst>
              <a:latin typeface="Segoe Semibold" pitchFamily="34" charset="0"/>
            </a:rPr>
            <a:t>Gerenciamento de Chaves Externas</a:t>
          </a:r>
          <a:endParaRPr lang="en-US" sz="2000" b="0" kern="1200" dirty="0">
            <a:effectLst>
              <a:outerShdw blurRad="38100" dist="38100" dir="2700000" algn="tl">
                <a:srgbClr val="000000">
                  <a:alpha val="43137"/>
                </a:srgbClr>
              </a:outerShdw>
            </a:effectLst>
            <a:latin typeface="Segoe Semibold" pitchFamily="34" charset="0"/>
          </a:endParaRPr>
        </a:p>
      </dsp:txBody>
      <dsp:txXfrm>
        <a:off x="73976" y="765757"/>
        <a:ext cx="3626328" cy="627547"/>
      </dsp:txXfrm>
    </dsp:sp>
    <dsp:sp modelId="{CCBA6170-5AC7-4182-A713-F63F51400714}">
      <dsp:nvSpPr>
        <dsp:cNvPr id="0" name=""/>
        <dsp:cNvSpPr/>
      </dsp:nvSpPr>
      <dsp:spPr>
        <a:xfrm>
          <a:off x="40027" y="1462027"/>
          <a:ext cx="3694226" cy="695445"/>
        </a:xfrm>
        <a:prstGeom prst="roundRect">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38100" rIns="76200" bIns="38100" numCol="1" spcCol="1270" anchor="ctr" anchorCtr="0">
          <a:noAutofit/>
        </a:bodyPr>
        <a:lstStyle/>
        <a:p>
          <a:pPr lvl="0" algn="ctr" defTabSz="889000" rtl="0">
            <a:lnSpc>
              <a:spcPct val="90000"/>
            </a:lnSpc>
            <a:spcBef>
              <a:spcPct val="0"/>
            </a:spcBef>
            <a:spcAft>
              <a:spcPct val="35000"/>
            </a:spcAft>
          </a:pPr>
          <a:r>
            <a:rPr lang="en-US" sz="2000" b="0" kern="1200" dirty="0" smtClean="0">
              <a:effectLst>
                <a:outerShdw blurRad="38100" dist="38100" dir="2700000" algn="tl">
                  <a:srgbClr val="000000">
                    <a:alpha val="43137"/>
                  </a:srgbClr>
                </a:outerShdw>
              </a:effectLst>
              <a:latin typeface="Segoe Semibold" pitchFamily="34" charset="0"/>
            </a:rPr>
            <a:t>Auditoria de Dados</a:t>
          </a:r>
          <a:endParaRPr lang="en-US" sz="2000" b="0" kern="1200" dirty="0">
            <a:effectLst>
              <a:outerShdw blurRad="38100" dist="38100" dir="2700000" algn="tl">
                <a:srgbClr val="000000">
                  <a:alpha val="43137"/>
                </a:srgbClr>
              </a:outerShdw>
            </a:effectLst>
            <a:latin typeface="Segoe Semibold" pitchFamily="34" charset="0"/>
          </a:endParaRPr>
        </a:p>
      </dsp:txBody>
      <dsp:txXfrm>
        <a:off x="73976" y="1495976"/>
        <a:ext cx="3626328" cy="627547"/>
      </dsp:txXfrm>
    </dsp:sp>
    <dsp:sp modelId="{D0633F56-3984-4EF5-8AAD-32960BC097D8}">
      <dsp:nvSpPr>
        <dsp:cNvPr id="0" name=""/>
        <dsp:cNvSpPr/>
      </dsp:nvSpPr>
      <dsp:spPr>
        <a:xfrm>
          <a:off x="40027" y="2192245"/>
          <a:ext cx="3694226" cy="695445"/>
        </a:xfrm>
        <a:prstGeom prst="roundRect">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38100" rIns="76200" bIns="38100" numCol="1" spcCol="1270" anchor="ctr" anchorCtr="0">
          <a:noAutofit/>
        </a:bodyPr>
        <a:lstStyle/>
        <a:p>
          <a:pPr lvl="0" algn="ctr" defTabSz="889000" rtl="0">
            <a:lnSpc>
              <a:spcPct val="90000"/>
            </a:lnSpc>
            <a:spcBef>
              <a:spcPct val="0"/>
            </a:spcBef>
            <a:spcAft>
              <a:spcPct val="35000"/>
            </a:spcAft>
          </a:pPr>
          <a:r>
            <a:rPr lang="en-US" sz="2000" b="0" kern="1200" dirty="0" smtClean="0">
              <a:effectLst>
                <a:outerShdw blurRad="38100" dist="38100" dir="2700000" algn="tl">
                  <a:srgbClr val="000000">
                    <a:alpha val="43137"/>
                  </a:srgbClr>
                </a:outerShdw>
              </a:effectLst>
              <a:latin typeface="Segoe Semibold" pitchFamily="34" charset="0"/>
            </a:rPr>
            <a:t>CPU Plugável</a:t>
          </a:r>
          <a:endParaRPr lang="en-US" sz="2000" b="0" kern="1200" dirty="0">
            <a:effectLst>
              <a:outerShdw blurRad="38100" dist="38100" dir="2700000" algn="tl">
                <a:srgbClr val="000000">
                  <a:alpha val="43137"/>
                </a:srgbClr>
              </a:outerShdw>
            </a:effectLst>
            <a:latin typeface="Segoe Semibold" pitchFamily="34" charset="0"/>
          </a:endParaRPr>
        </a:p>
      </dsp:txBody>
      <dsp:txXfrm>
        <a:off x="73976" y="2226194"/>
        <a:ext cx="3626328" cy="627547"/>
      </dsp:txXfrm>
    </dsp:sp>
    <dsp:sp modelId="{683CD056-9AC9-4DC8-AE5F-3A1AA810D40F}">
      <dsp:nvSpPr>
        <dsp:cNvPr id="0" name=""/>
        <dsp:cNvSpPr/>
      </dsp:nvSpPr>
      <dsp:spPr>
        <a:xfrm>
          <a:off x="40027" y="2922463"/>
          <a:ext cx="3694226" cy="695445"/>
        </a:xfrm>
        <a:prstGeom prst="roundRect">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38100" rIns="76200" bIns="38100" numCol="1" spcCol="1270" anchor="ctr" anchorCtr="0">
          <a:noAutofit/>
        </a:bodyPr>
        <a:lstStyle/>
        <a:p>
          <a:pPr lvl="0" algn="ctr" defTabSz="889000" rtl="0">
            <a:lnSpc>
              <a:spcPct val="90000"/>
            </a:lnSpc>
            <a:spcBef>
              <a:spcPct val="0"/>
            </a:spcBef>
            <a:spcAft>
              <a:spcPct val="35000"/>
            </a:spcAft>
          </a:pPr>
          <a:r>
            <a:rPr lang="en-US" sz="2000" b="0" kern="1200" dirty="0" smtClean="0">
              <a:effectLst>
                <a:outerShdw blurRad="38100" dist="38100" dir="2700000" algn="tl">
                  <a:srgbClr val="000000">
                    <a:alpha val="43137"/>
                  </a:srgbClr>
                </a:outerShdw>
              </a:effectLst>
              <a:latin typeface="Segoe Semibold" pitchFamily="34" charset="0"/>
            </a:rPr>
            <a:t>Espelhamento Aprimorado do Banco de Dados</a:t>
          </a:r>
          <a:endParaRPr lang="en-US" sz="2000" b="0" kern="1200" dirty="0">
            <a:effectLst>
              <a:outerShdw blurRad="38100" dist="38100" dir="2700000" algn="tl">
                <a:srgbClr val="000000">
                  <a:alpha val="43137"/>
                </a:srgbClr>
              </a:outerShdw>
            </a:effectLst>
            <a:latin typeface="Segoe Semibold" pitchFamily="34" charset="0"/>
          </a:endParaRPr>
        </a:p>
      </dsp:txBody>
      <dsp:txXfrm>
        <a:off x="73976" y="2956412"/>
        <a:ext cx="3626328" cy="627547"/>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25F267-773C-4CEE-849D-B84B541D86D1}">
      <dsp:nvSpPr>
        <dsp:cNvPr id="0" name=""/>
        <dsp:cNvSpPr/>
      </dsp:nvSpPr>
      <dsp:spPr>
        <a:xfrm>
          <a:off x="35018" y="1652"/>
          <a:ext cx="3231963" cy="794866"/>
        </a:xfrm>
        <a:prstGeom prst="roundRect">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34290" rIns="68580" bIns="34290" numCol="1" spcCol="1270" anchor="ctr" anchorCtr="0">
          <a:noAutofit/>
        </a:bodyPr>
        <a:lstStyle/>
        <a:p>
          <a:pPr lvl="0" algn="ctr" defTabSz="800100" rtl="0">
            <a:lnSpc>
              <a:spcPct val="90000"/>
            </a:lnSpc>
            <a:spcBef>
              <a:spcPct val="0"/>
            </a:spcBef>
            <a:spcAft>
              <a:spcPct val="35000"/>
            </a:spcAft>
          </a:pPr>
          <a:r>
            <a:rPr lang="en-US" sz="1800" b="0" kern="1200" dirty="0" smtClean="0">
              <a:effectLst>
                <a:outerShdw blurRad="38100" dist="38100" dir="2700000" algn="tl">
                  <a:srgbClr val="000000">
                    <a:alpha val="43137"/>
                  </a:srgbClr>
                </a:outerShdw>
              </a:effectLst>
              <a:latin typeface="Segoe Semibold" pitchFamily="34" charset="0"/>
            </a:rPr>
            <a:t>Acompanhamento de </a:t>
          </a:r>
          <a:r>
            <a:rPr lang="en-US" sz="1800" b="0" kern="1200" dirty="0" err="1" smtClean="0">
              <a:effectLst>
                <a:outerShdw blurRad="38100" dist="38100" dir="2700000" algn="tl">
                  <a:srgbClr val="000000">
                    <a:alpha val="43137"/>
                  </a:srgbClr>
                </a:outerShdw>
              </a:effectLst>
              <a:latin typeface="Segoe Semibold" pitchFamily="34" charset="0"/>
            </a:rPr>
            <a:t>Alterações</a:t>
          </a:r>
          <a:r>
            <a:rPr lang="en-US" sz="1800" b="0" kern="1200" dirty="0" smtClean="0">
              <a:effectLst>
                <a:outerShdw blurRad="38100" dist="38100" dir="2700000" algn="tl">
                  <a:srgbClr val="000000">
                    <a:alpha val="43137"/>
                  </a:srgbClr>
                </a:outerShdw>
              </a:effectLst>
              <a:latin typeface="Segoe Semibold" pitchFamily="34" charset="0"/>
            </a:rPr>
            <a:t> </a:t>
          </a:r>
          <a:endParaRPr lang="en-US" sz="1800" b="0" kern="1200" dirty="0">
            <a:effectLst>
              <a:outerShdw blurRad="38100" dist="38100" dir="2700000" algn="tl">
                <a:srgbClr val="000000">
                  <a:alpha val="43137"/>
                </a:srgbClr>
              </a:outerShdw>
            </a:effectLst>
            <a:latin typeface="Segoe Semibold" pitchFamily="34" charset="0"/>
          </a:endParaRPr>
        </a:p>
      </dsp:txBody>
      <dsp:txXfrm>
        <a:off x="73820" y="40454"/>
        <a:ext cx="3154359" cy="717262"/>
      </dsp:txXfrm>
    </dsp:sp>
    <dsp:sp modelId="{C5FD9510-8B00-40AB-9B6A-00BE2F07B0E3}">
      <dsp:nvSpPr>
        <dsp:cNvPr id="0" name=""/>
        <dsp:cNvSpPr/>
      </dsp:nvSpPr>
      <dsp:spPr>
        <a:xfrm>
          <a:off x="35018" y="836262"/>
          <a:ext cx="3231963" cy="794866"/>
        </a:xfrm>
        <a:prstGeom prst="roundRect">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34290" rIns="68580" bIns="34290" numCol="1" spcCol="1270" anchor="ctr" anchorCtr="0">
          <a:noAutofit/>
        </a:bodyPr>
        <a:lstStyle/>
        <a:p>
          <a:pPr lvl="0" algn="ctr" defTabSz="800100" rtl="0">
            <a:lnSpc>
              <a:spcPct val="90000"/>
            </a:lnSpc>
            <a:spcBef>
              <a:spcPct val="0"/>
            </a:spcBef>
            <a:spcAft>
              <a:spcPct val="35000"/>
            </a:spcAft>
          </a:pPr>
          <a:r>
            <a:rPr lang="en-US" sz="1800" b="0" kern="1200" dirty="0" smtClean="0">
              <a:effectLst>
                <a:outerShdw blurRad="38100" dist="38100" dir="2700000" algn="tl">
                  <a:srgbClr val="000000">
                    <a:alpha val="43137"/>
                  </a:srgbClr>
                </a:outerShdw>
              </a:effectLst>
              <a:latin typeface="Segoe Semibold" pitchFamily="34" charset="0"/>
            </a:rPr>
            <a:t>Modelo de Programação Sincronizado</a:t>
          </a:r>
          <a:endParaRPr lang="en-US" sz="1800" b="0" kern="1200" dirty="0">
            <a:effectLst>
              <a:outerShdw blurRad="38100" dist="38100" dir="2700000" algn="tl">
                <a:srgbClr val="000000">
                  <a:alpha val="43137"/>
                </a:srgbClr>
              </a:outerShdw>
            </a:effectLst>
            <a:latin typeface="Segoe Semibold" pitchFamily="34" charset="0"/>
          </a:endParaRPr>
        </a:p>
      </dsp:txBody>
      <dsp:txXfrm>
        <a:off x="73820" y="875064"/>
        <a:ext cx="3154359" cy="717262"/>
      </dsp:txXfrm>
    </dsp:sp>
    <dsp:sp modelId="{CCBA6170-5AC7-4182-A713-F63F51400714}">
      <dsp:nvSpPr>
        <dsp:cNvPr id="0" name=""/>
        <dsp:cNvSpPr/>
      </dsp:nvSpPr>
      <dsp:spPr>
        <a:xfrm>
          <a:off x="35018" y="1670871"/>
          <a:ext cx="3231963" cy="794866"/>
        </a:xfrm>
        <a:prstGeom prst="roundRect">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34290" rIns="68580" bIns="34290" numCol="1" spcCol="1270" anchor="ctr" anchorCtr="0">
          <a:noAutofit/>
        </a:bodyPr>
        <a:lstStyle/>
        <a:p>
          <a:pPr lvl="0" algn="ctr" defTabSz="800100" rtl="0">
            <a:lnSpc>
              <a:spcPct val="90000"/>
            </a:lnSpc>
            <a:spcBef>
              <a:spcPct val="0"/>
            </a:spcBef>
            <a:spcAft>
              <a:spcPct val="35000"/>
            </a:spcAft>
          </a:pPr>
          <a:r>
            <a:rPr lang="en-US" sz="1800" b="0" kern="1200" dirty="0" smtClean="0">
              <a:effectLst>
                <a:outerShdw blurRad="38100" dist="38100" dir="2700000" algn="tl">
                  <a:srgbClr val="000000">
                    <a:alpha val="43137"/>
                  </a:srgbClr>
                </a:outerShdw>
              </a:effectLst>
              <a:latin typeface="Segoe Semibold" pitchFamily="34" charset="0"/>
            </a:rPr>
            <a:t>Suporte ao Visual Studio</a:t>
          </a:r>
          <a:endParaRPr lang="en-US" sz="1800" b="0" kern="1200" dirty="0">
            <a:effectLst>
              <a:outerShdw blurRad="38100" dist="38100" dir="2700000" algn="tl">
                <a:srgbClr val="000000">
                  <a:alpha val="43137"/>
                </a:srgbClr>
              </a:outerShdw>
            </a:effectLst>
            <a:latin typeface="Segoe Semibold" pitchFamily="34" charset="0"/>
          </a:endParaRPr>
        </a:p>
      </dsp:txBody>
      <dsp:txXfrm>
        <a:off x="73820" y="1709673"/>
        <a:ext cx="3154359" cy="717262"/>
      </dsp:txXfrm>
    </dsp:sp>
    <dsp:sp modelId="{D0633F56-3984-4EF5-8AAD-32960BC097D8}">
      <dsp:nvSpPr>
        <dsp:cNvPr id="0" name=""/>
        <dsp:cNvSpPr/>
      </dsp:nvSpPr>
      <dsp:spPr>
        <a:xfrm>
          <a:off x="35018" y="2505481"/>
          <a:ext cx="3231963" cy="794866"/>
        </a:xfrm>
        <a:prstGeom prst="roundRect">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34290" rIns="68580" bIns="34290" numCol="1" spcCol="1270" anchor="ctr" anchorCtr="0">
          <a:noAutofit/>
        </a:bodyPr>
        <a:lstStyle/>
        <a:p>
          <a:pPr lvl="0" algn="ctr" defTabSz="800100" rtl="0">
            <a:lnSpc>
              <a:spcPct val="90000"/>
            </a:lnSpc>
            <a:spcBef>
              <a:spcPct val="0"/>
            </a:spcBef>
            <a:spcAft>
              <a:spcPct val="35000"/>
            </a:spcAft>
          </a:pPr>
          <a:r>
            <a:rPr lang="en-US" sz="1800" b="0" kern="1200" dirty="0" smtClean="0">
              <a:effectLst>
                <a:outerShdw blurRad="38100" dist="38100" dir="2700000" algn="tl">
                  <a:srgbClr val="000000">
                    <a:alpha val="43137"/>
                  </a:srgbClr>
                </a:outerShdw>
              </a:effectLst>
              <a:latin typeface="Segoe Semibold" pitchFamily="34" charset="0"/>
            </a:rPr>
            <a:t>Detecção de Conflitos no SQL Server</a:t>
          </a:r>
          <a:endParaRPr lang="en-US" sz="1800" b="0" kern="1200" dirty="0">
            <a:effectLst>
              <a:outerShdw blurRad="38100" dist="38100" dir="2700000" algn="tl">
                <a:srgbClr val="000000">
                  <a:alpha val="43137"/>
                </a:srgbClr>
              </a:outerShdw>
            </a:effectLst>
            <a:latin typeface="Segoe Semibold" pitchFamily="34" charset="0"/>
          </a:endParaRPr>
        </a:p>
      </dsp:txBody>
      <dsp:txXfrm>
        <a:off x="73820" y="2544283"/>
        <a:ext cx="3154359" cy="71726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25F267-773C-4CEE-849D-B84B541D86D1}">
      <dsp:nvSpPr>
        <dsp:cNvPr id="0" name=""/>
        <dsp:cNvSpPr/>
      </dsp:nvSpPr>
      <dsp:spPr>
        <a:xfrm>
          <a:off x="35018" y="1811"/>
          <a:ext cx="3231963" cy="871295"/>
        </a:xfrm>
        <a:prstGeom prst="roundRect">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34290" rIns="68580" bIns="34290" numCol="1" spcCol="1270" anchor="ctr" anchorCtr="0">
          <a:noAutofit/>
        </a:bodyPr>
        <a:lstStyle/>
        <a:p>
          <a:pPr lvl="0" algn="ctr" defTabSz="800100" rtl="0">
            <a:lnSpc>
              <a:spcPct val="90000"/>
            </a:lnSpc>
            <a:spcBef>
              <a:spcPct val="0"/>
            </a:spcBef>
            <a:spcAft>
              <a:spcPct val="35000"/>
            </a:spcAft>
          </a:pPr>
          <a:r>
            <a:rPr lang="en-US" sz="1800" b="0" kern="1200" dirty="0" smtClean="0">
              <a:effectLst>
                <a:outerShdw blurRad="38100" dist="38100" dir="2700000" algn="tl">
                  <a:srgbClr val="000000">
                    <a:alpha val="43137"/>
                  </a:srgbClr>
                </a:outerShdw>
              </a:effectLst>
              <a:latin typeface="Segoe Semibold" pitchFamily="34" charset="0"/>
            </a:rPr>
            <a:t>Framework de Gerenciamento </a:t>
          </a:r>
          <a:endParaRPr lang="pt-BR" sz="1800" kern="1200" dirty="0" smtClean="0"/>
        </a:p>
        <a:p>
          <a:pPr lvl="0" algn="ctr" defTabSz="800100" rtl="0">
            <a:lnSpc>
              <a:spcPct val="90000"/>
            </a:lnSpc>
            <a:spcBef>
              <a:spcPct val="0"/>
            </a:spcBef>
            <a:spcAft>
              <a:spcPct val="35000"/>
            </a:spcAft>
          </a:pPr>
          <a:r>
            <a:rPr lang="pt-BR" sz="1800" kern="1200" dirty="0" smtClean="0"/>
            <a:t>Declarativo</a:t>
          </a:r>
          <a:endParaRPr lang="en-US" sz="1800" b="0" kern="1200" dirty="0">
            <a:effectLst>
              <a:outerShdw blurRad="38100" dist="38100" dir="2700000" algn="tl">
                <a:srgbClr val="000000">
                  <a:alpha val="43137"/>
                </a:srgbClr>
              </a:outerShdw>
            </a:effectLst>
            <a:latin typeface="Segoe Semibold" pitchFamily="34" charset="0"/>
          </a:endParaRPr>
        </a:p>
      </dsp:txBody>
      <dsp:txXfrm>
        <a:off x="77551" y="44344"/>
        <a:ext cx="3146897" cy="786229"/>
      </dsp:txXfrm>
    </dsp:sp>
    <dsp:sp modelId="{C5FD9510-8B00-40AB-9B6A-00BE2F07B0E3}">
      <dsp:nvSpPr>
        <dsp:cNvPr id="0" name=""/>
        <dsp:cNvSpPr/>
      </dsp:nvSpPr>
      <dsp:spPr>
        <a:xfrm>
          <a:off x="35018" y="916671"/>
          <a:ext cx="3231963" cy="871295"/>
        </a:xfrm>
        <a:prstGeom prst="roundRect">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34290" rIns="68580" bIns="34290" numCol="1" spcCol="1270" anchor="ctr" anchorCtr="0">
          <a:noAutofit/>
        </a:bodyPr>
        <a:lstStyle/>
        <a:p>
          <a:pPr lvl="0" algn="ctr" defTabSz="800100" rtl="0">
            <a:lnSpc>
              <a:spcPct val="90000"/>
            </a:lnSpc>
            <a:spcBef>
              <a:spcPct val="0"/>
            </a:spcBef>
            <a:spcAft>
              <a:spcPct val="35000"/>
            </a:spcAft>
          </a:pPr>
          <a:r>
            <a:rPr lang="en-US" sz="1800" b="0" kern="1200" dirty="0" smtClean="0">
              <a:effectLst>
                <a:outerShdw blurRad="38100" dist="38100" dir="2700000" algn="tl">
                  <a:srgbClr val="000000">
                    <a:alpha val="43137"/>
                  </a:srgbClr>
                </a:outerShdw>
              </a:effectLst>
              <a:latin typeface="Segoe Semibold" pitchFamily="34" charset="0"/>
            </a:rPr>
            <a:t>Gerenciamento de Grupo de Servidores</a:t>
          </a:r>
          <a:endParaRPr lang="en-US" sz="1800" b="0" kern="1200" dirty="0">
            <a:effectLst>
              <a:outerShdw blurRad="38100" dist="38100" dir="2700000" algn="tl">
                <a:srgbClr val="000000">
                  <a:alpha val="43137"/>
                </a:srgbClr>
              </a:outerShdw>
            </a:effectLst>
            <a:latin typeface="Segoe Semibold" pitchFamily="34" charset="0"/>
          </a:endParaRPr>
        </a:p>
      </dsp:txBody>
      <dsp:txXfrm>
        <a:off x="77551" y="959204"/>
        <a:ext cx="3146897" cy="786229"/>
      </dsp:txXfrm>
    </dsp:sp>
    <dsp:sp modelId="{CCBA6170-5AC7-4182-A713-F63F51400714}">
      <dsp:nvSpPr>
        <dsp:cNvPr id="0" name=""/>
        <dsp:cNvSpPr/>
      </dsp:nvSpPr>
      <dsp:spPr>
        <a:xfrm>
          <a:off x="35018" y="1831532"/>
          <a:ext cx="3231963" cy="871295"/>
        </a:xfrm>
        <a:prstGeom prst="roundRect">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34290" rIns="68580" bIns="34290" numCol="1" spcCol="1270" anchor="ctr" anchorCtr="0">
          <a:noAutofit/>
        </a:bodyPr>
        <a:lstStyle/>
        <a:p>
          <a:pPr lvl="0" algn="ctr" defTabSz="800100" rtl="0">
            <a:lnSpc>
              <a:spcPct val="90000"/>
            </a:lnSpc>
            <a:spcBef>
              <a:spcPct val="0"/>
            </a:spcBef>
            <a:spcAft>
              <a:spcPct val="35000"/>
            </a:spcAft>
          </a:pPr>
          <a:r>
            <a:rPr lang="en-US" sz="1800" b="0" kern="1200" dirty="0" smtClean="0">
              <a:effectLst>
                <a:outerShdw blurRad="38100" dist="38100" dir="2700000" algn="tl">
                  <a:srgbClr val="000000">
                    <a:alpha val="43137"/>
                  </a:srgbClr>
                </a:outerShdw>
              </a:effectLst>
              <a:latin typeface="Segoe Semibold" pitchFamily="34" charset="0"/>
            </a:rPr>
            <a:t>Instalação Dinamizada</a:t>
          </a:r>
          <a:endParaRPr lang="en-US" sz="1800" b="0" kern="1200" dirty="0">
            <a:effectLst>
              <a:outerShdw blurRad="38100" dist="38100" dir="2700000" algn="tl">
                <a:srgbClr val="000000">
                  <a:alpha val="43137"/>
                </a:srgbClr>
              </a:outerShdw>
            </a:effectLst>
            <a:latin typeface="Segoe Semibold" pitchFamily="34" charset="0"/>
          </a:endParaRPr>
        </a:p>
      </dsp:txBody>
      <dsp:txXfrm>
        <a:off x="77551" y="1874065"/>
        <a:ext cx="3146897" cy="786229"/>
      </dsp:txXfrm>
    </dsp:sp>
    <dsp:sp modelId="{D0633F56-3984-4EF5-8AAD-32960BC097D8}">
      <dsp:nvSpPr>
        <dsp:cNvPr id="0" name=""/>
        <dsp:cNvSpPr/>
      </dsp:nvSpPr>
      <dsp:spPr>
        <a:xfrm>
          <a:off x="35018" y="2746392"/>
          <a:ext cx="3231963" cy="871295"/>
        </a:xfrm>
        <a:prstGeom prst="roundRect">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34290" rIns="68580" bIns="34290" numCol="1" spcCol="1270" anchor="ctr" anchorCtr="0">
          <a:noAutofit/>
        </a:bodyPr>
        <a:lstStyle/>
        <a:p>
          <a:pPr lvl="0" algn="ctr" defTabSz="800100" rtl="0">
            <a:lnSpc>
              <a:spcPct val="90000"/>
            </a:lnSpc>
            <a:spcBef>
              <a:spcPct val="0"/>
            </a:spcBef>
            <a:spcAft>
              <a:spcPct val="35000"/>
            </a:spcAft>
          </a:pPr>
          <a:r>
            <a:rPr lang="en-US" sz="1800" b="0" kern="1200" dirty="0" smtClean="0">
              <a:effectLst>
                <a:outerShdw blurRad="38100" dist="38100" dir="2700000" algn="tl">
                  <a:srgbClr val="000000">
                    <a:alpha val="43137"/>
                  </a:srgbClr>
                </a:outerShdw>
              </a:effectLst>
              <a:latin typeface="Segoe Semibold" pitchFamily="34" charset="0"/>
            </a:rPr>
            <a:t>Gerenciamento do Sistema Corporativo</a:t>
          </a:r>
          <a:endParaRPr lang="en-US" sz="1800" b="0" kern="1200" dirty="0">
            <a:effectLst>
              <a:outerShdw blurRad="38100" dist="38100" dir="2700000" algn="tl">
                <a:srgbClr val="000000">
                  <a:alpha val="43137"/>
                </a:srgbClr>
              </a:outerShdw>
            </a:effectLst>
            <a:latin typeface="Segoe Semibold" pitchFamily="34" charset="0"/>
          </a:endParaRPr>
        </a:p>
      </dsp:txBody>
      <dsp:txXfrm>
        <a:off x="77551" y="2788925"/>
        <a:ext cx="3146897" cy="78622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0439F6-9E9C-4529-8EF9-9AA3286BFEBF}">
      <dsp:nvSpPr>
        <dsp:cNvPr id="0" name=""/>
        <dsp:cNvSpPr/>
      </dsp:nvSpPr>
      <dsp:spPr>
        <a:xfrm>
          <a:off x="74803" y="1562"/>
          <a:ext cx="3624673" cy="683245"/>
        </a:xfrm>
        <a:prstGeom prst="roundRect">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38100" rIns="76200" bIns="38100" numCol="1" spcCol="1270" anchor="ctr" anchorCtr="0">
          <a:noAutofit/>
        </a:bodyPr>
        <a:lstStyle/>
        <a:p>
          <a:pPr lvl="0" algn="ctr" defTabSz="889000" rtl="0">
            <a:lnSpc>
              <a:spcPct val="90000"/>
            </a:lnSpc>
            <a:spcBef>
              <a:spcPct val="0"/>
            </a:spcBef>
            <a:spcAft>
              <a:spcPct val="35000"/>
            </a:spcAft>
          </a:pPr>
          <a:r>
            <a:rPr lang="en-US" sz="2000" b="0" kern="1200" dirty="0" smtClean="0">
              <a:effectLst>
                <a:outerShdw blurRad="38100" dist="38100" dir="2700000" algn="tl">
                  <a:srgbClr val="000000">
                    <a:alpha val="43137"/>
                  </a:srgbClr>
                </a:outerShdw>
              </a:effectLst>
              <a:latin typeface="Segoe Semibold" pitchFamily="34" charset="0"/>
            </a:rPr>
            <a:t>Coleta de Dados de Desempenho</a:t>
          </a:r>
          <a:endParaRPr lang="en-US" sz="2000" b="0" kern="1200" dirty="0">
            <a:effectLst>
              <a:outerShdw blurRad="38100" dist="38100" dir="2700000" algn="tl">
                <a:srgbClr val="000000">
                  <a:alpha val="43137"/>
                </a:srgbClr>
              </a:outerShdw>
            </a:effectLst>
            <a:latin typeface="Segoe Semibold" pitchFamily="34" charset="0"/>
          </a:endParaRPr>
        </a:p>
      </dsp:txBody>
      <dsp:txXfrm>
        <a:off x="108156" y="34915"/>
        <a:ext cx="3557967" cy="616539"/>
      </dsp:txXfrm>
    </dsp:sp>
    <dsp:sp modelId="{0B008FC1-A936-49F7-9353-5BD825810A7D}">
      <dsp:nvSpPr>
        <dsp:cNvPr id="0" name=""/>
        <dsp:cNvSpPr/>
      </dsp:nvSpPr>
      <dsp:spPr>
        <a:xfrm>
          <a:off x="74803" y="718970"/>
          <a:ext cx="3624673" cy="683245"/>
        </a:xfrm>
        <a:prstGeom prst="roundRect">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38100" rIns="76200" bIns="38100" numCol="1" spcCol="1270" anchor="ctr" anchorCtr="0">
          <a:noAutofit/>
        </a:bodyPr>
        <a:lstStyle/>
        <a:p>
          <a:pPr lvl="0" algn="ctr" defTabSz="889000" rtl="0">
            <a:lnSpc>
              <a:spcPct val="90000"/>
            </a:lnSpc>
            <a:spcBef>
              <a:spcPct val="0"/>
            </a:spcBef>
            <a:spcAft>
              <a:spcPct val="35000"/>
            </a:spcAft>
          </a:pPr>
          <a:r>
            <a:rPr lang="en-US" sz="2000" b="0" kern="1200" dirty="0" smtClean="0">
              <a:effectLst>
                <a:outerShdw blurRad="38100" dist="38100" dir="2700000" algn="tl">
                  <a:srgbClr val="000000">
                    <a:alpha val="43137"/>
                  </a:srgbClr>
                </a:outerShdw>
              </a:effectLst>
              <a:latin typeface="Segoe Semibold" pitchFamily="34" charset="0"/>
            </a:rPr>
            <a:t>Análise do Sistema</a:t>
          </a:r>
          <a:endParaRPr lang="en-US" sz="2000" b="0" kern="1200" dirty="0">
            <a:effectLst>
              <a:outerShdw blurRad="38100" dist="38100" dir="2700000" algn="tl">
                <a:srgbClr val="000000">
                  <a:alpha val="43137"/>
                </a:srgbClr>
              </a:outerShdw>
            </a:effectLst>
            <a:latin typeface="Segoe Semibold" pitchFamily="34" charset="0"/>
          </a:endParaRPr>
        </a:p>
      </dsp:txBody>
      <dsp:txXfrm>
        <a:off x="108156" y="752323"/>
        <a:ext cx="3557967" cy="616539"/>
      </dsp:txXfrm>
    </dsp:sp>
    <dsp:sp modelId="{2D6B705C-3306-44A3-BC6C-55E65176A202}">
      <dsp:nvSpPr>
        <dsp:cNvPr id="0" name=""/>
        <dsp:cNvSpPr/>
      </dsp:nvSpPr>
      <dsp:spPr>
        <a:xfrm>
          <a:off x="74803" y="1436377"/>
          <a:ext cx="3624673" cy="683245"/>
        </a:xfrm>
        <a:prstGeom prst="roundRect">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38100" rIns="76200" bIns="38100" numCol="1" spcCol="1270" anchor="ctr" anchorCtr="0">
          <a:noAutofit/>
        </a:bodyPr>
        <a:lstStyle/>
        <a:p>
          <a:pPr lvl="0" algn="ctr" defTabSz="889000" rtl="0">
            <a:lnSpc>
              <a:spcPct val="90000"/>
            </a:lnSpc>
            <a:spcBef>
              <a:spcPct val="0"/>
            </a:spcBef>
            <a:spcAft>
              <a:spcPct val="35000"/>
            </a:spcAft>
          </a:pPr>
          <a:r>
            <a:rPr lang="en-US" sz="2000" b="0" kern="1200" dirty="0" smtClean="0">
              <a:effectLst>
                <a:outerShdw blurRad="38100" dist="38100" dir="2700000" algn="tl">
                  <a:srgbClr val="000000">
                    <a:alpha val="43137"/>
                  </a:srgbClr>
                </a:outerShdw>
              </a:effectLst>
              <a:latin typeface="Segoe Semibold" pitchFamily="34" charset="0"/>
            </a:rPr>
            <a:t>Compressão de Dados</a:t>
          </a:r>
          <a:endParaRPr lang="en-US" sz="2000" b="0" kern="1200" dirty="0">
            <a:effectLst>
              <a:outerShdw blurRad="38100" dist="38100" dir="2700000" algn="tl">
                <a:srgbClr val="000000">
                  <a:alpha val="43137"/>
                </a:srgbClr>
              </a:outerShdw>
            </a:effectLst>
            <a:latin typeface="Segoe Semibold" pitchFamily="34" charset="0"/>
          </a:endParaRPr>
        </a:p>
      </dsp:txBody>
      <dsp:txXfrm>
        <a:off x="108156" y="1469730"/>
        <a:ext cx="3557967" cy="616539"/>
      </dsp:txXfrm>
    </dsp:sp>
    <dsp:sp modelId="{7604939B-97E1-4A59-8ABB-0B632E430742}">
      <dsp:nvSpPr>
        <dsp:cNvPr id="0" name=""/>
        <dsp:cNvSpPr/>
      </dsp:nvSpPr>
      <dsp:spPr>
        <a:xfrm>
          <a:off x="74803" y="2153784"/>
          <a:ext cx="3624673" cy="683245"/>
        </a:xfrm>
        <a:prstGeom prst="roundRect">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38100" rIns="76200" bIns="38100" numCol="1" spcCol="1270" anchor="ctr" anchorCtr="0">
          <a:noAutofit/>
        </a:bodyPr>
        <a:lstStyle/>
        <a:p>
          <a:pPr lvl="0" algn="ctr" defTabSz="889000" rtl="0">
            <a:lnSpc>
              <a:spcPct val="90000"/>
            </a:lnSpc>
            <a:spcBef>
              <a:spcPct val="0"/>
            </a:spcBef>
            <a:spcAft>
              <a:spcPct val="35000"/>
            </a:spcAft>
          </a:pPr>
          <a:r>
            <a:rPr lang="en-US" sz="2000" b="0" kern="1200" dirty="0" smtClean="0">
              <a:effectLst>
                <a:outerShdw blurRad="38100" dist="38100" dir="2700000" algn="tl">
                  <a:srgbClr val="000000">
                    <a:alpha val="43137"/>
                  </a:srgbClr>
                </a:outerShdw>
              </a:effectLst>
              <a:latin typeface="Segoe Semibold" pitchFamily="34" charset="0"/>
            </a:rPr>
            <a:t>Modos de Otimização de Consultas</a:t>
          </a:r>
          <a:endParaRPr lang="en-US" sz="2000" b="0" kern="1200" dirty="0">
            <a:effectLst>
              <a:outerShdw blurRad="38100" dist="38100" dir="2700000" algn="tl">
                <a:srgbClr val="000000">
                  <a:alpha val="43137"/>
                </a:srgbClr>
              </a:outerShdw>
            </a:effectLst>
            <a:latin typeface="Segoe Semibold" pitchFamily="34" charset="0"/>
          </a:endParaRPr>
        </a:p>
      </dsp:txBody>
      <dsp:txXfrm>
        <a:off x="108156" y="2187137"/>
        <a:ext cx="3557967" cy="616539"/>
      </dsp:txXfrm>
    </dsp:sp>
    <dsp:sp modelId="{5A32B68C-719F-43EC-A059-F1F16E21C976}">
      <dsp:nvSpPr>
        <dsp:cNvPr id="0" name=""/>
        <dsp:cNvSpPr/>
      </dsp:nvSpPr>
      <dsp:spPr>
        <a:xfrm>
          <a:off x="74803" y="2871192"/>
          <a:ext cx="3624673" cy="683245"/>
        </a:xfrm>
        <a:prstGeom prst="roundRect">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38100" rIns="76200" bIns="38100" numCol="1" spcCol="1270" anchor="ctr" anchorCtr="0">
          <a:noAutofit/>
        </a:bodyPr>
        <a:lstStyle/>
        <a:p>
          <a:pPr lvl="0" algn="ctr" defTabSz="889000" rtl="0">
            <a:lnSpc>
              <a:spcPct val="90000"/>
            </a:lnSpc>
            <a:spcBef>
              <a:spcPct val="0"/>
            </a:spcBef>
            <a:spcAft>
              <a:spcPct val="35000"/>
            </a:spcAft>
          </a:pPr>
          <a:r>
            <a:rPr lang="en-US" sz="2000" b="0" kern="1200" dirty="0" smtClean="0">
              <a:effectLst>
                <a:outerShdw blurRad="38100" dist="38100" dir="2700000" algn="tl">
                  <a:srgbClr val="000000">
                    <a:alpha val="43137"/>
                  </a:srgbClr>
                </a:outerShdw>
              </a:effectLst>
              <a:latin typeface="Segoe Semibold" pitchFamily="34" charset="0"/>
            </a:rPr>
            <a:t>Controlador de Recursos</a:t>
          </a:r>
          <a:endParaRPr lang="en-US" sz="2000" b="0" kern="1200" dirty="0">
            <a:effectLst>
              <a:outerShdw blurRad="38100" dist="38100" dir="2700000" algn="tl">
                <a:srgbClr val="000000">
                  <a:alpha val="43137"/>
                </a:srgbClr>
              </a:outerShdw>
            </a:effectLst>
            <a:latin typeface="Segoe Semibold" pitchFamily="34" charset="0"/>
          </a:endParaRPr>
        </a:p>
      </dsp:txBody>
      <dsp:txXfrm>
        <a:off x="108156" y="2904545"/>
        <a:ext cx="3557967" cy="61653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25F267-773C-4CEE-849D-B84B541D86D1}">
      <dsp:nvSpPr>
        <dsp:cNvPr id="0" name=""/>
        <dsp:cNvSpPr/>
      </dsp:nvSpPr>
      <dsp:spPr>
        <a:xfrm>
          <a:off x="35018" y="1646"/>
          <a:ext cx="3231963" cy="719847"/>
        </a:xfrm>
        <a:prstGeom prst="roundRect">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34290" rIns="68580" bIns="34290" numCol="1" spcCol="1270" anchor="ctr" anchorCtr="0">
          <a:noAutofit/>
        </a:bodyPr>
        <a:lstStyle/>
        <a:p>
          <a:pPr lvl="0" algn="ctr" defTabSz="800100" rtl="0">
            <a:lnSpc>
              <a:spcPct val="90000"/>
            </a:lnSpc>
            <a:spcBef>
              <a:spcPct val="0"/>
            </a:spcBef>
            <a:spcAft>
              <a:spcPct val="35000"/>
            </a:spcAft>
          </a:pPr>
          <a:r>
            <a:rPr lang="en-US" sz="1800" b="0" kern="1200" dirty="0" smtClean="0">
              <a:effectLst>
                <a:outerShdw blurRad="38100" dist="38100" dir="2700000" algn="tl">
                  <a:srgbClr val="000000">
                    <a:alpha val="43137"/>
                  </a:srgbClr>
                </a:outerShdw>
              </a:effectLst>
              <a:latin typeface="Segoe Semibold" pitchFamily="34" charset="0"/>
            </a:rPr>
            <a:t>Tipo de dado FILESTREAM</a:t>
          </a:r>
          <a:endParaRPr lang="en-US" sz="1800" b="0" kern="1200" dirty="0">
            <a:effectLst>
              <a:outerShdw blurRad="38100" dist="38100" dir="2700000" algn="tl">
                <a:srgbClr val="000000">
                  <a:alpha val="43137"/>
                </a:srgbClr>
              </a:outerShdw>
            </a:effectLst>
            <a:latin typeface="Segoe Semibold" pitchFamily="34" charset="0"/>
          </a:endParaRPr>
        </a:p>
      </dsp:txBody>
      <dsp:txXfrm>
        <a:off x="70158" y="36786"/>
        <a:ext cx="3161683" cy="649567"/>
      </dsp:txXfrm>
    </dsp:sp>
    <dsp:sp modelId="{CCBA6170-5AC7-4182-A713-F63F51400714}">
      <dsp:nvSpPr>
        <dsp:cNvPr id="0" name=""/>
        <dsp:cNvSpPr/>
      </dsp:nvSpPr>
      <dsp:spPr>
        <a:xfrm>
          <a:off x="35018" y="757486"/>
          <a:ext cx="3231963" cy="719847"/>
        </a:xfrm>
        <a:prstGeom prst="roundRect">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34290" rIns="68580" bIns="34290" numCol="1" spcCol="1270" anchor="ctr" anchorCtr="0">
          <a:noAutofit/>
        </a:bodyPr>
        <a:lstStyle/>
        <a:p>
          <a:pPr lvl="0" algn="ctr" defTabSz="800100" rtl="0">
            <a:lnSpc>
              <a:spcPct val="90000"/>
            </a:lnSpc>
            <a:spcBef>
              <a:spcPct val="0"/>
            </a:spcBef>
            <a:spcAft>
              <a:spcPct val="35000"/>
            </a:spcAft>
          </a:pPr>
          <a:r>
            <a:rPr lang="en-US" sz="1800" b="0" kern="1200" dirty="0" smtClean="0">
              <a:effectLst>
                <a:outerShdw blurRad="38100" dist="38100" dir="2700000" algn="tl">
                  <a:srgbClr val="000000">
                    <a:alpha val="43137"/>
                  </a:srgbClr>
                </a:outerShdw>
              </a:effectLst>
              <a:latin typeface="Segoe Semibold" pitchFamily="34" charset="0"/>
            </a:rPr>
            <a:t>Pesquisa Integrada de Texto Completo</a:t>
          </a:r>
          <a:endParaRPr lang="en-US" sz="1800" b="0" kern="1200" dirty="0">
            <a:effectLst>
              <a:outerShdw blurRad="38100" dist="38100" dir="2700000" algn="tl">
                <a:srgbClr val="000000">
                  <a:alpha val="43137"/>
                </a:srgbClr>
              </a:outerShdw>
            </a:effectLst>
            <a:latin typeface="Segoe Semibold" pitchFamily="34" charset="0"/>
          </a:endParaRPr>
        </a:p>
      </dsp:txBody>
      <dsp:txXfrm>
        <a:off x="70158" y="792626"/>
        <a:ext cx="3161683" cy="649567"/>
      </dsp:txXfrm>
    </dsp:sp>
    <dsp:sp modelId="{B2EAABF1-0246-4F18-950A-97C00D748988}">
      <dsp:nvSpPr>
        <dsp:cNvPr id="0" name=""/>
        <dsp:cNvSpPr/>
      </dsp:nvSpPr>
      <dsp:spPr>
        <a:xfrm>
          <a:off x="35018" y="1513326"/>
          <a:ext cx="3231963" cy="719847"/>
        </a:xfrm>
        <a:prstGeom prst="roundRect">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34290" rIns="68580" bIns="34290" numCol="1" spcCol="1270" anchor="ctr" anchorCtr="0">
          <a:noAutofit/>
        </a:bodyPr>
        <a:lstStyle/>
        <a:p>
          <a:pPr lvl="0" algn="ctr" defTabSz="800100" rtl="0">
            <a:lnSpc>
              <a:spcPct val="90000"/>
            </a:lnSpc>
            <a:spcBef>
              <a:spcPct val="0"/>
            </a:spcBef>
            <a:spcAft>
              <a:spcPct val="35000"/>
            </a:spcAft>
          </a:pPr>
          <a:r>
            <a:rPr lang="en-US" sz="1800" b="0" kern="1200" dirty="0" smtClean="0">
              <a:effectLst>
                <a:outerShdw blurRad="38100" dist="38100" dir="2700000" algn="tl">
                  <a:srgbClr val="000000">
                    <a:alpha val="43137"/>
                  </a:srgbClr>
                </a:outerShdw>
              </a:effectLst>
              <a:latin typeface="Segoe Semibold" pitchFamily="34" charset="0"/>
            </a:rPr>
            <a:t>Colunas Esparsas</a:t>
          </a:r>
          <a:endParaRPr lang="en-US" sz="1800" b="0" kern="1200" dirty="0">
            <a:effectLst>
              <a:outerShdw blurRad="38100" dist="38100" dir="2700000" algn="tl">
                <a:srgbClr val="000000">
                  <a:alpha val="43137"/>
                </a:srgbClr>
              </a:outerShdw>
            </a:effectLst>
            <a:latin typeface="Segoe Semibold" pitchFamily="34" charset="0"/>
          </a:endParaRPr>
        </a:p>
      </dsp:txBody>
      <dsp:txXfrm>
        <a:off x="70158" y="1548466"/>
        <a:ext cx="3161683" cy="649567"/>
      </dsp:txXfrm>
    </dsp:sp>
    <dsp:sp modelId="{FE20E02A-3116-41BA-B628-481C2D6B8907}">
      <dsp:nvSpPr>
        <dsp:cNvPr id="0" name=""/>
        <dsp:cNvSpPr/>
      </dsp:nvSpPr>
      <dsp:spPr>
        <a:xfrm>
          <a:off x="35018" y="2269166"/>
          <a:ext cx="3231963" cy="719847"/>
        </a:xfrm>
        <a:prstGeom prst="roundRect">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34290" rIns="68580" bIns="34290" numCol="1" spcCol="1270" anchor="ctr" anchorCtr="0">
          <a:noAutofit/>
        </a:bodyPr>
        <a:lstStyle/>
        <a:p>
          <a:pPr lvl="0" algn="ctr" defTabSz="800100" rtl="0">
            <a:lnSpc>
              <a:spcPct val="90000"/>
            </a:lnSpc>
            <a:spcBef>
              <a:spcPct val="0"/>
            </a:spcBef>
            <a:spcAft>
              <a:spcPct val="35000"/>
            </a:spcAft>
          </a:pPr>
          <a:r>
            <a:rPr lang="en-US" sz="1800" b="0" kern="1200" dirty="0" smtClean="0">
              <a:effectLst>
                <a:outerShdw blurRad="38100" dist="38100" dir="2700000" algn="tl">
                  <a:srgbClr val="000000">
                    <a:alpha val="43137"/>
                  </a:srgbClr>
                </a:outerShdw>
              </a:effectLst>
              <a:latin typeface="Segoe Semibold" pitchFamily="34" charset="0"/>
            </a:rPr>
            <a:t>Tïpos Definidos de Usuários</a:t>
          </a:r>
          <a:endParaRPr lang="en-US" sz="1800" b="0" kern="1200" dirty="0">
            <a:effectLst>
              <a:outerShdw blurRad="38100" dist="38100" dir="2700000" algn="tl">
                <a:srgbClr val="000000">
                  <a:alpha val="43137"/>
                </a:srgbClr>
              </a:outerShdw>
            </a:effectLst>
            <a:latin typeface="Segoe Semibold" pitchFamily="34" charset="0"/>
          </a:endParaRPr>
        </a:p>
      </dsp:txBody>
      <dsp:txXfrm>
        <a:off x="70158" y="2304306"/>
        <a:ext cx="3161683" cy="649567"/>
      </dsp:txXfrm>
    </dsp:sp>
    <dsp:sp modelId="{056E0AD3-A87C-4A6B-81CA-2B96761DE667}">
      <dsp:nvSpPr>
        <dsp:cNvPr id="0" name=""/>
        <dsp:cNvSpPr/>
      </dsp:nvSpPr>
      <dsp:spPr>
        <a:xfrm>
          <a:off x="35018" y="3025006"/>
          <a:ext cx="3231963" cy="719847"/>
        </a:xfrm>
        <a:prstGeom prst="roundRect">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34290" rIns="68580" bIns="34290" numCol="1" spcCol="1270" anchor="ctr" anchorCtr="0">
          <a:noAutofit/>
        </a:bodyPr>
        <a:lstStyle/>
        <a:p>
          <a:pPr lvl="0" algn="ctr" defTabSz="800100" rtl="0">
            <a:lnSpc>
              <a:spcPct val="90000"/>
            </a:lnSpc>
            <a:spcBef>
              <a:spcPct val="0"/>
            </a:spcBef>
            <a:spcAft>
              <a:spcPct val="35000"/>
            </a:spcAft>
          </a:pPr>
          <a:r>
            <a:rPr lang="en-US" sz="1800" b="0" kern="1200" dirty="0" smtClean="0">
              <a:effectLst>
                <a:outerShdw blurRad="38100" dist="38100" dir="2700000" algn="tl">
                  <a:srgbClr val="000000">
                    <a:alpha val="43137"/>
                  </a:srgbClr>
                </a:outerShdw>
              </a:effectLst>
              <a:latin typeface="Segoe Semibold" pitchFamily="34" charset="0"/>
            </a:rPr>
            <a:t>Tipo de Dados para Data/Hora</a:t>
          </a:r>
          <a:endParaRPr lang="en-US" sz="1800" b="0" kern="1200" dirty="0">
            <a:effectLst>
              <a:outerShdw blurRad="38100" dist="38100" dir="2700000" algn="tl">
                <a:srgbClr val="000000">
                  <a:alpha val="43137"/>
                </a:srgbClr>
              </a:outerShdw>
            </a:effectLst>
            <a:latin typeface="Segoe Semibold" pitchFamily="34" charset="0"/>
          </a:endParaRPr>
        </a:p>
      </dsp:txBody>
      <dsp:txXfrm>
        <a:off x="70158" y="3060146"/>
        <a:ext cx="3161683" cy="64956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CBA6170-5AC7-4182-A713-F63F51400714}">
      <dsp:nvSpPr>
        <dsp:cNvPr id="0" name=""/>
        <dsp:cNvSpPr/>
      </dsp:nvSpPr>
      <dsp:spPr>
        <a:xfrm>
          <a:off x="35018" y="1612"/>
          <a:ext cx="3231963" cy="1064121"/>
        </a:xfrm>
        <a:prstGeom prst="roundRect">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34290" rIns="68580" bIns="34290" numCol="1" spcCol="1270" anchor="ctr" anchorCtr="0">
          <a:noAutofit/>
        </a:bodyPr>
        <a:lstStyle/>
        <a:p>
          <a:pPr lvl="0" algn="ctr" defTabSz="800100" rtl="0">
            <a:lnSpc>
              <a:spcPct val="90000"/>
            </a:lnSpc>
            <a:spcBef>
              <a:spcPct val="0"/>
            </a:spcBef>
            <a:spcAft>
              <a:spcPct val="35000"/>
            </a:spcAft>
          </a:pPr>
          <a:r>
            <a:rPr lang="en-US" sz="1800" b="0" kern="1200" dirty="0" smtClean="0">
              <a:effectLst>
                <a:outerShdw blurRad="38100" dist="38100" dir="2700000" algn="tl">
                  <a:srgbClr val="000000">
                    <a:alpha val="43137"/>
                  </a:srgbClr>
                </a:outerShdw>
              </a:effectLst>
              <a:latin typeface="Segoe Semibold" pitchFamily="34" charset="0"/>
            </a:rPr>
            <a:t>Tipo de dado GEOMETRY</a:t>
          </a:r>
          <a:endParaRPr lang="en-US" sz="1800" b="0" kern="1200" dirty="0">
            <a:effectLst>
              <a:outerShdw blurRad="38100" dist="38100" dir="2700000" algn="tl">
                <a:srgbClr val="000000">
                  <a:alpha val="43137"/>
                </a:srgbClr>
              </a:outerShdw>
            </a:effectLst>
            <a:latin typeface="Segoe Semibold" pitchFamily="34" charset="0"/>
          </a:endParaRPr>
        </a:p>
      </dsp:txBody>
      <dsp:txXfrm>
        <a:off x="86964" y="53558"/>
        <a:ext cx="3128071" cy="960229"/>
      </dsp:txXfrm>
    </dsp:sp>
    <dsp:sp modelId="{D0633F56-3984-4EF5-8AAD-32960BC097D8}">
      <dsp:nvSpPr>
        <dsp:cNvPr id="0" name=""/>
        <dsp:cNvSpPr/>
      </dsp:nvSpPr>
      <dsp:spPr>
        <a:xfrm>
          <a:off x="35018" y="1118939"/>
          <a:ext cx="3231963" cy="1064121"/>
        </a:xfrm>
        <a:prstGeom prst="roundRect">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34290" rIns="68580" bIns="34290" numCol="1" spcCol="1270" anchor="ctr" anchorCtr="0">
          <a:noAutofit/>
        </a:bodyPr>
        <a:lstStyle/>
        <a:p>
          <a:pPr lvl="0" algn="ctr" defTabSz="800100" rtl="0">
            <a:lnSpc>
              <a:spcPct val="90000"/>
            </a:lnSpc>
            <a:spcBef>
              <a:spcPct val="0"/>
            </a:spcBef>
            <a:spcAft>
              <a:spcPct val="35000"/>
            </a:spcAft>
          </a:pPr>
          <a:r>
            <a:rPr lang="en-US" sz="1800" b="0" kern="1200" dirty="0" smtClean="0">
              <a:effectLst>
                <a:outerShdw blurRad="38100" dist="38100" dir="2700000" algn="tl">
                  <a:srgbClr val="000000">
                    <a:alpha val="43137"/>
                  </a:srgbClr>
                </a:outerShdw>
              </a:effectLst>
              <a:latin typeface="Segoe Semibold" pitchFamily="34" charset="0"/>
            </a:rPr>
            <a:t>Tipo de dado GEOGRAPHY</a:t>
          </a:r>
        </a:p>
      </dsp:txBody>
      <dsp:txXfrm>
        <a:off x="86964" y="1170885"/>
        <a:ext cx="3128071" cy="960229"/>
      </dsp:txXfrm>
    </dsp:sp>
    <dsp:sp modelId="{6474CC3A-4722-47B0-ADC2-A51B7520D680}">
      <dsp:nvSpPr>
        <dsp:cNvPr id="0" name=""/>
        <dsp:cNvSpPr/>
      </dsp:nvSpPr>
      <dsp:spPr>
        <a:xfrm>
          <a:off x="35018" y="2236266"/>
          <a:ext cx="3231963" cy="1064121"/>
        </a:xfrm>
        <a:prstGeom prst="roundRect">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34290" rIns="68580" bIns="34290" numCol="1" spcCol="1270" anchor="ctr" anchorCtr="0">
          <a:noAutofit/>
        </a:bodyPr>
        <a:lstStyle/>
        <a:p>
          <a:pPr lvl="0" algn="ctr" defTabSz="800100" rtl="0">
            <a:lnSpc>
              <a:spcPct val="90000"/>
            </a:lnSpc>
            <a:spcBef>
              <a:spcPct val="0"/>
            </a:spcBef>
            <a:spcAft>
              <a:spcPct val="35000"/>
            </a:spcAft>
          </a:pPr>
          <a:r>
            <a:rPr lang="en-US" sz="1800" b="0" kern="1200" dirty="0" smtClean="0">
              <a:effectLst>
                <a:outerShdw blurRad="38100" dist="38100" dir="2700000" algn="tl">
                  <a:srgbClr val="000000">
                    <a:alpha val="43137"/>
                  </a:srgbClr>
                </a:outerShdw>
              </a:effectLst>
              <a:latin typeface="Segoe Semibold" pitchFamily="34" charset="0"/>
            </a:rPr>
            <a:t>Integração com o Virtual Earth</a:t>
          </a:r>
        </a:p>
      </dsp:txBody>
      <dsp:txXfrm>
        <a:off x="86964" y="2288212"/>
        <a:ext cx="3128071" cy="960229"/>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F37EFC-F86C-4A13-B44B-7E37D863F1C9}">
      <dsp:nvSpPr>
        <dsp:cNvPr id="0" name=""/>
        <dsp:cNvSpPr/>
      </dsp:nvSpPr>
      <dsp:spPr>
        <a:xfrm>
          <a:off x="74002" y="191"/>
          <a:ext cx="3626276" cy="577918"/>
        </a:xfrm>
        <a:prstGeom prst="roundRect">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34290" rIns="68580" bIns="34290" numCol="1" spcCol="1270" anchor="ctr" anchorCtr="0">
          <a:noAutofit/>
        </a:bodyPr>
        <a:lstStyle/>
        <a:p>
          <a:pPr lvl="0" algn="ctr" defTabSz="800100" rtl="0">
            <a:lnSpc>
              <a:spcPct val="90000"/>
            </a:lnSpc>
            <a:spcBef>
              <a:spcPct val="0"/>
            </a:spcBef>
            <a:spcAft>
              <a:spcPct val="35000"/>
            </a:spcAft>
          </a:pPr>
          <a:r>
            <a:rPr lang="en-US" sz="1800" b="0" kern="1200" dirty="0" smtClean="0">
              <a:effectLst>
                <a:outerShdw blurRad="38100" dist="38100" dir="2700000" algn="tl">
                  <a:srgbClr val="000000">
                    <a:alpha val="43137"/>
                  </a:srgbClr>
                </a:outerShdw>
              </a:effectLst>
              <a:latin typeface="Segoe Semibold" pitchFamily="34" charset="0"/>
            </a:rPr>
            <a:t>Particionamento Aprimorado</a:t>
          </a:r>
          <a:endParaRPr lang="en-US" sz="1800" b="0" kern="1200" dirty="0">
            <a:effectLst>
              <a:outerShdw blurRad="38100" dist="38100" dir="2700000" algn="tl">
                <a:srgbClr val="000000">
                  <a:alpha val="43137"/>
                </a:srgbClr>
              </a:outerShdw>
            </a:effectLst>
            <a:latin typeface="Segoe Semibold" pitchFamily="34" charset="0"/>
          </a:endParaRPr>
        </a:p>
      </dsp:txBody>
      <dsp:txXfrm>
        <a:off x="102214" y="28403"/>
        <a:ext cx="3569852" cy="521494"/>
      </dsp:txXfrm>
    </dsp:sp>
    <dsp:sp modelId="{5A9DDE7A-5F1A-499B-8232-9C141A4DF2AC}">
      <dsp:nvSpPr>
        <dsp:cNvPr id="0" name=""/>
        <dsp:cNvSpPr/>
      </dsp:nvSpPr>
      <dsp:spPr>
        <a:xfrm>
          <a:off x="74002" y="607005"/>
          <a:ext cx="3626276" cy="577918"/>
        </a:xfrm>
        <a:prstGeom prst="roundRect">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34290" rIns="68580" bIns="34290" numCol="1" spcCol="1270" anchor="ctr" anchorCtr="0">
          <a:noAutofit/>
        </a:bodyPr>
        <a:lstStyle/>
        <a:p>
          <a:pPr lvl="0" algn="ctr" defTabSz="800100" rtl="0">
            <a:lnSpc>
              <a:spcPct val="90000"/>
            </a:lnSpc>
            <a:spcBef>
              <a:spcPct val="0"/>
            </a:spcBef>
            <a:spcAft>
              <a:spcPct val="35000"/>
            </a:spcAft>
          </a:pPr>
          <a:r>
            <a:rPr lang="en-US" sz="1800" b="0" kern="1200" dirty="0" smtClean="0">
              <a:effectLst>
                <a:outerShdw blurRad="38100" dist="38100" dir="2700000" algn="tl">
                  <a:srgbClr val="000000">
                    <a:alpha val="43137"/>
                  </a:srgbClr>
                </a:outerShdw>
              </a:effectLst>
              <a:latin typeface="Segoe Semibold" pitchFamily="34" charset="0"/>
            </a:rPr>
            <a:t>Otimizações das Consultas do DW</a:t>
          </a:r>
          <a:endParaRPr lang="en-US" sz="1800" b="0" kern="1200" dirty="0">
            <a:effectLst>
              <a:outerShdw blurRad="38100" dist="38100" dir="2700000" algn="tl">
                <a:srgbClr val="000000">
                  <a:alpha val="43137"/>
                </a:srgbClr>
              </a:outerShdw>
            </a:effectLst>
            <a:latin typeface="Segoe Semibold" pitchFamily="34" charset="0"/>
          </a:endParaRPr>
        </a:p>
      </dsp:txBody>
      <dsp:txXfrm>
        <a:off x="102214" y="635217"/>
        <a:ext cx="3569852" cy="521494"/>
      </dsp:txXfrm>
    </dsp:sp>
    <dsp:sp modelId="{E1ED7525-4DFA-46ED-9EA8-AED6A1158151}">
      <dsp:nvSpPr>
        <dsp:cNvPr id="0" name=""/>
        <dsp:cNvSpPr/>
      </dsp:nvSpPr>
      <dsp:spPr>
        <a:xfrm>
          <a:off x="74002" y="1213819"/>
          <a:ext cx="3626276" cy="577918"/>
        </a:xfrm>
        <a:prstGeom prst="roundRect">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34290" rIns="68580" bIns="34290" numCol="1" spcCol="1270" anchor="ctr" anchorCtr="0">
          <a:noAutofit/>
        </a:bodyPr>
        <a:lstStyle/>
        <a:p>
          <a:pPr lvl="0" algn="ctr" defTabSz="800100" rtl="0">
            <a:lnSpc>
              <a:spcPct val="90000"/>
            </a:lnSpc>
            <a:spcBef>
              <a:spcPct val="0"/>
            </a:spcBef>
            <a:spcAft>
              <a:spcPct val="35000"/>
            </a:spcAft>
          </a:pPr>
          <a:r>
            <a:rPr lang="en-US" sz="1800" b="0" kern="1200" dirty="0" smtClean="0">
              <a:effectLst>
                <a:outerShdw blurRad="38100" dist="38100" dir="2700000" algn="tl">
                  <a:srgbClr val="000000">
                    <a:alpha val="43137"/>
                  </a:srgbClr>
                </a:outerShdw>
              </a:effectLst>
              <a:latin typeface="Segoe Semibold" pitchFamily="34" charset="0"/>
            </a:rPr>
            <a:t>Compressão de Dados</a:t>
          </a:r>
          <a:endParaRPr lang="en-US" sz="1800" b="0" kern="1200" dirty="0">
            <a:effectLst>
              <a:outerShdw blurRad="38100" dist="38100" dir="2700000" algn="tl">
                <a:srgbClr val="000000">
                  <a:alpha val="43137"/>
                </a:srgbClr>
              </a:outerShdw>
            </a:effectLst>
            <a:latin typeface="Segoe Semibold" pitchFamily="34" charset="0"/>
          </a:endParaRPr>
        </a:p>
      </dsp:txBody>
      <dsp:txXfrm>
        <a:off x="102214" y="1242031"/>
        <a:ext cx="3569852" cy="521494"/>
      </dsp:txXfrm>
    </dsp:sp>
    <dsp:sp modelId="{7FAA51F3-8B4C-4E8B-B66A-FFA6FD5E0EE8}">
      <dsp:nvSpPr>
        <dsp:cNvPr id="0" name=""/>
        <dsp:cNvSpPr/>
      </dsp:nvSpPr>
      <dsp:spPr>
        <a:xfrm>
          <a:off x="74002" y="1820633"/>
          <a:ext cx="3626276" cy="577918"/>
        </a:xfrm>
        <a:prstGeom prst="roundRect">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34290" rIns="68580" bIns="34290" numCol="1" spcCol="1270" anchor="ctr" anchorCtr="0">
          <a:noAutofit/>
        </a:bodyPr>
        <a:lstStyle/>
        <a:p>
          <a:pPr lvl="0" algn="ctr" defTabSz="800100" rtl="0">
            <a:lnSpc>
              <a:spcPct val="90000"/>
            </a:lnSpc>
            <a:spcBef>
              <a:spcPct val="0"/>
            </a:spcBef>
            <a:spcAft>
              <a:spcPct val="35000"/>
            </a:spcAft>
          </a:pPr>
          <a:r>
            <a:rPr lang="en-US" sz="1800" b="0" kern="1200" dirty="0" smtClean="0">
              <a:effectLst>
                <a:outerShdw blurRad="38100" dist="38100" dir="2700000" algn="tl">
                  <a:srgbClr val="000000">
                    <a:alpha val="43137"/>
                  </a:srgbClr>
                </a:outerShdw>
              </a:effectLst>
              <a:latin typeface="Segoe Semibold" pitchFamily="34" charset="0"/>
            </a:rPr>
            <a:t>Controlador de Recursos</a:t>
          </a:r>
          <a:endParaRPr lang="en-US" sz="1800" b="0" kern="1200" dirty="0">
            <a:effectLst>
              <a:outerShdw blurRad="38100" dist="38100" dir="2700000" algn="tl">
                <a:srgbClr val="000000">
                  <a:alpha val="43137"/>
                </a:srgbClr>
              </a:outerShdw>
            </a:effectLst>
            <a:latin typeface="Segoe Semibold" pitchFamily="34" charset="0"/>
          </a:endParaRPr>
        </a:p>
      </dsp:txBody>
      <dsp:txXfrm>
        <a:off x="102214" y="1848845"/>
        <a:ext cx="3569852" cy="521494"/>
      </dsp:txXfrm>
    </dsp:sp>
    <dsp:sp modelId="{B44C4C9B-D2AD-4DCA-AD03-89E4DA3FA717}">
      <dsp:nvSpPr>
        <dsp:cNvPr id="0" name=""/>
        <dsp:cNvSpPr/>
      </dsp:nvSpPr>
      <dsp:spPr>
        <a:xfrm>
          <a:off x="74002" y="2427447"/>
          <a:ext cx="3626276" cy="577918"/>
        </a:xfrm>
        <a:prstGeom prst="roundRect">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34290" rIns="68580" bIns="34290" numCol="1" spcCol="1270" anchor="ctr" anchorCtr="0">
          <a:noAutofit/>
        </a:bodyPr>
        <a:lstStyle/>
        <a:p>
          <a:pPr lvl="0" algn="ctr" defTabSz="800100" rtl="0">
            <a:lnSpc>
              <a:spcPct val="90000"/>
            </a:lnSpc>
            <a:spcBef>
              <a:spcPct val="0"/>
            </a:spcBef>
            <a:spcAft>
              <a:spcPct val="35000"/>
            </a:spcAft>
          </a:pPr>
          <a:r>
            <a:rPr lang="en-US" sz="1800" b="0" kern="1200" dirty="0" smtClean="0">
              <a:effectLst>
                <a:outerShdw blurRad="38100" dist="38100" dir="2700000" algn="tl">
                  <a:srgbClr val="000000">
                    <a:alpha val="43137"/>
                  </a:srgbClr>
                </a:outerShdw>
              </a:effectLst>
              <a:latin typeface="Segoe Semibold" pitchFamily="34" charset="0"/>
            </a:rPr>
            <a:t>Lookups Persistentes </a:t>
          </a:r>
          <a:endParaRPr lang="en-US" sz="1800" b="0" kern="1200" dirty="0">
            <a:effectLst>
              <a:outerShdw blurRad="38100" dist="38100" dir="2700000" algn="tl">
                <a:srgbClr val="000000">
                  <a:alpha val="43137"/>
                </a:srgbClr>
              </a:outerShdw>
            </a:effectLst>
            <a:latin typeface="Segoe Semibold" pitchFamily="34" charset="0"/>
          </a:endParaRPr>
        </a:p>
      </dsp:txBody>
      <dsp:txXfrm>
        <a:off x="102214" y="2455659"/>
        <a:ext cx="3569852" cy="521494"/>
      </dsp:txXfrm>
    </dsp:sp>
    <dsp:sp modelId="{6E7C845D-E8A4-4605-8BAE-5640DB6211F4}">
      <dsp:nvSpPr>
        <dsp:cNvPr id="0" name=""/>
        <dsp:cNvSpPr/>
      </dsp:nvSpPr>
      <dsp:spPr>
        <a:xfrm>
          <a:off x="74002" y="3034262"/>
          <a:ext cx="3626276" cy="577918"/>
        </a:xfrm>
        <a:prstGeom prst="roundRect">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34290" rIns="68580" bIns="34290" numCol="1" spcCol="1270" anchor="ctr" anchorCtr="0">
          <a:noAutofit/>
        </a:bodyPr>
        <a:lstStyle/>
        <a:p>
          <a:pPr lvl="0" algn="ctr" defTabSz="800100" rtl="0">
            <a:lnSpc>
              <a:spcPct val="90000"/>
            </a:lnSpc>
            <a:spcBef>
              <a:spcPct val="0"/>
            </a:spcBef>
            <a:spcAft>
              <a:spcPct val="35000"/>
            </a:spcAft>
          </a:pPr>
          <a:r>
            <a:rPr lang="en-US" sz="1800" b="0" kern="1200" dirty="0" smtClean="0">
              <a:effectLst>
                <a:outerShdw blurRad="38100" dist="38100" dir="2700000" algn="tl">
                  <a:srgbClr val="000000">
                    <a:alpha val="43137"/>
                  </a:srgbClr>
                </a:outerShdw>
              </a:effectLst>
              <a:latin typeface="Segoe Semibold" pitchFamily="34" charset="0"/>
            </a:rPr>
            <a:t>Captura de Alterações de Dados</a:t>
          </a:r>
          <a:endParaRPr lang="en-US" sz="1800" b="0" kern="1200" dirty="0">
            <a:effectLst>
              <a:outerShdw blurRad="38100" dist="38100" dir="2700000" algn="tl">
                <a:srgbClr val="000000">
                  <a:alpha val="43137"/>
                </a:srgbClr>
              </a:outerShdw>
            </a:effectLst>
            <a:latin typeface="Segoe Semibold" pitchFamily="34" charset="0"/>
          </a:endParaRPr>
        </a:p>
      </dsp:txBody>
      <dsp:txXfrm>
        <a:off x="102214" y="3062474"/>
        <a:ext cx="3569852" cy="521494"/>
      </dsp:txXfrm>
    </dsp:sp>
    <dsp:sp modelId="{60DFF85A-DFF0-4A30-BDBA-4750815D8F95}">
      <dsp:nvSpPr>
        <dsp:cNvPr id="0" name=""/>
        <dsp:cNvSpPr/>
      </dsp:nvSpPr>
      <dsp:spPr>
        <a:xfrm>
          <a:off x="74002" y="3641076"/>
          <a:ext cx="3626276" cy="577918"/>
        </a:xfrm>
        <a:prstGeom prst="roundRect">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34290" rIns="68580" bIns="34290" numCol="1" spcCol="1270" anchor="ctr" anchorCtr="0">
          <a:noAutofit/>
        </a:bodyPr>
        <a:lstStyle/>
        <a:p>
          <a:pPr lvl="0" algn="ctr" defTabSz="800100" rtl="0">
            <a:lnSpc>
              <a:spcPct val="90000"/>
            </a:lnSpc>
            <a:spcBef>
              <a:spcPct val="0"/>
            </a:spcBef>
            <a:spcAft>
              <a:spcPct val="35000"/>
            </a:spcAft>
          </a:pPr>
          <a:r>
            <a:rPr lang="en-US" sz="1800" b="0" kern="1200" dirty="0" smtClean="0">
              <a:effectLst>
                <a:outerShdw blurRad="38100" dist="38100" dir="2700000" algn="tl">
                  <a:srgbClr val="000000">
                    <a:alpha val="43137"/>
                  </a:srgbClr>
                </a:outerShdw>
              </a:effectLst>
              <a:latin typeface="Segoe Semibold" pitchFamily="34" charset="0"/>
            </a:rPr>
            <a:t>Declaração MERGE SQL</a:t>
          </a:r>
          <a:endParaRPr lang="en-US" sz="1800" b="0" kern="1200" dirty="0">
            <a:effectLst>
              <a:outerShdw blurRad="38100" dist="38100" dir="2700000" algn="tl">
                <a:srgbClr val="000000">
                  <a:alpha val="43137"/>
                </a:srgbClr>
              </a:outerShdw>
            </a:effectLst>
            <a:latin typeface="Segoe Semibold" pitchFamily="34" charset="0"/>
          </a:endParaRPr>
        </a:p>
      </dsp:txBody>
      <dsp:txXfrm>
        <a:off x="102214" y="3669288"/>
        <a:ext cx="3569852" cy="521494"/>
      </dsp:txXfrm>
    </dsp:sp>
    <dsp:sp modelId="{AD937CA2-0BC4-4EF7-BCFA-96723FA43EBE}">
      <dsp:nvSpPr>
        <dsp:cNvPr id="0" name=""/>
        <dsp:cNvSpPr/>
      </dsp:nvSpPr>
      <dsp:spPr>
        <a:xfrm>
          <a:off x="74002" y="4247890"/>
          <a:ext cx="3626276" cy="577918"/>
        </a:xfrm>
        <a:prstGeom prst="roundRect">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34290" rIns="68580" bIns="34290" numCol="1" spcCol="1270" anchor="ctr" anchorCtr="0">
          <a:noAutofit/>
        </a:bodyPr>
        <a:lstStyle/>
        <a:p>
          <a:pPr lvl="0" algn="ctr" defTabSz="800100" rtl="0">
            <a:lnSpc>
              <a:spcPct val="90000"/>
            </a:lnSpc>
            <a:spcBef>
              <a:spcPct val="0"/>
            </a:spcBef>
            <a:spcAft>
              <a:spcPct val="35000"/>
            </a:spcAft>
          </a:pPr>
          <a:r>
            <a:rPr lang="en-US" sz="1800" b="0" kern="1200" dirty="0" smtClean="0">
              <a:effectLst>
                <a:outerShdw blurRad="38100" dist="38100" dir="2700000" algn="tl">
                  <a:srgbClr val="000000">
                    <a:alpha val="43137"/>
                  </a:srgbClr>
                </a:outerShdw>
              </a:effectLst>
              <a:latin typeface="Segoe Semibold" pitchFamily="34" charset="0"/>
            </a:rPr>
            <a:t>Criação de Perfis de Dados</a:t>
          </a:r>
          <a:endParaRPr lang="en-US" sz="1800" b="0" kern="1200" dirty="0">
            <a:effectLst>
              <a:outerShdw blurRad="38100" dist="38100" dir="2700000" algn="tl">
                <a:srgbClr val="000000">
                  <a:alpha val="43137"/>
                </a:srgbClr>
              </a:outerShdw>
            </a:effectLst>
            <a:latin typeface="Segoe Semibold" pitchFamily="34" charset="0"/>
          </a:endParaRPr>
        </a:p>
      </dsp:txBody>
      <dsp:txXfrm>
        <a:off x="102214" y="4276102"/>
        <a:ext cx="3569852" cy="521494"/>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565DCE-4B00-447C-884C-AF37C711060A}">
      <dsp:nvSpPr>
        <dsp:cNvPr id="0" name=""/>
        <dsp:cNvSpPr/>
      </dsp:nvSpPr>
      <dsp:spPr>
        <a:xfrm>
          <a:off x="68845" y="1185"/>
          <a:ext cx="3636589" cy="690500"/>
        </a:xfrm>
        <a:prstGeom prst="roundRect">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34290" rIns="68580" bIns="34290" numCol="1" spcCol="1270" anchor="ctr" anchorCtr="0">
          <a:noAutofit/>
        </a:bodyPr>
        <a:lstStyle/>
        <a:p>
          <a:pPr lvl="0" algn="ctr" defTabSz="800100" rtl="0">
            <a:lnSpc>
              <a:spcPct val="90000"/>
            </a:lnSpc>
            <a:spcBef>
              <a:spcPct val="0"/>
            </a:spcBef>
            <a:spcAft>
              <a:spcPct val="35000"/>
            </a:spcAft>
          </a:pPr>
          <a:r>
            <a:rPr lang="en-US" sz="1800" kern="1200" dirty="0" smtClean="0">
              <a:effectLst>
                <a:outerShdw blurRad="38100" dist="38100" dir="2700000" algn="tl">
                  <a:srgbClr val="000000">
                    <a:alpha val="43137"/>
                  </a:srgbClr>
                </a:outerShdw>
              </a:effectLst>
              <a:latin typeface="Segoe Semibold" pitchFamily="34" charset="0"/>
            </a:rPr>
            <a:t>Mecanismo de Relatórios Corporativos</a:t>
          </a:r>
          <a:endParaRPr lang="en-US" sz="1800" kern="1200" dirty="0">
            <a:effectLst>
              <a:outerShdw blurRad="38100" dist="38100" dir="2700000" algn="tl">
                <a:srgbClr val="000000">
                  <a:alpha val="43137"/>
                </a:srgbClr>
              </a:outerShdw>
            </a:effectLst>
            <a:latin typeface="Segoe Semibold" pitchFamily="34" charset="0"/>
          </a:endParaRPr>
        </a:p>
      </dsp:txBody>
      <dsp:txXfrm>
        <a:off x="102552" y="34892"/>
        <a:ext cx="3569175" cy="623086"/>
      </dsp:txXfrm>
    </dsp:sp>
    <dsp:sp modelId="{6F8F4ADE-7684-433F-BA52-177A318C118E}">
      <dsp:nvSpPr>
        <dsp:cNvPr id="0" name=""/>
        <dsp:cNvSpPr/>
      </dsp:nvSpPr>
      <dsp:spPr>
        <a:xfrm>
          <a:off x="68845" y="726211"/>
          <a:ext cx="3636589" cy="690500"/>
        </a:xfrm>
        <a:prstGeom prst="roundRect">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34290" rIns="68580" bIns="34290" numCol="1" spcCol="1270" anchor="ctr" anchorCtr="0">
          <a:noAutofit/>
        </a:bodyPr>
        <a:lstStyle/>
        <a:p>
          <a:pPr lvl="0" algn="ctr" defTabSz="800100" rtl="0">
            <a:lnSpc>
              <a:spcPct val="90000"/>
            </a:lnSpc>
            <a:spcBef>
              <a:spcPct val="0"/>
            </a:spcBef>
            <a:spcAft>
              <a:spcPct val="35000"/>
            </a:spcAft>
          </a:pPr>
          <a:r>
            <a:rPr lang="en-US" sz="1800" kern="1200" dirty="0" smtClean="0">
              <a:effectLst>
                <a:outerShdw blurRad="38100" dist="38100" dir="2700000" algn="tl">
                  <a:srgbClr val="000000">
                    <a:alpha val="43137"/>
                  </a:srgbClr>
                </a:outerShdw>
              </a:effectLst>
              <a:latin typeface="Segoe Semibold" pitchFamily="34" charset="0"/>
            </a:rPr>
            <a:t>Implantação de Relatórios na Internet</a:t>
          </a:r>
          <a:endParaRPr lang="en-US" sz="1800" kern="1200" dirty="0">
            <a:effectLst>
              <a:outerShdw blurRad="38100" dist="38100" dir="2700000" algn="tl">
                <a:srgbClr val="000000">
                  <a:alpha val="43137"/>
                </a:srgbClr>
              </a:outerShdw>
            </a:effectLst>
            <a:latin typeface="Segoe Semibold" pitchFamily="34" charset="0"/>
          </a:endParaRPr>
        </a:p>
      </dsp:txBody>
      <dsp:txXfrm>
        <a:off x="102552" y="759918"/>
        <a:ext cx="3569175" cy="623086"/>
      </dsp:txXfrm>
    </dsp:sp>
    <dsp:sp modelId="{7EB72365-90DD-44A6-818C-A7E0D4F14A43}">
      <dsp:nvSpPr>
        <dsp:cNvPr id="0" name=""/>
        <dsp:cNvSpPr/>
      </dsp:nvSpPr>
      <dsp:spPr>
        <a:xfrm>
          <a:off x="68845" y="1451236"/>
          <a:ext cx="3636589" cy="690500"/>
        </a:xfrm>
        <a:prstGeom prst="roundRect">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34290" rIns="68580" bIns="34290" numCol="1" spcCol="1270" anchor="ctr" anchorCtr="0">
          <a:noAutofit/>
        </a:bodyPr>
        <a:lstStyle/>
        <a:p>
          <a:pPr lvl="0" algn="ctr" defTabSz="800100" rtl="0">
            <a:lnSpc>
              <a:spcPct val="90000"/>
            </a:lnSpc>
            <a:spcBef>
              <a:spcPct val="0"/>
            </a:spcBef>
            <a:spcAft>
              <a:spcPct val="35000"/>
            </a:spcAft>
          </a:pPr>
          <a:r>
            <a:rPr lang="en-US" sz="1800" kern="1200" dirty="0" smtClean="0">
              <a:effectLst>
                <a:outerShdw blurRad="38100" dist="38100" dir="2700000" algn="tl">
                  <a:srgbClr val="000000">
                    <a:alpha val="43137"/>
                  </a:srgbClr>
                </a:outerShdw>
              </a:effectLst>
              <a:latin typeface="Segoe Semibold" pitchFamily="34" charset="0"/>
            </a:rPr>
            <a:t>Computações no Sub-espaço</a:t>
          </a:r>
          <a:endParaRPr lang="en-US" sz="1800" kern="1200" dirty="0">
            <a:effectLst>
              <a:outerShdw blurRad="38100" dist="38100" dir="2700000" algn="tl">
                <a:srgbClr val="000000">
                  <a:alpha val="43137"/>
                </a:srgbClr>
              </a:outerShdw>
            </a:effectLst>
            <a:latin typeface="Segoe Semibold" pitchFamily="34" charset="0"/>
          </a:endParaRPr>
        </a:p>
      </dsp:txBody>
      <dsp:txXfrm>
        <a:off x="102552" y="1484943"/>
        <a:ext cx="3569175" cy="623086"/>
      </dsp:txXfrm>
    </dsp:sp>
    <dsp:sp modelId="{2BB79801-8E36-4E62-8C62-B94D49C6B287}">
      <dsp:nvSpPr>
        <dsp:cNvPr id="0" name=""/>
        <dsp:cNvSpPr/>
      </dsp:nvSpPr>
      <dsp:spPr>
        <a:xfrm>
          <a:off x="68845" y="2176262"/>
          <a:ext cx="3636589" cy="690500"/>
        </a:xfrm>
        <a:prstGeom prst="roundRect">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34290" rIns="68580" bIns="34290" numCol="1" spcCol="1270" anchor="ctr" anchorCtr="0">
          <a:noAutofit/>
        </a:bodyPr>
        <a:lstStyle/>
        <a:p>
          <a:pPr lvl="0" algn="ctr" defTabSz="800100" rtl="0">
            <a:lnSpc>
              <a:spcPct val="90000"/>
            </a:lnSpc>
            <a:spcBef>
              <a:spcPct val="0"/>
            </a:spcBef>
            <a:spcAft>
              <a:spcPct val="35000"/>
            </a:spcAft>
          </a:pPr>
          <a:r>
            <a:rPr lang="en-US" sz="1800" kern="1200" dirty="0" smtClean="0">
              <a:effectLst>
                <a:outerShdw blurRad="38100" dist="38100" dir="2700000" algn="tl">
                  <a:srgbClr val="000000">
                    <a:alpha val="43137"/>
                  </a:srgbClr>
                </a:outerShdw>
              </a:effectLst>
              <a:latin typeface="Segoe Semibold" pitchFamily="34" charset="0"/>
            </a:rPr>
            <a:t>Ferramentas Dinamizadas para Análise</a:t>
          </a:r>
          <a:endParaRPr lang="en-US" sz="1800" kern="1200" dirty="0">
            <a:effectLst>
              <a:outerShdw blurRad="38100" dist="38100" dir="2700000" algn="tl">
                <a:srgbClr val="000000">
                  <a:alpha val="43137"/>
                </a:srgbClr>
              </a:outerShdw>
            </a:effectLst>
            <a:latin typeface="Segoe Semibold" pitchFamily="34" charset="0"/>
          </a:endParaRPr>
        </a:p>
      </dsp:txBody>
      <dsp:txXfrm>
        <a:off x="102552" y="2209969"/>
        <a:ext cx="3569175" cy="623086"/>
      </dsp:txXfrm>
    </dsp:sp>
    <dsp:sp modelId="{8684FDC4-6E02-4DCF-8E96-E76341E83853}">
      <dsp:nvSpPr>
        <dsp:cNvPr id="0" name=""/>
        <dsp:cNvSpPr/>
      </dsp:nvSpPr>
      <dsp:spPr>
        <a:xfrm>
          <a:off x="68845" y="2901288"/>
          <a:ext cx="3636589" cy="690500"/>
        </a:xfrm>
        <a:prstGeom prst="roundRect">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34290" rIns="68580" bIns="34290" numCol="1" spcCol="1270" anchor="ctr" anchorCtr="0">
          <a:noAutofit/>
        </a:bodyPr>
        <a:lstStyle/>
        <a:p>
          <a:pPr lvl="0" algn="ctr" defTabSz="800100" rtl="0">
            <a:lnSpc>
              <a:spcPct val="90000"/>
            </a:lnSpc>
            <a:spcBef>
              <a:spcPct val="0"/>
            </a:spcBef>
            <a:spcAft>
              <a:spcPct val="35000"/>
            </a:spcAft>
          </a:pPr>
          <a:r>
            <a:rPr lang="en-US" sz="1800" kern="1200" dirty="0" smtClean="0">
              <a:effectLst>
                <a:outerShdw blurRad="38100" dist="38100" dir="2700000" algn="tl">
                  <a:srgbClr val="000000">
                    <a:alpha val="43137"/>
                  </a:srgbClr>
                </a:outerShdw>
              </a:effectLst>
              <a:latin typeface="Segoe Semibold" pitchFamily="34" charset="0"/>
            </a:rPr>
            <a:t>Design Aprimorado de Análise</a:t>
          </a:r>
          <a:endParaRPr lang="en-US" sz="1800" kern="1200" dirty="0">
            <a:effectLst>
              <a:outerShdw blurRad="38100" dist="38100" dir="2700000" algn="tl">
                <a:srgbClr val="000000">
                  <a:alpha val="43137"/>
                </a:srgbClr>
              </a:outerShdw>
            </a:effectLst>
            <a:latin typeface="Segoe Semibold" pitchFamily="34" charset="0"/>
          </a:endParaRPr>
        </a:p>
      </dsp:txBody>
      <dsp:txXfrm>
        <a:off x="102552" y="2934995"/>
        <a:ext cx="3569175" cy="623086"/>
      </dsp:txXfrm>
    </dsp:sp>
    <dsp:sp modelId="{CE3F5D26-D891-4887-AB7C-052EAA1C8D15}">
      <dsp:nvSpPr>
        <dsp:cNvPr id="0" name=""/>
        <dsp:cNvSpPr/>
      </dsp:nvSpPr>
      <dsp:spPr>
        <a:xfrm>
          <a:off x="68845" y="3626313"/>
          <a:ext cx="3636589" cy="690500"/>
        </a:xfrm>
        <a:prstGeom prst="roundRect">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34290" rIns="68580" bIns="34290" numCol="1" spcCol="1270" anchor="ctr" anchorCtr="0">
          <a:noAutofit/>
        </a:bodyPr>
        <a:lstStyle/>
        <a:p>
          <a:pPr lvl="0" algn="ctr" defTabSz="800100" rtl="0">
            <a:lnSpc>
              <a:spcPct val="90000"/>
            </a:lnSpc>
            <a:spcBef>
              <a:spcPct val="0"/>
            </a:spcBef>
            <a:spcAft>
              <a:spcPct val="35000"/>
            </a:spcAft>
          </a:pPr>
          <a:r>
            <a:rPr lang="en-US" sz="1800" kern="1200" dirty="0" smtClean="0">
              <a:effectLst>
                <a:outerShdw blurRad="38100" dist="38100" dir="2700000" algn="tl">
                  <a:srgbClr val="000000">
                    <a:alpha val="43137"/>
                  </a:srgbClr>
                </a:outerShdw>
              </a:effectLst>
              <a:latin typeface="Segoe Semibold" pitchFamily="34" charset="0"/>
            </a:rPr>
            <a:t>Ferramenta de Backup Escalonável</a:t>
          </a:r>
          <a:endParaRPr lang="en-US" sz="1800" kern="1200" dirty="0">
            <a:effectLst>
              <a:outerShdw blurRad="38100" dist="38100" dir="2700000" algn="tl">
                <a:srgbClr val="000000">
                  <a:alpha val="43137"/>
                </a:srgbClr>
              </a:outerShdw>
            </a:effectLst>
            <a:latin typeface="Segoe Semibold" pitchFamily="34" charset="0"/>
          </a:endParaRPr>
        </a:p>
      </dsp:txBody>
      <dsp:txXfrm>
        <a:off x="102552" y="3660020"/>
        <a:ext cx="3569175" cy="623086"/>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AB7385-AC29-4066-AEE4-F5D3F492C7B0}">
      <dsp:nvSpPr>
        <dsp:cNvPr id="0" name=""/>
        <dsp:cNvSpPr/>
      </dsp:nvSpPr>
      <dsp:spPr>
        <a:xfrm>
          <a:off x="50197" y="158"/>
          <a:ext cx="3673886" cy="479063"/>
        </a:xfrm>
        <a:prstGeom prst="roundRect">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34290" rIns="68580" bIns="34290" numCol="1" spcCol="1270" anchor="ctr" anchorCtr="0">
          <a:noAutofit/>
        </a:bodyPr>
        <a:lstStyle/>
        <a:p>
          <a:pPr lvl="0" algn="ctr" defTabSz="800100" rtl="0">
            <a:lnSpc>
              <a:spcPct val="90000"/>
            </a:lnSpc>
            <a:spcBef>
              <a:spcPct val="0"/>
            </a:spcBef>
            <a:spcAft>
              <a:spcPct val="35000"/>
            </a:spcAft>
          </a:pPr>
          <a:r>
            <a:rPr lang="en-US" sz="1800" kern="1200" dirty="0" smtClean="0">
              <a:effectLst>
                <a:outerShdw blurRad="38100" dist="38100" dir="2700000" algn="tl">
                  <a:srgbClr val="000000">
                    <a:alpha val="43137"/>
                  </a:srgbClr>
                </a:outerShdw>
              </a:effectLst>
              <a:latin typeface="Segoe Semibold" pitchFamily="34" charset="0"/>
            </a:rPr>
            <a:t>Relatórios Renderizados no Word e Excel</a:t>
          </a:r>
          <a:endParaRPr lang="en-US" sz="1800" kern="1200" dirty="0">
            <a:effectLst>
              <a:outerShdw blurRad="38100" dist="38100" dir="2700000" algn="tl">
                <a:srgbClr val="000000">
                  <a:alpha val="43137"/>
                </a:srgbClr>
              </a:outerShdw>
            </a:effectLst>
            <a:latin typeface="Segoe Semibold" pitchFamily="34" charset="0"/>
          </a:endParaRPr>
        </a:p>
      </dsp:txBody>
      <dsp:txXfrm>
        <a:off x="73583" y="23544"/>
        <a:ext cx="3627114" cy="432291"/>
      </dsp:txXfrm>
    </dsp:sp>
    <dsp:sp modelId="{E1C0E7D0-9C11-4BC2-B9B0-E8C24B518983}">
      <dsp:nvSpPr>
        <dsp:cNvPr id="0" name=""/>
        <dsp:cNvSpPr/>
      </dsp:nvSpPr>
      <dsp:spPr>
        <a:xfrm>
          <a:off x="50197" y="503175"/>
          <a:ext cx="3673886" cy="479063"/>
        </a:xfrm>
        <a:prstGeom prst="roundRect">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34290" rIns="68580" bIns="34290" numCol="1" spcCol="1270" anchor="ctr" anchorCtr="0">
          <a:noAutofit/>
        </a:bodyPr>
        <a:lstStyle/>
        <a:p>
          <a:pPr lvl="0" algn="ctr" defTabSz="800100" rtl="0">
            <a:lnSpc>
              <a:spcPct val="90000"/>
            </a:lnSpc>
            <a:spcBef>
              <a:spcPct val="0"/>
            </a:spcBef>
            <a:spcAft>
              <a:spcPct val="35000"/>
            </a:spcAft>
          </a:pPr>
          <a:r>
            <a:rPr lang="en-US" sz="1800" kern="1200" dirty="0" smtClean="0">
              <a:effectLst>
                <a:outerShdw blurRad="38100" dist="38100" dir="2700000" algn="tl">
                  <a:srgbClr val="000000">
                    <a:alpha val="43137"/>
                  </a:srgbClr>
                </a:outerShdw>
              </a:effectLst>
              <a:latin typeface="Segoe Semibold" pitchFamily="34" charset="0"/>
            </a:rPr>
            <a:t>Layout Flexível de Relatórios</a:t>
          </a:r>
          <a:endParaRPr lang="en-US" sz="1800" kern="1200" dirty="0">
            <a:effectLst>
              <a:outerShdw blurRad="38100" dist="38100" dir="2700000" algn="tl">
                <a:srgbClr val="000000">
                  <a:alpha val="43137"/>
                </a:srgbClr>
              </a:outerShdw>
            </a:effectLst>
            <a:latin typeface="Segoe Semibold" pitchFamily="34" charset="0"/>
          </a:endParaRPr>
        </a:p>
      </dsp:txBody>
      <dsp:txXfrm>
        <a:off x="73583" y="526561"/>
        <a:ext cx="3627114" cy="432291"/>
      </dsp:txXfrm>
    </dsp:sp>
    <dsp:sp modelId="{A98F5AB5-D751-4213-8D4C-E9F119E9E2A9}">
      <dsp:nvSpPr>
        <dsp:cNvPr id="0" name=""/>
        <dsp:cNvSpPr/>
      </dsp:nvSpPr>
      <dsp:spPr>
        <a:xfrm>
          <a:off x="50197" y="1006192"/>
          <a:ext cx="3673886" cy="479063"/>
        </a:xfrm>
        <a:prstGeom prst="roundRect">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34290" rIns="68580" bIns="34290" numCol="1" spcCol="1270" anchor="ctr" anchorCtr="0">
          <a:noAutofit/>
        </a:bodyPr>
        <a:lstStyle/>
        <a:p>
          <a:pPr lvl="0" algn="ctr" defTabSz="800100" rtl="0">
            <a:lnSpc>
              <a:spcPct val="90000"/>
            </a:lnSpc>
            <a:spcBef>
              <a:spcPct val="0"/>
            </a:spcBef>
            <a:spcAft>
              <a:spcPct val="35000"/>
            </a:spcAft>
          </a:pPr>
          <a:r>
            <a:rPr lang="en-US" sz="1800" kern="1200" dirty="0" smtClean="0">
              <a:effectLst>
                <a:outerShdw blurRad="38100" dist="38100" dir="2700000" algn="tl">
                  <a:srgbClr val="000000">
                    <a:alpha val="43137"/>
                  </a:srgbClr>
                </a:outerShdw>
              </a:effectLst>
              <a:latin typeface="Segoe Semibold" pitchFamily="34" charset="0"/>
            </a:rPr>
            <a:t>Melhorias no Report Builder</a:t>
          </a:r>
          <a:endParaRPr lang="en-US" sz="1800" kern="1200" dirty="0">
            <a:effectLst>
              <a:outerShdw blurRad="38100" dist="38100" dir="2700000" algn="tl">
                <a:srgbClr val="000000">
                  <a:alpha val="43137"/>
                </a:srgbClr>
              </a:outerShdw>
            </a:effectLst>
            <a:latin typeface="Segoe Semibold" pitchFamily="34" charset="0"/>
          </a:endParaRPr>
        </a:p>
      </dsp:txBody>
      <dsp:txXfrm>
        <a:off x="73583" y="1029578"/>
        <a:ext cx="3627114" cy="432291"/>
      </dsp:txXfrm>
    </dsp:sp>
    <dsp:sp modelId="{CCECEB37-E00C-4FC5-89D0-CBF23E173D7D}">
      <dsp:nvSpPr>
        <dsp:cNvPr id="0" name=""/>
        <dsp:cNvSpPr/>
      </dsp:nvSpPr>
      <dsp:spPr>
        <a:xfrm>
          <a:off x="50197" y="1509209"/>
          <a:ext cx="3673886" cy="479063"/>
        </a:xfrm>
        <a:prstGeom prst="roundRect">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34290" rIns="68580" bIns="34290" numCol="1" spcCol="1270" anchor="ctr" anchorCtr="0">
          <a:noAutofit/>
        </a:bodyPr>
        <a:lstStyle/>
        <a:p>
          <a:pPr lvl="0" algn="ctr" defTabSz="800100" rtl="0">
            <a:lnSpc>
              <a:spcPct val="90000"/>
            </a:lnSpc>
            <a:spcBef>
              <a:spcPct val="0"/>
            </a:spcBef>
            <a:spcAft>
              <a:spcPct val="35000"/>
            </a:spcAft>
          </a:pPr>
          <a:r>
            <a:rPr lang="en-US" sz="1800" kern="1200" dirty="0" smtClean="0">
              <a:effectLst>
                <a:outerShdw blurRad="38100" dist="38100" dir="2700000" algn="tl">
                  <a:srgbClr val="000000">
                    <a:alpha val="43137"/>
                  </a:srgbClr>
                </a:outerShdw>
              </a:effectLst>
              <a:latin typeface="Segoe Semibold" pitchFamily="34" charset="0"/>
            </a:rPr>
            <a:t>TABLIX</a:t>
          </a:r>
          <a:endParaRPr lang="en-US" sz="1800" kern="1200" dirty="0">
            <a:effectLst>
              <a:outerShdw blurRad="38100" dist="38100" dir="2700000" algn="tl">
                <a:srgbClr val="000000">
                  <a:alpha val="43137"/>
                </a:srgbClr>
              </a:outerShdw>
            </a:effectLst>
            <a:latin typeface="Segoe Semibold" pitchFamily="34" charset="0"/>
          </a:endParaRPr>
        </a:p>
      </dsp:txBody>
      <dsp:txXfrm>
        <a:off x="73583" y="1532595"/>
        <a:ext cx="3627114" cy="432291"/>
      </dsp:txXfrm>
    </dsp:sp>
    <dsp:sp modelId="{4DAA6C65-E466-449C-86D2-8D0A3D6D2310}">
      <dsp:nvSpPr>
        <dsp:cNvPr id="0" name=""/>
        <dsp:cNvSpPr/>
      </dsp:nvSpPr>
      <dsp:spPr>
        <a:xfrm>
          <a:off x="50197" y="2012226"/>
          <a:ext cx="3673886" cy="479063"/>
        </a:xfrm>
        <a:prstGeom prst="roundRect">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34290" rIns="68580" bIns="34290" numCol="1" spcCol="1270" anchor="ctr" anchorCtr="0">
          <a:noAutofit/>
        </a:bodyPr>
        <a:lstStyle/>
        <a:p>
          <a:pPr lvl="0" algn="ctr" defTabSz="800100" rtl="0">
            <a:lnSpc>
              <a:spcPct val="90000"/>
            </a:lnSpc>
            <a:spcBef>
              <a:spcPct val="0"/>
            </a:spcBef>
            <a:spcAft>
              <a:spcPct val="35000"/>
            </a:spcAft>
          </a:pPr>
          <a:r>
            <a:rPr lang="en-US" sz="1800" kern="1200" smtClean="0">
              <a:effectLst>
                <a:outerShdw blurRad="38100" dist="38100" dir="2700000" algn="tl">
                  <a:srgbClr val="000000">
                    <a:alpha val="43137"/>
                  </a:srgbClr>
                </a:outerShdw>
              </a:effectLst>
              <a:latin typeface="Segoe Semibold" pitchFamily="34" charset="0"/>
            </a:rPr>
            <a:t>Dado com Formatação Rica</a:t>
          </a:r>
          <a:endParaRPr lang="en-US" sz="1800" kern="1200" dirty="0">
            <a:effectLst>
              <a:outerShdw blurRad="38100" dist="38100" dir="2700000" algn="tl">
                <a:srgbClr val="000000">
                  <a:alpha val="43137"/>
                </a:srgbClr>
              </a:outerShdw>
            </a:effectLst>
            <a:latin typeface="Segoe Semibold" pitchFamily="34" charset="0"/>
          </a:endParaRPr>
        </a:p>
      </dsp:txBody>
      <dsp:txXfrm>
        <a:off x="73583" y="2035612"/>
        <a:ext cx="3627114" cy="432291"/>
      </dsp:txXfrm>
    </dsp:sp>
    <dsp:sp modelId="{E57CE4B0-9636-4964-9C14-35AA04A88FC7}">
      <dsp:nvSpPr>
        <dsp:cNvPr id="0" name=""/>
        <dsp:cNvSpPr/>
      </dsp:nvSpPr>
      <dsp:spPr>
        <a:xfrm>
          <a:off x="50197" y="2515243"/>
          <a:ext cx="3673886" cy="479063"/>
        </a:xfrm>
        <a:prstGeom prst="roundRect">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34290" rIns="68580" bIns="34290" numCol="1" spcCol="1270" anchor="ctr" anchorCtr="0">
          <a:noAutofit/>
        </a:bodyPr>
        <a:lstStyle/>
        <a:p>
          <a:pPr lvl="0" algn="ctr" defTabSz="800100" rtl="0">
            <a:lnSpc>
              <a:spcPct val="90000"/>
            </a:lnSpc>
            <a:spcBef>
              <a:spcPct val="0"/>
            </a:spcBef>
            <a:spcAft>
              <a:spcPct val="35000"/>
            </a:spcAft>
          </a:pPr>
          <a:r>
            <a:rPr lang="en-US" sz="1800" kern="1200" dirty="0" smtClean="0">
              <a:effectLst>
                <a:outerShdw blurRad="38100" dist="38100" dir="2700000" algn="tl">
                  <a:srgbClr val="000000">
                    <a:alpha val="43137"/>
                  </a:srgbClr>
                </a:outerShdw>
              </a:effectLst>
              <a:latin typeface="Segoe Semibold" pitchFamily="34" charset="0"/>
            </a:rPr>
            <a:t>Visualizações de Dados</a:t>
          </a:r>
          <a:endParaRPr lang="en-US" sz="1800" kern="1200" dirty="0">
            <a:effectLst>
              <a:outerShdw blurRad="38100" dist="38100" dir="2700000" algn="tl">
                <a:srgbClr val="000000">
                  <a:alpha val="43137"/>
                </a:srgbClr>
              </a:outerShdw>
            </a:effectLst>
            <a:latin typeface="Segoe Semibold" pitchFamily="34" charset="0"/>
          </a:endParaRPr>
        </a:p>
      </dsp:txBody>
      <dsp:txXfrm>
        <a:off x="73583" y="2538629"/>
        <a:ext cx="3627114" cy="432291"/>
      </dsp:txXfrm>
    </dsp:sp>
    <dsp:sp modelId="{E2891A7C-CC86-4350-BF27-6225BBC95A7F}">
      <dsp:nvSpPr>
        <dsp:cNvPr id="0" name=""/>
        <dsp:cNvSpPr/>
      </dsp:nvSpPr>
      <dsp:spPr>
        <a:xfrm>
          <a:off x="50197" y="3018260"/>
          <a:ext cx="3673886" cy="479063"/>
        </a:xfrm>
        <a:prstGeom prst="roundRect">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34290" rIns="68580" bIns="34290" numCol="1" spcCol="1270" anchor="ctr" anchorCtr="0">
          <a:noAutofit/>
        </a:bodyPr>
        <a:lstStyle/>
        <a:p>
          <a:pPr lvl="0" algn="ctr" defTabSz="800100" rtl="0">
            <a:lnSpc>
              <a:spcPct val="90000"/>
            </a:lnSpc>
            <a:spcBef>
              <a:spcPct val="0"/>
            </a:spcBef>
            <a:spcAft>
              <a:spcPct val="35000"/>
            </a:spcAft>
          </a:pPr>
          <a:r>
            <a:rPr lang="en-US" sz="1800" kern="1200" dirty="0" smtClean="0">
              <a:effectLst>
                <a:outerShdw blurRad="38100" dist="38100" dir="2700000" algn="tl">
                  <a:srgbClr val="000000">
                    <a:alpha val="43137"/>
                  </a:srgbClr>
                </a:outerShdw>
              </a:effectLst>
              <a:latin typeface="Segoe Semibold" pitchFamily="34" charset="0"/>
            </a:rPr>
            <a:t>MOLAP Writeback</a:t>
          </a:r>
          <a:endParaRPr lang="en-US" sz="1800" kern="1200" dirty="0">
            <a:effectLst>
              <a:outerShdw blurRad="38100" dist="38100" dir="2700000" algn="tl">
                <a:srgbClr val="000000">
                  <a:alpha val="43137"/>
                </a:srgbClr>
              </a:outerShdw>
            </a:effectLst>
            <a:latin typeface="Segoe Semibold" pitchFamily="34" charset="0"/>
          </a:endParaRPr>
        </a:p>
      </dsp:txBody>
      <dsp:txXfrm>
        <a:off x="73583" y="3041646"/>
        <a:ext cx="3627114" cy="432291"/>
      </dsp:txXfrm>
    </dsp:sp>
    <dsp:sp modelId="{668DB8FB-8008-43C3-855D-93FEE26C7537}">
      <dsp:nvSpPr>
        <dsp:cNvPr id="0" name=""/>
        <dsp:cNvSpPr/>
      </dsp:nvSpPr>
      <dsp:spPr>
        <a:xfrm>
          <a:off x="5" y="3521436"/>
          <a:ext cx="3673886" cy="479063"/>
        </a:xfrm>
        <a:prstGeom prst="roundRect">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34290" rIns="68580" bIns="34290" numCol="1" spcCol="1270" anchor="ctr" anchorCtr="0">
          <a:noAutofit/>
        </a:bodyPr>
        <a:lstStyle/>
        <a:p>
          <a:pPr lvl="0" algn="ctr" defTabSz="800100" rtl="0">
            <a:lnSpc>
              <a:spcPct val="90000"/>
            </a:lnSpc>
            <a:spcBef>
              <a:spcPct val="0"/>
            </a:spcBef>
            <a:spcAft>
              <a:spcPct val="35000"/>
            </a:spcAft>
          </a:pPr>
          <a:r>
            <a:rPr lang="en-US" sz="1800" kern="1200" dirty="0" smtClean="0">
              <a:effectLst>
                <a:outerShdw blurRad="38100" dist="38100" dir="2700000" algn="tl">
                  <a:srgbClr val="000000">
                    <a:alpha val="43137"/>
                  </a:srgbClr>
                </a:outerShdw>
              </a:effectLst>
              <a:latin typeface="Segoe Semibold" pitchFamily="34" charset="0"/>
            </a:rPr>
            <a:t>Data Mining Aprimorado</a:t>
          </a:r>
          <a:endParaRPr lang="en-US" sz="1800" kern="1200" dirty="0">
            <a:effectLst>
              <a:outerShdw blurRad="38100" dist="38100" dir="2700000" algn="tl">
                <a:srgbClr val="000000">
                  <a:alpha val="43137"/>
                </a:srgbClr>
              </a:outerShdw>
            </a:effectLst>
            <a:latin typeface="Segoe Semibold" pitchFamily="34" charset="0"/>
          </a:endParaRPr>
        </a:p>
      </dsp:txBody>
      <dsp:txXfrm>
        <a:off x="23391" y="3544822"/>
        <a:ext cx="3627114" cy="432291"/>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25F267-773C-4CEE-849D-B84B541D86D1}">
      <dsp:nvSpPr>
        <dsp:cNvPr id="0" name=""/>
        <dsp:cNvSpPr/>
      </dsp:nvSpPr>
      <dsp:spPr>
        <a:xfrm>
          <a:off x="35018" y="1652"/>
          <a:ext cx="3231963" cy="794866"/>
        </a:xfrm>
        <a:prstGeom prst="roundRect">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34290" rIns="68580" bIns="34290" numCol="1" spcCol="1270" anchor="ctr" anchorCtr="0">
          <a:noAutofit/>
        </a:bodyPr>
        <a:lstStyle/>
        <a:p>
          <a:pPr lvl="0" algn="ctr" defTabSz="800100" rtl="0">
            <a:lnSpc>
              <a:spcPct val="90000"/>
            </a:lnSpc>
            <a:spcBef>
              <a:spcPct val="0"/>
            </a:spcBef>
            <a:spcAft>
              <a:spcPct val="35000"/>
            </a:spcAft>
          </a:pPr>
          <a:r>
            <a:rPr lang="en-US" sz="1800" b="0" kern="1200" dirty="0" smtClean="0">
              <a:effectLst>
                <a:outerShdw blurRad="38100" dist="38100" dir="2700000" algn="tl">
                  <a:srgbClr val="000000">
                    <a:alpha val="43137"/>
                  </a:srgbClr>
                </a:outerShdw>
              </a:effectLst>
              <a:latin typeface="Segoe Semibold" pitchFamily="34" charset="0"/>
            </a:rPr>
            <a:t>Modelo de Dados de Entidade</a:t>
          </a:r>
          <a:endParaRPr lang="en-US" sz="1800" b="0" kern="1200" dirty="0">
            <a:effectLst>
              <a:outerShdw blurRad="38100" dist="38100" dir="2700000" algn="tl">
                <a:srgbClr val="000000">
                  <a:alpha val="43137"/>
                </a:srgbClr>
              </a:outerShdw>
            </a:effectLst>
            <a:latin typeface="Segoe Semibold" pitchFamily="34" charset="0"/>
          </a:endParaRPr>
        </a:p>
      </dsp:txBody>
      <dsp:txXfrm>
        <a:off x="73820" y="40454"/>
        <a:ext cx="3154359" cy="717262"/>
      </dsp:txXfrm>
    </dsp:sp>
    <dsp:sp modelId="{C5FD9510-8B00-40AB-9B6A-00BE2F07B0E3}">
      <dsp:nvSpPr>
        <dsp:cNvPr id="0" name=""/>
        <dsp:cNvSpPr/>
      </dsp:nvSpPr>
      <dsp:spPr>
        <a:xfrm>
          <a:off x="35018" y="836262"/>
          <a:ext cx="3231963" cy="794866"/>
        </a:xfrm>
        <a:prstGeom prst="roundRect">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34290" rIns="68580" bIns="34290" numCol="1" spcCol="1270" anchor="ctr" anchorCtr="0">
          <a:noAutofit/>
        </a:bodyPr>
        <a:lstStyle/>
        <a:p>
          <a:pPr lvl="0" algn="ctr" defTabSz="800100" rtl="0">
            <a:lnSpc>
              <a:spcPct val="90000"/>
            </a:lnSpc>
            <a:spcBef>
              <a:spcPct val="0"/>
            </a:spcBef>
            <a:spcAft>
              <a:spcPct val="35000"/>
            </a:spcAft>
          </a:pPr>
          <a:r>
            <a:rPr lang="en-US" sz="1800" b="0" kern="1200" dirty="0" smtClean="0">
              <a:effectLst>
                <a:outerShdw blurRad="38100" dist="38100" dir="2700000" algn="tl">
                  <a:srgbClr val="000000">
                    <a:alpha val="43137"/>
                  </a:srgbClr>
                </a:outerShdw>
              </a:effectLst>
              <a:latin typeface="Segoe Semibold" pitchFamily="34" charset="0"/>
            </a:rPr>
            <a:t>LINQ</a:t>
          </a:r>
          <a:endParaRPr lang="en-US" sz="1800" b="0" kern="1200" dirty="0">
            <a:effectLst>
              <a:outerShdw blurRad="38100" dist="38100" dir="2700000" algn="tl">
                <a:srgbClr val="000000">
                  <a:alpha val="43137"/>
                </a:srgbClr>
              </a:outerShdw>
            </a:effectLst>
            <a:latin typeface="Segoe Semibold" pitchFamily="34" charset="0"/>
          </a:endParaRPr>
        </a:p>
      </dsp:txBody>
      <dsp:txXfrm>
        <a:off x="73820" y="875064"/>
        <a:ext cx="3154359" cy="717262"/>
      </dsp:txXfrm>
    </dsp:sp>
    <dsp:sp modelId="{CCBA6170-5AC7-4182-A713-F63F51400714}">
      <dsp:nvSpPr>
        <dsp:cNvPr id="0" name=""/>
        <dsp:cNvSpPr/>
      </dsp:nvSpPr>
      <dsp:spPr>
        <a:xfrm>
          <a:off x="35018" y="1670871"/>
          <a:ext cx="3231963" cy="794866"/>
        </a:xfrm>
        <a:prstGeom prst="roundRect">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34290" rIns="68580" bIns="34290" numCol="1" spcCol="1270" anchor="ctr" anchorCtr="0">
          <a:noAutofit/>
        </a:bodyPr>
        <a:lstStyle/>
        <a:p>
          <a:pPr lvl="0" algn="ctr" defTabSz="800100" rtl="0">
            <a:lnSpc>
              <a:spcPct val="90000"/>
            </a:lnSpc>
            <a:spcBef>
              <a:spcPct val="0"/>
            </a:spcBef>
            <a:spcAft>
              <a:spcPct val="35000"/>
            </a:spcAft>
          </a:pPr>
          <a:r>
            <a:rPr lang="en-US" sz="1800" b="0" kern="1200" dirty="0" smtClean="0">
              <a:effectLst>
                <a:outerShdw blurRad="38100" dist="38100" dir="2700000" algn="tl">
                  <a:srgbClr val="000000">
                    <a:alpha val="43137"/>
                  </a:srgbClr>
                </a:outerShdw>
              </a:effectLst>
              <a:latin typeface="Segoe Semibold" pitchFamily="34" charset="0"/>
            </a:rPr>
            <a:t>Designer Visual Entity</a:t>
          </a:r>
          <a:endParaRPr lang="en-US" sz="1800" b="0" kern="1200" dirty="0">
            <a:effectLst>
              <a:outerShdw blurRad="38100" dist="38100" dir="2700000" algn="tl">
                <a:srgbClr val="000000">
                  <a:alpha val="43137"/>
                </a:srgbClr>
              </a:outerShdw>
            </a:effectLst>
            <a:latin typeface="Segoe Semibold" pitchFamily="34" charset="0"/>
          </a:endParaRPr>
        </a:p>
      </dsp:txBody>
      <dsp:txXfrm>
        <a:off x="73820" y="1709673"/>
        <a:ext cx="3154359" cy="717262"/>
      </dsp:txXfrm>
    </dsp:sp>
    <dsp:sp modelId="{D0633F56-3984-4EF5-8AAD-32960BC097D8}">
      <dsp:nvSpPr>
        <dsp:cNvPr id="0" name=""/>
        <dsp:cNvSpPr/>
      </dsp:nvSpPr>
      <dsp:spPr>
        <a:xfrm>
          <a:off x="35018" y="2505481"/>
          <a:ext cx="3231963" cy="794866"/>
        </a:xfrm>
        <a:prstGeom prst="roundRect">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34290" rIns="68580" bIns="34290" numCol="1" spcCol="1270" anchor="ctr" anchorCtr="0">
          <a:noAutofit/>
        </a:bodyPr>
        <a:lstStyle/>
        <a:p>
          <a:pPr lvl="0" algn="ctr" defTabSz="800100" rtl="0">
            <a:lnSpc>
              <a:spcPct val="90000"/>
            </a:lnSpc>
            <a:spcBef>
              <a:spcPct val="0"/>
            </a:spcBef>
            <a:spcAft>
              <a:spcPct val="35000"/>
            </a:spcAft>
          </a:pPr>
          <a:r>
            <a:rPr lang="en-US" sz="1800" b="0" kern="1200" dirty="0" smtClean="0">
              <a:effectLst>
                <a:outerShdw blurRad="38100" dist="38100" dir="2700000" algn="tl">
                  <a:srgbClr val="000000">
                    <a:alpha val="43137"/>
                  </a:srgbClr>
                </a:outerShdw>
              </a:effectLst>
              <a:latin typeface="Segoe Semibold" pitchFamily="34" charset="0"/>
            </a:rPr>
            <a:t>Adaptadores Entity Aware</a:t>
          </a:r>
          <a:endParaRPr lang="en-US" sz="1800" b="0" kern="1200" dirty="0">
            <a:effectLst>
              <a:outerShdw blurRad="38100" dist="38100" dir="2700000" algn="tl">
                <a:srgbClr val="000000">
                  <a:alpha val="43137"/>
                </a:srgbClr>
              </a:outerShdw>
            </a:effectLst>
            <a:latin typeface="Segoe Semibold" pitchFamily="34" charset="0"/>
          </a:endParaRPr>
        </a:p>
      </dsp:txBody>
      <dsp:txXfrm>
        <a:off x="73820" y="2544283"/>
        <a:ext cx="3154359" cy="717262"/>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ECBB736-8313-4D19-B776-1A171911D8B8}" type="datetimeFigureOut">
              <a:rPr lang="pt-BR" smtClean="0"/>
              <a:t>18/10/2015</a:t>
            </a:fld>
            <a:endParaRPr lang="pt-BR"/>
          </a:p>
        </p:txBody>
      </p:sp>
      <p:sp>
        <p:nvSpPr>
          <p:cNvPr id="4" name="Espaço Reservado para Imagem de Sli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1505851-F1DD-425E-8F98-64D976DA0191}" type="slidenum">
              <a:rPr lang="pt-BR" smtClean="0"/>
              <a:t>‹nº›</a:t>
            </a:fld>
            <a:endParaRPr lang="pt-BR"/>
          </a:p>
        </p:txBody>
      </p:sp>
    </p:spTree>
    <p:extLst>
      <p:ext uri="{BB962C8B-B14F-4D97-AF65-F5344CB8AC3E}">
        <p14:creationId xmlns:p14="http://schemas.microsoft.com/office/powerpoint/2010/main" val="11259109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Shape 296"/>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a:spcBef>
                <a:spcPts val="0"/>
              </a:spcBef>
              <a:buNone/>
            </a:pPr>
            <a:endParaRPr/>
          </a:p>
        </p:txBody>
      </p:sp>
      <p:sp>
        <p:nvSpPr>
          <p:cNvPr id="297" name="Shape 297"/>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extLst>
      <p:ext uri="{BB962C8B-B14F-4D97-AF65-F5344CB8AC3E}">
        <p14:creationId xmlns:p14="http://schemas.microsoft.com/office/powerpoint/2010/main" val="38784831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Shape 236"/>
          <p:cNvSpPr txBox="1">
            <a:spLocks noGrp="1"/>
          </p:cNvSpPr>
          <p:nvPr>
            <p:ph type="body" idx="1"/>
          </p:nvPr>
        </p:nvSpPr>
        <p:spPr>
          <a:xfrm>
            <a:off x="685800" y="4400550"/>
            <a:ext cx="5486399" cy="3600599"/>
          </a:xfrm>
          <a:prstGeom prst="rect">
            <a:avLst/>
          </a:prstGeom>
          <a:noFill/>
          <a:ln>
            <a:noFill/>
          </a:ln>
        </p:spPr>
        <p:txBody>
          <a:bodyPr lIns="91425" tIns="91425" rIns="91425" bIns="91425" anchor="t" anchorCtr="0">
            <a:noAutofit/>
          </a:bodyPr>
          <a:lstStyle/>
          <a:p>
            <a:pPr marL="0" marR="0" lvl="0" indent="0" algn="l" rtl="0">
              <a:spcBef>
                <a:spcPts val="0"/>
              </a:spcBef>
              <a:buFont typeface="Arial"/>
              <a:buNone/>
            </a:pPr>
            <a:endParaRPr sz="1800" b="0" i="0" u="none" strike="noStrike" cap="none" baseline="0"/>
          </a:p>
        </p:txBody>
      </p:sp>
      <p:sp>
        <p:nvSpPr>
          <p:cNvPr id="237" name="Shape 237"/>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extLst>
      <p:ext uri="{BB962C8B-B14F-4D97-AF65-F5344CB8AC3E}">
        <p14:creationId xmlns:p14="http://schemas.microsoft.com/office/powerpoint/2010/main" val="31427076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Shape 236"/>
          <p:cNvSpPr txBox="1">
            <a:spLocks noGrp="1"/>
          </p:cNvSpPr>
          <p:nvPr>
            <p:ph type="body" idx="1"/>
          </p:nvPr>
        </p:nvSpPr>
        <p:spPr>
          <a:xfrm>
            <a:off x="685800" y="4400550"/>
            <a:ext cx="5486399" cy="3600599"/>
          </a:xfrm>
          <a:prstGeom prst="rect">
            <a:avLst/>
          </a:prstGeom>
          <a:noFill/>
          <a:ln>
            <a:noFill/>
          </a:ln>
        </p:spPr>
        <p:txBody>
          <a:bodyPr lIns="91425" tIns="91425" rIns="91425" bIns="91425" anchor="t" anchorCtr="0">
            <a:noAutofit/>
          </a:bodyPr>
          <a:lstStyle/>
          <a:p>
            <a:pPr marL="0" marR="0" lvl="0" indent="0" algn="l" rtl="0">
              <a:spcBef>
                <a:spcPts val="0"/>
              </a:spcBef>
              <a:buFont typeface="Arial"/>
              <a:buNone/>
            </a:pPr>
            <a:endParaRPr sz="1800" b="0" i="0" u="none" strike="noStrike" cap="none" baseline="0"/>
          </a:p>
        </p:txBody>
      </p:sp>
      <p:sp>
        <p:nvSpPr>
          <p:cNvPr id="237" name="Shape 237"/>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extLst>
      <p:ext uri="{BB962C8B-B14F-4D97-AF65-F5344CB8AC3E}">
        <p14:creationId xmlns:p14="http://schemas.microsoft.com/office/powerpoint/2010/main" val="5251742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Shape 236"/>
          <p:cNvSpPr txBox="1">
            <a:spLocks noGrp="1"/>
          </p:cNvSpPr>
          <p:nvPr>
            <p:ph type="body" idx="1"/>
          </p:nvPr>
        </p:nvSpPr>
        <p:spPr>
          <a:xfrm>
            <a:off x="685800" y="4400550"/>
            <a:ext cx="5486399" cy="3600599"/>
          </a:xfrm>
          <a:prstGeom prst="rect">
            <a:avLst/>
          </a:prstGeom>
          <a:noFill/>
          <a:ln>
            <a:noFill/>
          </a:ln>
        </p:spPr>
        <p:txBody>
          <a:bodyPr lIns="91425" tIns="91425" rIns="91425" bIns="91425" anchor="t" anchorCtr="0">
            <a:noAutofit/>
          </a:bodyPr>
          <a:lstStyle/>
          <a:p>
            <a:pPr marL="0" marR="0" lvl="0" indent="0" algn="l" rtl="0">
              <a:spcBef>
                <a:spcPts val="0"/>
              </a:spcBef>
              <a:buFont typeface="Arial"/>
              <a:buNone/>
            </a:pPr>
            <a:endParaRPr sz="1800" b="0" i="0" u="none" strike="noStrike" cap="none" baseline="0"/>
          </a:p>
        </p:txBody>
      </p:sp>
      <p:sp>
        <p:nvSpPr>
          <p:cNvPr id="237" name="Shape 237"/>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extLst>
      <p:ext uri="{BB962C8B-B14F-4D97-AF65-F5344CB8AC3E}">
        <p14:creationId xmlns:p14="http://schemas.microsoft.com/office/powerpoint/2010/main" val="34497474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Shape 236"/>
          <p:cNvSpPr txBox="1">
            <a:spLocks noGrp="1"/>
          </p:cNvSpPr>
          <p:nvPr>
            <p:ph type="body" idx="1"/>
          </p:nvPr>
        </p:nvSpPr>
        <p:spPr>
          <a:xfrm>
            <a:off x="685800" y="4400550"/>
            <a:ext cx="5486399" cy="3600599"/>
          </a:xfrm>
          <a:prstGeom prst="rect">
            <a:avLst/>
          </a:prstGeom>
          <a:noFill/>
          <a:ln>
            <a:noFill/>
          </a:ln>
        </p:spPr>
        <p:txBody>
          <a:bodyPr lIns="91425" tIns="91425" rIns="91425" bIns="91425" anchor="t" anchorCtr="0">
            <a:noAutofit/>
          </a:bodyPr>
          <a:lstStyle/>
          <a:p>
            <a:pPr marL="0" marR="0" lvl="0" indent="0" algn="l" rtl="0">
              <a:spcBef>
                <a:spcPts val="0"/>
              </a:spcBef>
              <a:buFont typeface="Arial"/>
              <a:buNone/>
            </a:pPr>
            <a:endParaRPr sz="1800" b="0" i="0" u="none" strike="noStrike" cap="none" baseline="0"/>
          </a:p>
        </p:txBody>
      </p:sp>
      <p:sp>
        <p:nvSpPr>
          <p:cNvPr id="237" name="Shape 237"/>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extLst>
      <p:ext uri="{BB962C8B-B14F-4D97-AF65-F5344CB8AC3E}">
        <p14:creationId xmlns:p14="http://schemas.microsoft.com/office/powerpoint/2010/main" val="15514107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Shape 236"/>
          <p:cNvSpPr txBox="1">
            <a:spLocks noGrp="1"/>
          </p:cNvSpPr>
          <p:nvPr>
            <p:ph type="body" idx="1"/>
          </p:nvPr>
        </p:nvSpPr>
        <p:spPr>
          <a:xfrm>
            <a:off x="685800" y="4400550"/>
            <a:ext cx="5486399" cy="3600599"/>
          </a:xfrm>
          <a:prstGeom prst="rect">
            <a:avLst/>
          </a:prstGeom>
          <a:noFill/>
          <a:ln>
            <a:noFill/>
          </a:ln>
        </p:spPr>
        <p:txBody>
          <a:bodyPr lIns="91425" tIns="91425" rIns="91425" bIns="91425" anchor="t" anchorCtr="0">
            <a:noAutofit/>
          </a:bodyPr>
          <a:lstStyle/>
          <a:p>
            <a:pPr marL="0" marR="0" lvl="0" indent="0" algn="l" rtl="0">
              <a:spcBef>
                <a:spcPts val="0"/>
              </a:spcBef>
              <a:buFont typeface="Arial"/>
              <a:buNone/>
            </a:pPr>
            <a:endParaRPr sz="1800" b="0" i="0" u="none" strike="noStrike" cap="none" baseline="0"/>
          </a:p>
        </p:txBody>
      </p:sp>
      <p:sp>
        <p:nvSpPr>
          <p:cNvPr id="237" name="Shape 237"/>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extLst>
      <p:ext uri="{BB962C8B-B14F-4D97-AF65-F5344CB8AC3E}">
        <p14:creationId xmlns:p14="http://schemas.microsoft.com/office/powerpoint/2010/main" val="31053529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Shape 236"/>
          <p:cNvSpPr txBox="1">
            <a:spLocks noGrp="1"/>
          </p:cNvSpPr>
          <p:nvPr>
            <p:ph type="body" idx="1"/>
          </p:nvPr>
        </p:nvSpPr>
        <p:spPr>
          <a:xfrm>
            <a:off x="685800" y="4400550"/>
            <a:ext cx="5486399" cy="3600599"/>
          </a:xfrm>
          <a:prstGeom prst="rect">
            <a:avLst/>
          </a:prstGeom>
          <a:noFill/>
          <a:ln>
            <a:noFill/>
          </a:ln>
        </p:spPr>
        <p:txBody>
          <a:bodyPr lIns="91425" tIns="91425" rIns="91425" bIns="91425" anchor="t" anchorCtr="0">
            <a:noAutofit/>
          </a:bodyPr>
          <a:lstStyle/>
          <a:p>
            <a:pPr marL="0" marR="0" lvl="0" indent="0" algn="l" rtl="0">
              <a:spcBef>
                <a:spcPts val="0"/>
              </a:spcBef>
              <a:buFont typeface="Arial"/>
              <a:buNone/>
            </a:pPr>
            <a:endParaRPr sz="1800" b="0" i="0" u="none" strike="noStrike" cap="none" baseline="0"/>
          </a:p>
        </p:txBody>
      </p:sp>
      <p:sp>
        <p:nvSpPr>
          <p:cNvPr id="237" name="Shape 237"/>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extLst>
      <p:ext uri="{BB962C8B-B14F-4D97-AF65-F5344CB8AC3E}">
        <p14:creationId xmlns:p14="http://schemas.microsoft.com/office/powerpoint/2010/main" val="42930185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Shape 236"/>
          <p:cNvSpPr txBox="1">
            <a:spLocks noGrp="1"/>
          </p:cNvSpPr>
          <p:nvPr>
            <p:ph type="body" idx="1"/>
          </p:nvPr>
        </p:nvSpPr>
        <p:spPr>
          <a:xfrm>
            <a:off x="685800" y="4400550"/>
            <a:ext cx="5486399" cy="3600599"/>
          </a:xfrm>
          <a:prstGeom prst="rect">
            <a:avLst/>
          </a:prstGeom>
          <a:noFill/>
          <a:ln>
            <a:noFill/>
          </a:ln>
        </p:spPr>
        <p:txBody>
          <a:bodyPr lIns="91425" tIns="91425" rIns="91425" bIns="91425" anchor="t" anchorCtr="0">
            <a:noAutofit/>
          </a:bodyPr>
          <a:lstStyle/>
          <a:p>
            <a:pPr marL="0" marR="0" lvl="0" indent="0" algn="l" rtl="0">
              <a:spcBef>
                <a:spcPts val="0"/>
              </a:spcBef>
              <a:buFont typeface="Arial"/>
              <a:buNone/>
            </a:pPr>
            <a:endParaRPr sz="1800" b="0" i="0" u="none" strike="noStrike" cap="none" baseline="0"/>
          </a:p>
        </p:txBody>
      </p:sp>
      <p:sp>
        <p:nvSpPr>
          <p:cNvPr id="237" name="Shape 237"/>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extLst>
      <p:ext uri="{BB962C8B-B14F-4D97-AF65-F5344CB8AC3E}">
        <p14:creationId xmlns:p14="http://schemas.microsoft.com/office/powerpoint/2010/main" val="39994051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Shape 236"/>
          <p:cNvSpPr txBox="1">
            <a:spLocks noGrp="1"/>
          </p:cNvSpPr>
          <p:nvPr>
            <p:ph type="body" idx="1"/>
          </p:nvPr>
        </p:nvSpPr>
        <p:spPr>
          <a:xfrm>
            <a:off x="685800" y="4400550"/>
            <a:ext cx="5486399" cy="3600599"/>
          </a:xfrm>
          <a:prstGeom prst="rect">
            <a:avLst/>
          </a:prstGeom>
          <a:noFill/>
          <a:ln>
            <a:noFill/>
          </a:ln>
        </p:spPr>
        <p:txBody>
          <a:bodyPr lIns="91425" tIns="91425" rIns="91425" bIns="91425" anchor="t" anchorCtr="0">
            <a:noAutofit/>
          </a:bodyPr>
          <a:lstStyle/>
          <a:p>
            <a:pPr marL="0" marR="0" lvl="0" indent="0" algn="l" rtl="0">
              <a:spcBef>
                <a:spcPts val="0"/>
              </a:spcBef>
              <a:buFont typeface="Arial"/>
              <a:buNone/>
            </a:pPr>
            <a:endParaRPr sz="1800" b="0" i="0" u="none" strike="noStrike" cap="none" baseline="0"/>
          </a:p>
        </p:txBody>
      </p:sp>
      <p:sp>
        <p:nvSpPr>
          <p:cNvPr id="237" name="Shape 237"/>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extLst>
      <p:ext uri="{BB962C8B-B14F-4D97-AF65-F5344CB8AC3E}">
        <p14:creationId xmlns:p14="http://schemas.microsoft.com/office/powerpoint/2010/main" val="33799188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Shape 236"/>
          <p:cNvSpPr txBox="1">
            <a:spLocks noGrp="1"/>
          </p:cNvSpPr>
          <p:nvPr>
            <p:ph type="body" idx="1"/>
          </p:nvPr>
        </p:nvSpPr>
        <p:spPr>
          <a:xfrm>
            <a:off x="685800" y="4400550"/>
            <a:ext cx="5486399" cy="3600599"/>
          </a:xfrm>
          <a:prstGeom prst="rect">
            <a:avLst/>
          </a:prstGeom>
          <a:noFill/>
          <a:ln>
            <a:noFill/>
          </a:ln>
        </p:spPr>
        <p:txBody>
          <a:bodyPr lIns="91425" tIns="91425" rIns="91425" bIns="91425" anchor="t" anchorCtr="0">
            <a:noAutofit/>
          </a:bodyPr>
          <a:lstStyle/>
          <a:p>
            <a:pPr marL="0" marR="0" lvl="0" indent="0" algn="l" rtl="0">
              <a:spcBef>
                <a:spcPts val="0"/>
              </a:spcBef>
              <a:buFont typeface="Arial"/>
              <a:buNone/>
            </a:pPr>
            <a:endParaRPr sz="1800" b="0" i="0" u="none" strike="noStrike" cap="none" baseline="0"/>
          </a:p>
        </p:txBody>
      </p:sp>
      <p:sp>
        <p:nvSpPr>
          <p:cNvPr id="237" name="Shape 237"/>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extLst>
      <p:ext uri="{BB962C8B-B14F-4D97-AF65-F5344CB8AC3E}">
        <p14:creationId xmlns:p14="http://schemas.microsoft.com/office/powerpoint/2010/main" val="41569400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Shape 236"/>
          <p:cNvSpPr txBox="1">
            <a:spLocks noGrp="1"/>
          </p:cNvSpPr>
          <p:nvPr>
            <p:ph type="body" idx="1"/>
          </p:nvPr>
        </p:nvSpPr>
        <p:spPr>
          <a:xfrm>
            <a:off x="685800" y="4400550"/>
            <a:ext cx="5486399" cy="3600599"/>
          </a:xfrm>
          <a:prstGeom prst="rect">
            <a:avLst/>
          </a:prstGeom>
          <a:noFill/>
          <a:ln>
            <a:noFill/>
          </a:ln>
        </p:spPr>
        <p:txBody>
          <a:bodyPr lIns="91425" tIns="91425" rIns="91425" bIns="91425" anchor="t" anchorCtr="0">
            <a:noAutofit/>
          </a:bodyPr>
          <a:lstStyle/>
          <a:p>
            <a:pPr marL="0" marR="0" lvl="0" indent="0" algn="l" rtl="0">
              <a:spcBef>
                <a:spcPts val="0"/>
              </a:spcBef>
              <a:buFont typeface="Arial"/>
              <a:buNone/>
            </a:pPr>
            <a:endParaRPr sz="1800" b="0" i="0" u="none" strike="noStrike" cap="none" baseline="0"/>
          </a:p>
        </p:txBody>
      </p:sp>
      <p:sp>
        <p:nvSpPr>
          <p:cNvPr id="237" name="Shape 237"/>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extLst>
      <p:ext uri="{BB962C8B-B14F-4D97-AF65-F5344CB8AC3E}">
        <p14:creationId xmlns:p14="http://schemas.microsoft.com/office/powerpoint/2010/main" val="37322775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Shape 230"/>
          <p:cNvSpPr txBox="1">
            <a:spLocks noGrp="1"/>
          </p:cNvSpPr>
          <p:nvPr>
            <p:ph type="body" idx="1"/>
          </p:nvPr>
        </p:nvSpPr>
        <p:spPr>
          <a:xfrm>
            <a:off x="685800" y="4400550"/>
            <a:ext cx="5486399" cy="3600599"/>
          </a:xfrm>
          <a:prstGeom prst="rect">
            <a:avLst/>
          </a:prstGeom>
          <a:noFill/>
          <a:ln>
            <a:noFill/>
          </a:ln>
        </p:spPr>
        <p:txBody>
          <a:bodyPr lIns="91425" tIns="91425" rIns="91425" bIns="91425" anchor="t" anchorCtr="0">
            <a:noAutofit/>
          </a:bodyPr>
          <a:lstStyle/>
          <a:p>
            <a:pPr marL="0" marR="0" lvl="0" indent="0" algn="l" rtl="0">
              <a:spcBef>
                <a:spcPts val="0"/>
              </a:spcBef>
              <a:buFont typeface="Arial"/>
              <a:buNone/>
            </a:pPr>
            <a:endParaRPr sz="1800" b="0" i="0" u="none" strike="noStrike" cap="none" baseline="0"/>
          </a:p>
        </p:txBody>
      </p:sp>
      <p:sp>
        <p:nvSpPr>
          <p:cNvPr id="231" name="Shape 231"/>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extLst>
      <p:ext uri="{BB962C8B-B14F-4D97-AF65-F5344CB8AC3E}">
        <p14:creationId xmlns:p14="http://schemas.microsoft.com/office/powerpoint/2010/main" val="129762993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Shape 236"/>
          <p:cNvSpPr txBox="1">
            <a:spLocks noGrp="1"/>
          </p:cNvSpPr>
          <p:nvPr>
            <p:ph type="body" idx="1"/>
          </p:nvPr>
        </p:nvSpPr>
        <p:spPr>
          <a:xfrm>
            <a:off x="685800" y="4400550"/>
            <a:ext cx="5486399" cy="3600599"/>
          </a:xfrm>
          <a:prstGeom prst="rect">
            <a:avLst/>
          </a:prstGeom>
          <a:noFill/>
          <a:ln>
            <a:noFill/>
          </a:ln>
        </p:spPr>
        <p:txBody>
          <a:bodyPr lIns="91425" tIns="91425" rIns="91425" bIns="91425" anchor="t" anchorCtr="0">
            <a:noAutofit/>
          </a:bodyPr>
          <a:lstStyle/>
          <a:p>
            <a:pPr marL="0" marR="0" lvl="0" indent="0" algn="l" rtl="0">
              <a:spcBef>
                <a:spcPts val="0"/>
              </a:spcBef>
              <a:buFont typeface="Arial"/>
              <a:buNone/>
            </a:pPr>
            <a:endParaRPr sz="1800" b="0" i="0" u="none" strike="noStrike" cap="none" baseline="0"/>
          </a:p>
        </p:txBody>
      </p:sp>
      <p:sp>
        <p:nvSpPr>
          <p:cNvPr id="237" name="Shape 237"/>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extLst>
      <p:ext uri="{BB962C8B-B14F-4D97-AF65-F5344CB8AC3E}">
        <p14:creationId xmlns:p14="http://schemas.microsoft.com/office/powerpoint/2010/main" val="42756307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Shape 236"/>
          <p:cNvSpPr txBox="1">
            <a:spLocks noGrp="1"/>
          </p:cNvSpPr>
          <p:nvPr>
            <p:ph type="body" idx="1"/>
          </p:nvPr>
        </p:nvSpPr>
        <p:spPr>
          <a:xfrm>
            <a:off x="685800" y="4400550"/>
            <a:ext cx="5486399" cy="3600599"/>
          </a:xfrm>
          <a:prstGeom prst="rect">
            <a:avLst/>
          </a:prstGeom>
          <a:noFill/>
          <a:ln>
            <a:noFill/>
          </a:ln>
        </p:spPr>
        <p:txBody>
          <a:bodyPr lIns="91425" tIns="91425" rIns="91425" bIns="91425" anchor="t" anchorCtr="0">
            <a:noAutofit/>
          </a:bodyPr>
          <a:lstStyle/>
          <a:p>
            <a:pPr marL="0" marR="0" lvl="0" indent="0" algn="l" rtl="0">
              <a:spcBef>
                <a:spcPts val="0"/>
              </a:spcBef>
              <a:buFont typeface="Arial"/>
              <a:buNone/>
            </a:pPr>
            <a:endParaRPr sz="1800" b="0" i="0" u="none" strike="noStrike" cap="none" baseline="0"/>
          </a:p>
        </p:txBody>
      </p:sp>
      <p:sp>
        <p:nvSpPr>
          <p:cNvPr id="237" name="Shape 237"/>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extLst>
      <p:ext uri="{BB962C8B-B14F-4D97-AF65-F5344CB8AC3E}">
        <p14:creationId xmlns:p14="http://schemas.microsoft.com/office/powerpoint/2010/main" val="961475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Shape 236"/>
          <p:cNvSpPr txBox="1">
            <a:spLocks noGrp="1"/>
          </p:cNvSpPr>
          <p:nvPr>
            <p:ph type="body" idx="1"/>
          </p:nvPr>
        </p:nvSpPr>
        <p:spPr>
          <a:xfrm>
            <a:off x="685800" y="4400550"/>
            <a:ext cx="5486399" cy="3600599"/>
          </a:xfrm>
          <a:prstGeom prst="rect">
            <a:avLst/>
          </a:prstGeom>
          <a:noFill/>
          <a:ln>
            <a:noFill/>
          </a:ln>
        </p:spPr>
        <p:txBody>
          <a:bodyPr lIns="91425" tIns="91425" rIns="91425" bIns="91425" anchor="t" anchorCtr="0">
            <a:noAutofit/>
          </a:bodyPr>
          <a:lstStyle/>
          <a:p>
            <a:pPr marL="0" marR="0" lvl="0" indent="0" algn="l" rtl="0">
              <a:spcBef>
                <a:spcPts val="0"/>
              </a:spcBef>
              <a:buFont typeface="Arial"/>
              <a:buNone/>
            </a:pPr>
            <a:endParaRPr sz="1800" b="0" i="0" u="none" strike="noStrike" cap="none" baseline="0"/>
          </a:p>
        </p:txBody>
      </p:sp>
      <p:sp>
        <p:nvSpPr>
          <p:cNvPr id="237" name="Shape 237"/>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extLst>
      <p:ext uri="{BB962C8B-B14F-4D97-AF65-F5344CB8AC3E}">
        <p14:creationId xmlns:p14="http://schemas.microsoft.com/office/powerpoint/2010/main" val="188385545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Shape 236"/>
          <p:cNvSpPr txBox="1">
            <a:spLocks noGrp="1"/>
          </p:cNvSpPr>
          <p:nvPr>
            <p:ph type="body" idx="1"/>
          </p:nvPr>
        </p:nvSpPr>
        <p:spPr>
          <a:xfrm>
            <a:off x="685800" y="4400550"/>
            <a:ext cx="5486399" cy="3600599"/>
          </a:xfrm>
          <a:prstGeom prst="rect">
            <a:avLst/>
          </a:prstGeom>
          <a:noFill/>
          <a:ln>
            <a:noFill/>
          </a:ln>
        </p:spPr>
        <p:txBody>
          <a:bodyPr lIns="91425" tIns="91425" rIns="91425" bIns="91425" anchor="t" anchorCtr="0">
            <a:noAutofit/>
          </a:bodyPr>
          <a:lstStyle/>
          <a:p>
            <a:pPr marL="0" marR="0" lvl="0" indent="0" algn="l" rtl="0">
              <a:spcBef>
                <a:spcPts val="0"/>
              </a:spcBef>
              <a:buFont typeface="Arial"/>
              <a:buNone/>
            </a:pPr>
            <a:endParaRPr sz="1800" b="0" i="0" u="none" strike="noStrike" cap="none" baseline="0"/>
          </a:p>
        </p:txBody>
      </p:sp>
      <p:sp>
        <p:nvSpPr>
          <p:cNvPr id="237" name="Shape 237"/>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extLst>
      <p:ext uri="{BB962C8B-B14F-4D97-AF65-F5344CB8AC3E}">
        <p14:creationId xmlns:p14="http://schemas.microsoft.com/office/powerpoint/2010/main" val="329833882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p:cNvSpPr>
            <a:spLocks noGrp="1" noRot="1" noChangeAspect="1" noTextEdit="1"/>
          </p:cNvSpPr>
          <p:nvPr>
            <p:ph type="sldImg"/>
          </p:nvPr>
        </p:nvSpPr>
        <p:spPr bwMode="auto">
          <a:noFill/>
          <a:ln>
            <a:solidFill>
              <a:srgbClr val="000000"/>
            </a:solidFill>
            <a:miter lim="800000"/>
            <a:headEnd/>
            <a:tailEnd/>
          </a:ln>
        </p:spPr>
      </p:sp>
      <p:sp>
        <p:nvSpPr>
          <p:cNvPr id="46083" name="Notes Placeholder 2"/>
          <p:cNvSpPr>
            <a:spLocks noGrp="1"/>
          </p:cNvSpPr>
          <p:nvPr>
            <p:ph type="body" idx="1"/>
          </p:nvPr>
        </p:nvSpPr>
        <p:spPr>
          <a:xfrm>
            <a:off x="423863" y="3862388"/>
            <a:ext cx="6154737" cy="234950"/>
          </a:xfrm>
          <a:ln/>
        </p:spPr>
        <p:txBody>
          <a:bodyPr>
            <a:normAutofit lnSpcReduction="10000"/>
          </a:bodyPr>
          <a:lstStyle/>
          <a:p>
            <a:pPr defTabSz="1097280" eaLnBrk="1" fontAlgn="auto" hangingPunct="1">
              <a:lnSpc>
                <a:spcPct val="80000"/>
              </a:lnSpc>
              <a:spcBef>
                <a:spcPts val="0"/>
              </a:spcBef>
              <a:spcAft>
                <a:spcPts val="0"/>
              </a:spcAft>
              <a:defRPr/>
            </a:pPr>
            <a:endParaRPr lang="en-US" dirty="0"/>
          </a:p>
        </p:txBody>
      </p:sp>
      <p:sp>
        <p:nvSpPr>
          <p:cNvPr id="32772" name="Date Placeholder 3"/>
          <p:cNvSpPr>
            <a:spLocks noGrp="1"/>
          </p:cNvSpPr>
          <p:nvPr>
            <p:ph type="dt" sz="quarter" idx="1"/>
          </p:nvPr>
        </p:nvSpPr>
        <p:spPr bwMode="auto">
          <a:noFill/>
          <a:ln>
            <a:miter lim="800000"/>
            <a:headEnd/>
            <a:tailEnd/>
          </a:ln>
        </p:spPr>
        <p:txBody>
          <a:bodyPr wrap="square" numCol="1" anchor="t" anchorCtr="0" compatLnSpc="1">
            <a:prstTxWarp prst="textNoShape">
              <a:avLst/>
            </a:prstTxWarp>
          </a:bodyPr>
          <a:lstStyle/>
          <a:p>
            <a:fld id="{C87BCB74-8DE9-48AB-82DE-EC1F0A4638A9}" type="datetime8">
              <a:rPr lang="en-US" smtClean="0"/>
              <a:pPr/>
              <a:t>18-Oct-15 12:05</a:t>
            </a:fld>
            <a:endParaRPr lang="en-US" smtClean="0"/>
          </a:p>
        </p:txBody>
      </p:sp>
      <p:sp>
        <p:nvSpPr>
          <p:cNvPr id="32773" name="Footer Placeholder 4"/>
          <p:cNvSpPr>
            <a:spLocks noGrp="1"/>
          </p:cNvSpPr>
          <p:nvPr>
            <p:ph type="ftr" sz="quarter" idx="4"/>
          </p:nvPr>
        </p:nvSpPr>
        <p:spPr bwMode="auto">
          <a:noFill/>
          <a:ln>
            <a:miter lim="800000"/>
            <a:headEnd/>
            <a:tailEnd/>
          </a:ln>
        </p:spPr>
        <p:txBody>
          <a:bodyPr wrap="square" numCol="1" anchorCtr="0" compatLnSpc="1">
            <a:prstTxWarp prst="textNoShape">
              <a:avLst/>
            </a:prstTxWarp>
          </a:bodyPr>
          <a:lstStyle/>
          <a:p>
            <a:r>
              <a:rPr lang="en-US" smtClean="0"/>
              <a:t>©2006 Microsoft Corporation. All rights reserved.</a:t>
            </a:r>
          </a:p>
          <a:p>
            <a:r>
              <a:rPr lang="en-US" smtClean="0"/>
              <a:t>This presentation is for informational purposes only. Microsoft makes no warranties, express or implied, in this summary.</a:t>
            </a:r>
          </a:p>
        </p:txBody>
      </p:sp>
      <p:sp>
        <p:nvSpPr>
          <p:cNvPr id="32774" name="Slide Number Placeholder 5"/>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673F1146-CF0A-4A65-9CB3-EB8BD9FF2AD2}" type="slidenum">
              <a:rPr lang="en-US" smtClean="0"/>
              <a:pPr/>
              <a:t>64</a:t>
            </a:fld>
            <a:endParaRPr lang="en-US" smtClean="0"/>
          </a:p>
        </p:txBody>
      </p:sp>
    </p:spTree>
    <p:extLst>
      <p:ext uri="{BB962C8B-B14F-4D97-AF65-F5344CB8AC3E}">
        <p14:creationId xmlns:p14="http://schemas.microsoft.com/office/powerpoint/2010/main" val="214174666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Slide Image Placeholder 1"/>
          <p:cNvSpPr>
            <a:spLocks noGrp="1" noRot="1" noChangeAspect="1" noTextEdit="1"/>
          </p:cNvSpPr>
          <p:nvPr>
            <p:ph type="sldImg"/>
          </p:nvPr>
        </p:nvSpPr>
        <p:spPr bwMode="auto">
          <a:noFill/>
          <a:ln>
            <a:solidFill>
              <a:srgbClr val="000000"/>
            </a:solidFill>
            <a:miter lim="800000"/>
            <a:headEnd/>
            <a:tailEnd/>
          </a:ln>
        </p:spPr>
      </p:sp>
      <p:sp>
        <p:nvSpPr>
          <p:cNvPr id="3" name="Notes Placeholder 2"/>
          <p:cNvSpPr>
            <a:spLocks noGrp="1"/>
          </p:cNvSpPr>
          <p:nvPr>
            <p:ph type="body" idx="1"/>
          </p:nvPr>
        </p:nvSpPr>
        <p:spPr/>
        <p:txBody>
          <a:bodyPr>
            <a:normAutofit/>
          </a:bodyPr>
          <a:lstStyle/>
          <a:p>
            <a:pPr defTabSz="1097280" eaLnBrk="1" fontAlgn="auto" hangingPunct="1">
              <a:spcBef>
                <a:spcPts val="0"/>
              </a:spcBef>
              <a:spcAft>
                <a:spcPts val="0"/>
              </a:spcAft>
              <a:defRPr/>
            </a:pPr>
            <a:endParaRPr lang="en-US" dirty="0"/>
          </a:p>
        </p:txBody>
      </p:sp>
      <p:sp>
        <p:nvSpPr>
          <p:cNvPr id="33796"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11063BE3-DB38-4282-9BCA-73A9BF2064C7}" type="slidenum">
              <a:rPr lang="en-US" smtClean="0"/>
              <a:pPr/>
              <a:t>65</a:t>
            </a:fld>
            <a:endParaRPr lang="en-US" smtClean="0"/>
          </a:p>
        </p:txBody>
      </p:sp>
    </p:spTree>
    <p:extLst>
      <p:ext uri="{BB962C8B-B14F-4D97-AF65-F5344CB8AC3E}">
        <p14:creationId xmlns:p14="http://schemas.microsoft.com/office/powerpoint/2010/main" val="26099276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Image Placeholder 1"/>
          <p:cNvSpPr>
            <a:spLocks noGrp="1" noRot="1" noChangeAspect="1" noTextEdit="1"/>
          </p:cNvSpPr>
          <p:nvPr>
            <p:ph type="sldImg"/>
          </p:nvPr>
        </p:nvSpPr>
        <p:spPr bwMode="auto">
          <a:noFill/>
          <a:ln>
            <a:solidFill>
              <a:srgbClr val="000000"/>
            </a:solidFill>
            <a:miter lim="800000"/>
            <a:headEnd/>
            <a:tailEnd/>
          </a:ln>
        </p:spPr>
      </p:sp>
      <p:sp>
        <p:nvSpPr>
          <p:cNvPr id="3" name="Notes Placeholder 2"/>
          <p:cNvSpPr>
            <a:spLocks noGrp="1"/>
          </p:cNvSpPr>
          <p:nvPr>
            <p:ph type="body" idx="1"/>
          </p:nvPr>
        </p:nvSpPr>
        <p:spPr/>
        <p:txBody>
          <a:bodyPr>
            <a:normAutofit/>
          </a:bodyPr>
          <a:lstStyle/>
          <a:p>
            <a:pPr defTabSz="1097280" eaLnBrk="1" fontAlgn="auto" hangingPunct="1">
              <a:spcBef>
                <a:spcPts val="0"/>
              </a:spcBef>
              <a:spcAft>
                <a:spcPts val="0"/>
              </a:spcAft>
              <a:defRPr/>
            </a:pPr>
            <a:endParaRPr lang="en-US" dirty="0"/>
          </a:p>
        </p:txBody>
      </p:sp>
      <p:sp>
        <p:nvSpPr>
          <p:cNvPr id="3584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11E89C27-ED59-462C-9EFA-D80EED301B7B}" type="slidenum">
              <a:rPr lang="en-US" smtClean="0"/>
              <a:pPr/>
              <a:t>67</a:t>
            </a:fld>
            <a:endParaRPr lang="en-US" smtClean="0"/>
          </a:p>
        </p:txBody>
      </p:sp>
    </p:spTree>
    <p:extLst>
      <p:ext uri="{BB962C8B-B14F-4D97-AF65-F5344CB8AC3E}">
        <p14:creationId xmlns:p14="http://schemas.microsoft.com/office/powerpoint/2010/main" val="61264777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Image Placeholder 1"/>
          <p:cNvSpPr>
            <a:spLocks noGrp="1" noRot="1" noChangeAspect="1" noTextEdit="1"/>
          </p:cNvSpPr>
          <p:nvPr>
            <p:ph type="sldImg"/>
          </p:nvPr>
        </p:nvSpPr>
        <p:spPr bwMode="auto">
          <a:noFill/>
          <a:ln>
            <a:solidFill>
              <a:srgbClr val="000000"/>
            </a:solidFill>
            <a:miter lim="800000"/>
            <a:headEnd/>
            <a:tailEnd/>
          </a:ln>
        </p:spPr>
      </p:sp>
      <p:sp>
        <p:nvSpPr>
          <p:cNvPr id="36867"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b="1" smtClean="0"/>
              <a:t>Detalhes de Criptografia</a:t>
            </a:r>
          </a:p>
          <a:p>
            <a:pPr eaLnBrk="1" hangingPunct="1">
              <a:spcBef>
                <a:spcPct val="0"/>
              </a:spcBef>
            </a:pPr>
            <a:r>
              <a:rPr lang="pt-BR" i="1" smtClean="0"/>
              <a:t>Criptografia de Dados Transparente</a:t>
            </a:r>
          </a:p>
          <a:p>
            <a:pPr eaLnBrk="1" hangingPunct="1">
              <a:spcBef>
                <a:spcPct val="0"/>
              </a:spcBef>
            </a:pPr>
            <a:r>
              <a:rPr lang="pt-BR" smtClean="0"/>
              <a:t>No SQL Server 2005, nós habilitamos a criptografia e a decodificação de dados em repouso, fornecendo funções embutidas para aplicações de chamada. Com o Katmai, nós ampliamos esta capacidade, a fim de possibilitar a criptografia  de um banco de dados inteiro, dados e registros, sem a necessidade de mudanças nas aplicações. A Oracle oferece uma funcionalidade semelhante, como parte da Advanced Security Option. Um grande benefício da implantação do SQL Server será a capacidade muito maior na pesquisa de dados criptografados, inclusive buscas de intervalo e difusas, sendo que a solução Oracle está limitada  a pesquisas de igualdade.</a:t>
            </a:r>
          </a:p>
          <a:p>
            <a:pPr eaLnBrk="1" hangingPunct="1">
              <a:spcBef>
                <a:spcPct val="0"/>
              </a:spcBef>
            </a:pPr>
            <a:endParaRPr lang="pt-BR" smtClean="0"/>
          </a:p>
          <a:p>
            <a:pPr eaLnBrk="1" hangingPunct="1">
              <a:spcBef>
                <a:spcPct val="0"/>
              </a:spcBef>
            </a:pPr>
            <a:r>
              <a:rPr lang="pt-BR" i="1" smtClean="0"/>
              <a:t>Criptografia de BackUp</a:t>
            </a:r>
          </a:p>
          <a:p>
            <a:pPr eaLnBrk="1" hangingPunct="1">
              <a:spcBef>
                <a:spcPct val="0"/>
              </a:spcBef>
            </a:pPr>
            <a:r>
              <a:rPr lang="pt-BR" smtClean="0"/>
              <a:t>O Katmai irá fornecer a capacidade  de proteger os backups contra a violação ou revelação de dados, utilizando a criptografia para controlar quais usuários poderão restaurar um backup e assinar para verificar o local onde o backup foi feito, de maneira a assegurar-se do conteúdo do mesmo. </a:t>
            </a:r>
          </a:p>
          <a:p>
            <a:pPr eaLnBrk="1" hangingPunct="1">
              <a:spcBef>
                <a:spcPct val="0"/>
              </a:spcBef>
            </a:pPr>
            <a:endParaRPr lang="pt-BR" smtClean="0"/>
          </a:p>
          <a:p>
            <a:pPr eaLnBrk="1" hangingPunct="1">
              <a:spcBef>
                <a:spcPct val="0"/>
              </a:spcBef>
            </a:pPr>
            <a:r>
              <a:rPr lang="pt-BR" i="1" smtClean="0"/>
              <a:t>Gerenciamento de Chave Externa</a:t>
            </a:r>
          </a:p>
          <a:p>
            <a:pPr eaLnBrk="1" hangingPunct="1">
              <a:spcBef>
                <a:spcPct val="0"/>
              </a:spcBef>
            </a:pPr>
            <a:r>
              <a:rPr lang="pt-BR" smtClean="0"/>
              <a:t>Atualmente, no SQL Server 2005, a criptografia e o gerenciamento de chaves estão completamente inseridos no SQL Server. Isto é aceitável para alguns usuários e aplicações pequenas. Porém, com a crescente demanda por conformidade a normas e a preocupação geral em relação à privacidade de dados , as empresas estão alavancando a criptografia como uma solução de defesa mais consistente.</a:t>
            </a:r>
          </a:p>
          <a:p>
            <a:pPr eaLnBrk="1" hangingPunct="1">
              <a:spcBef>
                <a:spcPct val="0"/>
              </a:spcBef>
            </a:pPr>
            <a:endParaRPr lang="pt-BR" smtClean="0"/>
          </a:p>
          <a:p>
            <a:pPr eaLnBrk="1" hangingPunct="1">
              <a:spcBef>
                <a:spcPct val="0"/>
              </a:spcBef>
            </a:pPr>
            <a:r>
              <a:rPr lang="pt-BR" smtClean="0"/>
              <a:t>Alguns fabricantes de hardware, como nCipher, RSA, SafeNet e Ingrian fornecem produtos que amadurecem, se regeneram e gerenciam as milhões de chaves utilizadas por algumas empresas. Eles resolvem o problema de Gerenciamento de Chaves Corporativas.  Além disso, alguns destes fabricantes fornecem Hardware Security Modules (HSM), que permitem aos usuários o armazenamento das chaves em um hardware especial. Esta solução é mais segura, uma vez que as chaves  não se encontram no mesmo local dos dados.  As partes reguladoras, como a PCI (payment card industry),  encorajam esta separação.</a:t>
            </a:r>
          </a:p>
          <a:p>
            <a:pPr eaLnBrk="1" hangingPunct="1">
              <a:spcBef>
                <a:spcPct val="0"/>
              </a:spcBef>
            </a:pPr>
            <a:endParaRPr lang="pt-BR" i="1" smtClean="0"/>
          </a:p>
          <a:p>
            <a:pPr eaLnBrk="1" hangingPunct="1">
              <a:spcBef>
                <a:spcPct val="0"/>
              </a:spcBef>
            </a:pPr>
            <a:r>
              <a:rPr lang="pt-BR" smtClean="0"/>
              <a:t>O Katmai fornecerá um mecanismo para que a criptografia do SQL Server trabalhe com produtos HSM e gerenciamento terceirizado de chaves. </a:t>
            </a:r>
          </a:p>
          <a:p>
            <a:pPr eaLnBrk="1" hangingPunct="1">
              <a:spcBef>
                <a:spcPct val="0"/>
              </a:spcBef>
            </a:pPr>
            <a:endParaRPr lang="pt-BR" i="1" smtClean="0"/>
          </a:p>
          <a:p>
            <a:pPr eaLnBrk="1" hangingPunct="1">
              <a:spcBef>
                <a:spcPct val="0"/>
              </a:spcBef>
            </a:pPr>
            <a:r>
              <a:rPr lang="pt-BR" i="1" smtClean="0"/>
              <a:t>Auditoria</a:t>
            </a:r>
          </a:p>
          <a:p>
            <a:pPr eaLnBrk="1" hangingPunct="1">
              <a:spcBef>
                <a:spcPct val="0"/>
              </a:spcBef>
            </a:pPr>
            <a:r>
              <a:rPr lang="pt-BR" smtClean="0"/>
              <a:t>O SQL Trace fornece auditoria de segurança (por exemplo: se alguém efetuou o log-in, há mudança de algumas permissões), mas ele não oferece a auditoria de dados (por exemplo:se um usuário X alterou a coluna de salários para um valor acima de 200k, ou se alguém viu meus dados do cartão de crédito).</a:t>
            </a:r>
          </a:p>
          <a:p>
            <a:pPr eaLnBrk="1" hangingPunct="1">
              <a:spcBef>
                <a:spcPct val="0"/>
              </a:spcBef>
            </a:pPr>
            <a:endParaRPr lang="pt-BR" smtClean="0"/>
          </a:p>
          <a:p>
            <a:pPr eaLnBrk="1" hangingPunct="1">
              <a:spcBef>
                <a:spcPct val="0"/>
              </a:spcBef>
            </a:pPr>
            <a:r>
              <a:rPr lang="pt-BR" smtClean="0"/>
              <a:t>O Katmai permitirá aos usuários criar e gerenciar  a auditoria via DDL.  </a:t>
            </a:r>
          </a:p>
          <a:p>
            <a:pPr eaLnBrk="1" hangingPunct="1">
              <a:spcBef>
                <a:spcPct val="0"/>
              </a:spcBef>
            </a:pPr>
            <a:r>
              <a:rPr lang="pt-BR" smtClean="0"/>
              <a:t>Ex.: AUDITAR ATUALIZAÇÃO (Salário) NO Funcionário PARA MyAuditFolder  ONDE Salário&gt;200000,</a:t>
            </a:r>
          </a:p>
          <a:p>
            <a:pPr eaLnBrk="1" hangingPunct="1">
              <a:spcBef>
                <a:spcPct val="0"/>
              </a:spcBef>
            </a:pPr>
            <a:r>
              <a:rPr lang="pt-BR" smtClean="0"/>
              <a:t>Ex.:. AUDITAR LOGON PARA MyAuditFolder</a:t>
            </a:r>
          </a:p>
          <a:p>
            <a:pPr eaLnBrk="1" hangingPunct="1">
              <a:spcBef>
                <a:spcPct val="0"/>
              </a:spcBef>
            </a:pPr>
            <a:endParaRPr lang="pt-BR" smtClean="0"/>
          </a:p>
          <a:p>
            <a:pPr eaLnBrk="1" hangingPunct="1">
              <a:spcBef>
                <a:spcPct val="0"/>
              </a:spcBef>
            </a:pPr>
            <a:r>
              <a:rPr lang="pt-BR" smtClean="0"/>
              <a:t>A pasta contará com uma lista lógica de relatórios de auditoria. </a:t>
            </a:r>
          </a:p>
          <a:p>
            <a:pPr eaLnBrk="1" hangingPunct="1">
              <a:spcBef>
                <a:spcPct val="0"/>
              </a:spcBef>
            </a:pPr>
            <a:endParaRPr lang="pt-BR" smtClean="0"/>
          </a:p>
          <a:p>
            <a:pPr eaLnBrk="1" hangingPunct="1">
              <a:spcBef>
                <a:spcPct val="0"/>
              </a:spcBef>
            </a:pPr>
            <a:r>
              <a:rPr lang="pt-BR" b="1" smtClean="0"/>
              <a:t>Alta Disponibilidade</a:t>
            </a:r>
          </a:p>
          <a:p>
            <a:pPr eaLnBrk="1" hangingPunct="1">
              <a:spcBef>
                <a:spcPct val="0"/>
              </a:spcBef>
            </a:pPr>
            <a:endParaRPr lang="pt-BR" smtClean="0"/>
          </a:p>
          <a:p>
            <a:pPr eaLnBrk="1" hangingPunct="1">
              <a:spcBef>
                <a:spcPct val="0"/>
              </a:spcBef>
            </a:pPr>
            <a:r>
              <a:rPr lang="pt-BR" i="1" smtClean="0"/>
              <a:t>Melhora no Espelhamento do Banco de Dados</a:t>
            </a:r>
          </a:p>
          <a:p>
            <a:pPr eaLnBrk="1" hangingPunct="1">
              <a:spcBef>
                <a:spcPct val="0"/>
              </a:spcBef>
            </a:pPr>
            <a:r>
              <a:rPr lang="pt-BR" smtClean="0"/>
              <a:t>A implementação do Espelhamento de Banco de Dados no SQL Server 2005 requer a configuração cliente para permitir o failover automático com redirecionamento de cliente. Em alguns casos não é possível, ou mesmo prático, configurar clientes desta forma. </a:t>
            </a:r>
          </a:p>
          <a:p>
            <a:pPr eaLnBrk="1" hangingPunct="1">
              <a:spcBef>
                <a:spcPct val="0"/>
              </a:spcBef>
            </a:pPr>
            <a:r>
              <a:rPr lang="pt-BR" smtClean="0"/>
              <a:t>No Katmai, será fornecido um mecanismo alternativo de failover para resolver esta questão.</a:t>
            </a:r>
          </a:p>
          <a:p>
            <a:pPr eaLnBrk="1" hangingPunct="1">
              <a:spcBef>
                <a:spcPct val="0"/>
              </a:spcBef>
            </a:pPr>
            <a:endParaRPr lang="pt-BR" smtClean="0"/>
          </a:p>
          <a:p>
            <a:pPr eaLnBrk="1" hangingPunct="1">
              <a:spcBef>
                <a:spcPct val="0"/>
              </a:spcBef>
            </a:pPr>
            <a:r>
              <a:rPr lang="pt-BR" i="1" smtClean="0"/>
              <a:t>Hot Add CPU</a:t>
            </a:r>
          </a:p>
          <a:p>
            <a:pPr eaLnBrk="1" hangingPunct="1">
              <a:spcBef>
                <a:spcPct val="0"/>
              </a:spcBef>
            </a:pPr>
            <a:r>
              <a:rPr lang="pt-BR" smtClean="0"/>
              <a:t>Permite  que recursos de CPU sejam adicionados ao SQL Server sem precisar reiniciar.</a:t>
            </a:r>
          </a:p>
          <a:p>
            <a:pPr eaLnBrk="1" hangingPunct="1">
              <a:spcBef>
                <a:spcPct val="0"/>
              </a:spcBef>
            </a:pPr>
            <a:endParaRPr lang="pt-BR" smtClean="0"/>
          </a:p>
        </p:txBody>
      </p:sp>
      <p:sp>
        <p:nvSpPr>
          <p:cNvPr id="36868"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57CED2F9-1E1D-4464-B3B0-A0EAAB6F9398}" type="slidenum">
              <a:rPr lang="en-US" smtClean="0"/>
              <a:pPr/>
              <a:t>68</a:t>
            </a:fld>
            <a:endParaRPr lang="en-US" smtClean="0"/>
          </a:p>
        </p:txBody>
      </p:sp>
    </p:spTree>
    <p:extLst>
      <p:ext uri="{BB962C8B-B14F-4D97-AF65-F5344CB8AC3E}">
        <p14:creationId xmlns:p14="http://schemas.microsoft.com/office/powerpoint/2010/main" val="61902525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Image Placeholder 1"/>
          <p:cNvSpPr>
            <a:spLocks noGrp="1" noRot="1" noChangeAspect="1" noTextEdit="1"/>
          </p:cNvSpPr>
          <p:nvPr>
            <p:ph type="sldImg"/>
          </p:nvPr>
        </p:nvSpPr>
        <p:spPr bwMode="auto">
          <a:noFill/>
          <a:ln>
            <a:solidFill>
              <a:srgbClr val="000000"/>
            </a:solidFill>
            <a:miter lim="800000"/>
            <a:headEnd/>
            <a:tailEnd/>
          </a:ln>
        </p:spPr>
      </p:sp>
      <p:sp>
        <p:nvSpPr>
          <p:cNvPr id="37891"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pt-BR" smtClean="0"/>
              <a:t>&lt;Observação: este anúncio cobre o fundo do Declarative Management Framework (DMF), a nova abordagem do SQL Server para o gerenciamento de dados e parte do investimento contínuo do SQL Server no Dynamic Systems Initiative (DSI). Para saber mais, visite: http://www.microsoft.com/windowsserversystem/dsi/default.mspx  Há também a descrição de aprimoramentos de Configuração e Instalação presentes no Katmai&gt;</a:t>
            </a:r>
          </a:p>
          <a:p>
            <a:pPr eaLnBrk="1" hangingPunct="1">
              <a:spcBef>
                <a:spcPct val="0"/>
              </a:spcBef>
            </a:pPr>
            <a:r>
              <a:rPr lang="pt-BR" smtClean="0"/>
              <a:t>Atualmente, os DBAs passam boa parte de seu tempo em execuções manuais e trabalhos de monitoramento, digitando códigos complexos para definir tarefas a serem executadas, ou ainda   executando tarefas de manutenção de bancos de dados. Isto pode exigir muito, uma vez que  (1) os “disparadores" são muitas vezes complexos, exigindo um conhecimento profundo do produto e uma vasta compreensão do volume de trabalho do banco de dados, e (2) “as melhores práticas" são muitas vezes relativas, apresentando uma grande variação de acordo com o volume de trabalho, hardware, além de outras considerações de servidor para a produção.  A compreensão de quando uma tarefa deve ser executada, seu respectivo monitoramento e a reação apropriada ao surgimento da mesma, requer uma forte projeção administrativa – e o custo é alto.</a:t>
            </a:r>
          </a:p>
          <a:p>
            <a:pPr eaLnBrk="1" hangingPunct="1">
              <a:spcBef>
                <a:spcPct val="0"/>
              </a:spcBef>
            </a:pPr>
            <a:endParaRPr lang="pt-BR" smtClean="0"/>
          </a:p>
          <a:p>
            <a:pPr eaLnBrk="1" hangingPunct="1">
              <a:spcBef>
                <a:spcPct val="0"/>
              </a:spcBef>
            </a:pPr>
            <a:r>
              <a:rPr lang="pt-BR" smtClean="0"/>
              <a:t>Para melhorar radicalmente a produtividade dos DBAs, faz-se necessária uma nova abordagem, que</a:t>
            </a:r>
          </a:p>
          <a:p>
            <a:pPr lvl="1" eaLnBrk="1" hangingPunct="1">
              <a:spcBef>
                <a:spcPct val="0"/>
              </a:spcBef>
              <a:buFontTx/>
              <a:buChar char="•"/>
            </a:pPr>
            <a:r>
              <a:rPr lang="pt-BR" smtClean="0"/>
              <a:t>Simplifique o processo de gerenciamento de banco de dados, dispensando o conhecimento detalhado e fornecendo o nível correto de automação; E </a:t>
            </a:r>
          </a:p>
          <a:p>
            <a:pPr lvl="1" eaLnBrk="1" hangingPunct="1">
              <a:spcBef>
                <a:spcPct val="0"/>
              </a:spcBef>
              <a:buFontTx/>
              <a:buChar char="•"/>
            </a:pPr>
            <a:r>
              <a:rPr lang="pt-BR" smtClean="0"/>
              <a:t>Se estenda às centenas ou milhares de servidores que precisam ser gerenciados dentro da empresa</a:t>
            </a:r>
          </a:p>
          <a:p>
            <a:pPr eaLnBrk="1" hangingPunct="1">
              <a:spcBef>
                <a:spcPct val="0"/>
              </a:spcBef>
            </a:pPr>
            <a:endParaRPr lang="pt-BR" smtClean="0"/>
          </a:p>
          <a:p>
            <a:pPr eaLnBrk="1" hangingPunct="1">
              <a:spcBef>
                <a:spcPct val="0"/>
              </a:spcBef>
            </a:pPr>
            <a:r>
              <a:rPr lang="pt-BR" smtClean="0"/>
              <a:t>Para alcançar este objetivo, precisamos passar do gerenciamento de configuração detalhada para o gerenciamento de objetivo ou diretiva declarativa. Para deixar mais claro, queremos definir como o sistema deve ser, e não os meios detalhados para atingi-lo.</a:t>
            </a:r>
          </a:p>
          <a:p>
            <a:pPr eaLnBrk="1" hangingPunct="1">
              <a:spcBef>
                <a:spcPct val="0"/>
              </a:spcBef>
            </a:pPr>
            <a:r>
              <a:rPr lang="pt-BR" smtClean="0"/>
              <a:t> </a:t>
            </a:r>
          </a:p>
          <a:p>
            <a:pPr eaLnBrk="1" hangingPunct="1">
              <a:spcBef>
                <a:spcPct val="0"/>
              </a:spcBef>
            </a:pPr>
            <a:r>
              <a:rPr lang="pt-BR" smtClean="0"/>
              <a:t>A idéia básica do Declarative Management é simples ---- aumentar o nível de abstração de tal maneira que o administrador gerencie o SQL Server com conceitos que lhe sejam naturais. Estas ações conceituais envolvem a definição das diretivas de gerenciamento e sua aplicação nos objetivos. Por exemplo: “Eu deveria ser capaz de recuperar dados no período de uma hora”, no lugar de explicações físicas descrevendo como as diretivas deveriam ser executadas (ex.: “criar um trabalho de backup com a programação de uma hora”).  </a:t>
            </a:r>
          </a:p>
          <a:p>
            <a:pPr eaLnBrk="1" hangingPunct="1">
              <a:spcBef>
                <a:spcPct val="0"/>
              </a:spcBef>
            </a:pPr>
            <a:endParaRPr lang="pt-BR" smtClean="0"/>
          </a:p>
          <a:p>
            <a:pPr eaLnBrk="1" hangingPunct="1">
              <a:spcBef>
                <a:spcPct val="0"/>
              </a:spcBef>
            </a:pPr>
            <a:r>
              <a:rPr lang="pt-BR" smtClean="0"/>
              <a:t>Além de outros lançamentos, queremos  aplicar estas idéias a todas as experiências e ferramentas do SQL Server.</a:t>
            </a:r>
          </a:p>
          <a:p>
            <a:pPr eaLnBrk="1" hangingPunct="1">
              <a:spcBef>
                <a:spcPct val="0"/>
              </a:spcBef>
            </a:pPr>
            <a:r>
              <a:rPr lang="pt-BR" smtClean="0"/>
              <a:t>No Katmai, o foco será em um sub-conjunto  de setores importantes, que têm a ver com </a:t>
            </a:r>
          </a:p>
          <a:p>
            <a:pPr eaLnBrk="1" hangingPunct="1">
              <a:spcBef>
                <a:spcPct val="0"/>
              </a:spcBef>
            </a:pPr>
            <a:r>
              <a:rPr lang="pt-BR" smtClean="0"/>
              <a:t>1) a instalação , a configuração e a segurança do SQL Server, incluindo muitas Best Practices recomendadas pelos Best Practice Analyzers</a:t>
            </a:r>
          </a:p>
          <a:p>
            <a:pPr lvl="1" eaLnBrk="1" hangingPunct="1">
              <a:spcBef>
                <a:spcPct val="0"/>
              </a:spcBef>
              <a:buFontTx/>
              <a:buChar char="•"/>
            </a:pPr>
            <a:r>
              <a:rPr lang="pt-BR" smtClean="0"/>
              <a:t>Surface Area Configurator (SAC)</a:t>
            </a:r>
          </a:p>
          <a:p>
            <a:pPr lvl="1" eaLnBrk="1" hangingPunct="1">
              <a:spcBef>
                <a:spcPct val="0"/>
              </a:spcBef>
              <a:buFontTx/>
              <a:buChar char="•"/>
            </a:pPr>
            <a:r>
              <a:rPr lang="pt-BR" smtClean="0"/>
              <a:t>Best Practice Analyzer (BPA)</a:t>
            </a:r>
          </a:p>
          <a:p>
            <a:pPr lvl="1" eaLnBrk="1" hangingPunct="1">
              <a:spcBef>
                <a:spcPct val="0"/>
              </a:spcBef>
              <a:buFontTx/>
              <a:buChar char="•"/>
            </a:pPr>
            <a:r>
              <a:rPr lang="pt-BR" smtClean="0"/>
              <a:t>Upgrade Advisor (UA)</a:t>
            </a:r>
          </a:p>
          <a:p>
            <a:pPr eaLnBrk="1" hangingPunct="1">
              <a:spcBef>
                <a:spcPct val="0"/>
              </a:spcBef>
            </a:pPr>
            <a:r>
              <a:rPr lang="pt-BR" smtClean="0"/>
              <a:t>Observe que não estamos apenas substituindo a funcionalidade destas ferramentas. As ferramentas existentes devem ser executadas esporadicamente e devem somente auditar a configuração do sistema e relatar a compatibilidade. Com o Katmai, o novo framework  Declarative Management irá</a:t>
            </a:r>
          </a:p>
          <a:p>
            <a:pPr eaLnBrk="1" hangingPunct="1">
              <a:spcBef>
                <a:spcPct val="0"/>
              </a:spcBef>
              <a:buFontTx/>
              <a:buChar char="•"/>
            </a:pPr>
            <a:r>
              <a:rPr lang="pt-BR" smtClean="0"/>
              <a:t>Permitir compatibilidade com a diretiva (em vez de simplesmente monitorar através de polling periódico); e</a:t>
            </a:r>
          </a:p>
          <a:p>
            <a:pPr eaLnBrk="1" hangingPunct="1">
              <a:spcBef>
                <a:spcPct val="0"/>
              </a:spcBef>
              <a:buFontTx/>
              <a:buChar char="•"/>
            </a:pPr>
            <a:r>
              <a:rPr lang="pt-BR" smtClean="0"/>
              <a:t>Possibilitar que os clientes produzam e apliquem suas próprias diretivas, baseadas nas necessidades de suas empresas</a:t>
            </a:r>
          </a:p>
          <a:p>
            <a:pPr eaLnBrk="1" hangingPunct="1">
              <a:spcBef>
                <a:spcPct val="0"/>
              </a:spcBef>
              <a:buFontTx/>
              <a:buChar char="•"/>
            </a:pPr>
            <a:endParaRPr lang="pt-BR" smtClean="0"/>
          </a:p>
          <a:p>
            <a:pPr eaLnBrk="1" hangingPunct="1">
              <a:spcBef>
                <a:spcPct val="0"/>
              </a:spcBef>
            </a:pPr>
            <a:r>
              <a:rPr lang="pt-BR" smtClean="0"/>
              <a:t>2) A automação de tarefas administrativas, baseada em uma diretiva definida claramente pelo usuário, sendo neste caso a desfragmentação automática de índices. </a:t>
            </a:r>
          </a:p>
          <a:p>
            <a:pPr eaLnBrk="1" hangingPunct="1">
              <a:spcBef>
                <a:spcPct val="0"/>
              </a:spcBef>
            </a:pPr>
            <a:r>
              <a:rPr lang="pt-BR" smtClean="0"/>
              <a:t>Quando a fragmentação de índices ou problemas na utilização de espaços nos índices são detectados, uma outra tarefa é designada para corrigir o problema.</a:t>
            </a:r>
          </a:p>
          <a:p>
            <a:pPr eaLnBrk="1" hangingPunct="1">
              <a:spcBef>
                <a:spcPct val="0"/>
              </a:spcBef>
            </a:pPr>
            <a:endParaRPr lang="pt-BR" smtClean="0"/>
          </a:p>
          <a:p>
            <a:pPr eaLnBrk="1" hangingPunct="1">
              <a:spcBef>
                <a:spcPct val="0"/>
              </a:spcBef>
            </a:pPr>
            <a:r>
              <a:rPr lang="pt-BR" smtClean="0"/>
              <a:t>Configuração e Instalação</a:t>
            </a:r>
          </a:p>
          <a:p>
            <a:pPr eaLnBrk="1" hangingPunct="1">
              <a:spcBef>
                <a:spcPct val="0"/>
              </a:spcBef>
            </a:pPr>
            <a:r>
              <a:rPr lang="pt-BR" smtClean="0"/>
              <a:t>O Katmai irá introduzir melhoras significativas no Service Lifecycle do SQL Server, através de uma reengenharia de instalação e arquitetura de configuração. Estes aprimoramentos separam a instalação dos bits físicos do hardware da configuração do software do SQL Server.. Esta ação permitirá os seguintes benefícios essenciais: </a:t>
            </a:r>
          </a:p>
          <a:p>
            <a:pPr eaLnBrk="1" hangingPunct="1">
              <a:spcBef>
                <a:spcPct val="0"/>
              </a:spcBef>
              <a:buFontTx/>
              <a:buChar char="•"/>
            </a:pPr>
            <a:r>
              <a:rPr lang="pt-BR" smtClean="0"/>
              <a:t>Capacidade para criar uma imagem de disco de uma instalação básica não configurada, que permita a ampla distribuição e instalação do software para vários servidores; </a:t>
            </a:r>
          </a:p>
          <a:p>
            <a:pPr eaLnBrk="1" hangingPunct="1">
              <a:spcBef>
                <a:spcPct val="0"/>
              </a:spcBef>
              <a:buFontTx/>
              <a:buChar char="•"/>
            </a:pPr>
            <a:r>
              <a:rPr lang="pt-BR" smtClean="0"/>
              <a:t>Capacidade do software de fazer o download e a instalação dos patches mais recentes, a partir de um local interno da empresa ou da Microsoft, através da Internet, durante o processo de instalação;</a:t>
            </a:r>
          </a:p>
          <a:p>
            <a:pPr eaLnBrk="1" hangingPunct="1">
              <a:spcBef>
                <a:spcPct val="0"/>
              </a:spcBef>
              <a:buFontTx/>
              <a:buChar char="•"/>
            </a:pPr>
            <a:r>
              <a:rPr lang="pt-BR" smtClean="0"/>
              <a:t>Cacidade de instalar o software base , patches e pacotes de serviços aplicáveis em uma única transação; </a:t>
            </a:r>
          </a:p>
          <a:p>
            <a:pPr eaLnBrk="1" hangingPunct="1">
              <a:spcBef>
                <a:spcPct val="0"/>
              </a:spcBef>
              <a:buFontTx/>
              <a:buChar char="•"/>
            </a:pPr>
            <a:r>
              <a:rPr lang="pt-BR" smtClean="0"/>
              <a:t>Capacidade de criar modelos de instalação e configuração para tipos padrão de configuração, a fim de acelerar a instalação das configurações padrão de banco de dados, incluindo um pacote de modelos pré-preenchidos da Microsoft;</a:t>
            </a:r>
          </a:p>
          <a:p>
            <a:pPr eaLnBrk="1" hangingPunct="1">
              <a:spcBef>
                <a:spcPct val="0"/>
              </a:spcBef>
              <a:buFontTx/>
              <a:buChar char="•"/>
            </a:pPr>
            <a:r>
              <a:rPr lang="pt-BR" smtClean="0"/>
              <a:t>Capacidade de checar a conformidade  ou colocar em execução as diretivas de instalação e configuração organizacional no momento da instalação e/ou configuração;</a:t>
            </a:r>
          </a:p>
          <a:p>
            <a:pPr eaLnBrk="1" hangingPunct="1">
              <a:spcBef>
                <a:spcPct val="0"/>
              </a:spcBef>
              <a:buFontTx/>
              <a:buChar char="•"/>
            </a:pPr>
            <a:r>
              <a:rPr lang="pt-BR" smtClean="0"/>
              <a:t>Capacidade de desinstalar os pacotes de serviços.</a:t>
            </a:r>
          </a:p>
          <a:p>
            <a:pPr eaLnBrk="1" hangingPunct="1">
              <a:spcBef>
                <a:spcPct val="0"/>
              </a:spcBef>
            </a:pPr>
            <a:endParaRPr lang="pt-BR" smtClean="0"/>
          </a:p>
          <a:p>
            <a:pPr eaLnBrk="1" hangingPunct="1">
              <a:spcBef>
                <a:spcPct val="0"/>
              </a:spcBef>
            </a:pPr>
            <a:endParaRPr lang="pt-BR" smtClean="0"/>
          </a:p>
          <a:p>
            <a:pPr eaLnBrk="1" hangingPunct="1">
              <a:spcBef>
                <a:spcPct val="0"/>
              </a:spcBef>
            </a:pPr>
            <a:r>
              <a:rPr lang="pt-BR" smtClean="0"/>
              <a:t>Como parte do compromisso do SQL Server com a iniciativa DSI (Dynamic Systems Initiative), os modelos utilizados no Declarative Management Framework estarão em conformidade com as especificações SML (Service Modeling Language Specification), que Microsoft, IBM, HP, EMC, Intel, Sun, BEA e outras empresas estão considerando o novo padrão da indústria para o gerenciamento de sistemas distribuídos. Isto também fornecerá o mecanismo com o qual o SQL Server será gerenciado e monitorado pela nova família de produtos System Center da Microsoft, como o System Center Operations Manager e o System Center Configuration Manager.</a:t>
            </a:r>
          </a:p>
          <a:p>
            <a:pPr eaLnBrk="1" hangingPunct="1">
              <a:spcBef>
                <a:spcPct val="0"/>
              </a:spcBef>
            </a:pPr>
            <a:endParaRPr lang="pt-BR" smtClean="0"/>
          </a:p>
          <a:p>
            <a:pPr eaLnBrk="1" hangingPunct="1">
              <a:spcBef>
                <a:spcPct val="0"/>
              </a:spcBef>
            </a:pPr>
            <a:r>
              <a:rPr lang="pt-BR" smtClean="0"/>
              <a:t>Informações de Plano de Fundo para DMF</a:t>
            </a:r>
          </a:p>
          <a:p>
            <a:pPr eaLnBrk="1" hangingPunct="1">
              <a:spcBef>
                <a:spcPct val="0"/>
              </a:spcBef>
            </a:pPr>
            <a:endParaRPr lang="pt-BR" smtClean="0"/>
          </a:p>
          <a:p>
            <a:pPr eaLnBrk="1" hangingPunct="1">
              <a:spcBef>
                <a:spcPct val="0"/>
              </a:spcBef>
            </a:pPr>
            <a:r>
              <a:rPr lang="pt-BR" smtClean="0"/>
              <a:t>O que um administrador realmente faz no seu dia-a-dia? Ele precisa gerenciar uma instância de servidor de banco de dados que possua um certo número de aplicações instaladas. Esta é a </a:t>
            </a:r>
            <a:r>
              <a:rPr lang="pt-BR" u="sng" smtClean="0"/>
              <a:t>meta de gerenciamento</a:t>
            </a:r>
            <a:r>
              <a:rPr lang="pt-BR" smtClean="0"/>
              <a:t>. Ele precisa ter certeza de que a meta esteja configurada para atingir certos objetivos (por exemplo: saber se aqueles dados são recuperáveis durante uma eventual falha no sistema). Estes objetivos formam a </a:t>
            </a:r>
            <a:r>
              <a:rPr lang="pt-BR" u="sng" smtClean="0"/>
              <a:t>diretiva de gerenciamento</a:t>
            </a:r>
            <a:r>
              <a:rPr lang="pt-BR" smtClean="0"/>
              <a:t> que ele deseja</a:t>
            </a:r>
            <a:r>
              <a:rPr lang="pt-BR" u="sng" smtClean="0"/>
              <a:t> </a:t>
            </a:r>
            <a:r>
              <a:rPr lang="pt-BR" smtClean="0"/>
              <a:t>assegurar. Além disso, ele precisa monitorá-los para que sejam efetivos, elaborar relatórios sobre a saúde do servidor (de acordo com a diretiva escolhida), e algumas vezes reagir, caso o servidor não esteja em conformidade com a diretiva desejada. </a:t>
            </a:r>
          </a:p>
          <a:p>
            <a:pPr eaLnBrk="1" hangingPunct="1">
              <a:spcBef>
                <a:spcPct val="0"/>
              </a:spcBef>
            </a:pPr>
            <a:endParaRPr lang="pt-BR" smtClean="0"/>
          </a:p>
          <a:p>
            <a:pPr eaLnBrk="1" hangingPunct="1">
              <a:spcBef>
                <a:spcPct val="0"/>
              </a:spcBef>
            </a:pPr>
            <a:r>
              <a:rPr lang="pt-BR" smtClean="0"/>
              <a:t>Atualmente, para colocar em prática estas diretivas, o administrador precisa traduzi-las para um conjunto de ações detalhadas de nível baixo, as quais configuram o sistema. Esta ação exige profundo conhecimento dos detalhes e da semântica das aplicações instaladas, o que não é algo fácil e intuitivo. O administrador deve estabelecer mecanismos distintos de relatório e monitoramento (ex.: a automação precisa ser estabelecida manualmente); este processo deve ser repetido individualmente para cada servidor que esteja sendo gerenciado (ex.: não há eficiências de escala no gerenciamento). </a:t>
            </a:r>
          </a:p>
          <a:p>
            <a:pPr eaLnBrk="1" hangingPunct="1">
              <a:spcBef>
                <a:spcPct val="0"/>
              </a:spcBef>
            </a:pPr>
            <a:endParaRPr lang="pt-BR" smtClean="0"/>
          </a:p>
          <a:p>
            <a:pPr eaLnBrk="1" hangingPunct="1">
              <a:spcBef>
                <a:spcPct val="0"/>
              </a:spcBef>
            </a:pPr>
            <a:endParaRPr lang="pt-BR" smtClean="0"/>
          </a:p>
        </p:txBody>
      </p:sp>
      <p:sp>
        <p:nvSpPr>
          <p:cNvPr id="37892"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ADCD2454-1256-4D8A-94AC-FA1ADB554B72}" type="slidenum">
              <a:rPr lang="en-US" smtClean="0"/>
              <a:pPr/>
              <a:t>69</a:t>
            </a:fld>
            <a:endParaRPr lang="en-US" smtClean="0"/>
          </a:p>
        </p:txBody>
      </p:sp>
    </p:spTree>
    <p:extLst>
      <p:ext uri="{BB962C8B-B14F-4D97-AF65-F5344CB8AC3E}">
        <p14:creationId xmlns:p14="http://schemas.microsoft.com/office/powerpoint/2010/main" val="130455816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Image Placeholder 1"/>
          <p:cNvSpPr>
            <a:spLocks noGrp="1" noRot="1" noChangeAspect="1" noTextEdit="1"/>
          </p:cNvSpPr>
          <p:nvPr>
            <p:ph type="sldImg"/>
          </p:nvPr>
        </p:nvSpPr>
        <p:spPr bwMode="auto">
          <a:noFill/>
          <a:ln>
            <a:solidFill>
              <a:srgbClr val="000000"/>
            </a:solidFill>
            <a:miter lim="800000"/>
            <a:headEnd/>
            <a:tailEnd/>
          </a:ln>
        </p:spPr>
      </p:sp>
      <p:sp>
        <p:nvSpPr>
          <p:cNvPr id="38915"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pt-BR" smtClean="0"/>
              <a:t>O ajuste de desempenho e a solução de problemas são duas das tarefas que mais consomem o tempo dos administradores de bancos de dados. Para ajudar a resolver este problema, estamos investindo para melhorar drasticamente a capacidade de desempenho  que poderemos oferecer aos DBAs. Faremos isto através do desenvolvimento de uma coleta de dados com desempenho superior, de um warehouse centralizado para armazenar tais dados de desempenho e algumas ferramentas iniciais de geração de relatórios e monitoramento, as quais farão parte dos novos lançamentos. </a:t>
            </a:r>
          </a:p>
          <a:p>
            <a:pPr eaLnBrk="1" hangingPunct="1">
              <a:spcBef>
                <a:spcPct val="0"/>
              </a:spcBef>
            </a:pPr>
            <a:r>
              <a:rPr lang="pt-BR" smtClean="0"/>
              <a:t>O monitoramento contínuo de desempenho  para um conjunto de KPIs será fornecido para os dados coletados e cache. Os dados serão carregados no warehouse em um momento a ser definido pelo usuário. Os usuários também poderão fazer uploads de acordo com o pedido, a fim de obter um retorno instantâneo. Porém,  o custo geral das despesas de coleta de dados de desempenho dependerá do que estiver sendo coletado. Nós buscamos ter um custo de CPU e de Memória Física inferior a 5%, para um conjunto padrão de coletas relativas ao desempenho, as quais recomendamos que sejam executadas o tempo todo.</a:t>
            </a:r>
          </a:p>
          <a:p>
            <a:pPr eaLnBrk="1" hangingPunct="1">
              <a:spcBef>
                <a:spcPct val="0"/>
              </a:spcBef>
            </a:pPr>
            <a:r>
              <a:rPr lang="pt-BR" smtClean="0"/>
              <a:t>A solução consiste de três partes principais</a:t>
            </a:r>
          </a:p>
          <a:p>
            <a:pPr eaLnBrk="1" hangingPunct="1">
              <a:spcBef>
                <a:spcPct val="0"/>
              </a:spcBef>
            </a:pPr>
            <a:r>
              <a:rPr lang="pt-BR" b="1" i="1" smtClean="0"/>
              <a:t>Coletor de Dados  </a:t>
            </a:r>
            <a:r>
              <a:rPr lang="pt-BR" smtClean="0"/>
              <a:t>- que permita a coleta de conjuntos de dados específicos. Ele deixará os usuários pesquisarem as 10 questões mais vistas pelo suporte da Microsoft (por exemplo: rastreamento de uso de memória, utilização do disco, etc.). Ele também possibilita ao usuário definir outros eventos que devam ser rastreados; </a:t>
            </a:r>
          </a:p>
          <a:p>
            <a:pPr eaLnBrk="1" hangingPunct="1">
              <a:spcBef>
                <a:spcPct val="0"/>
              </a:spcBef>
            </a:pPr>
            <a:r>
              <a:rPr lang="pt-BR" b="1" i="1" smtClean="0"/>
              <a:t>Armazenamento de dados de desempenho </a:t>
            </a:r>
            <a:r>
              <a:rPr lang="pt-BR" smtClean="0"/>
              <a:t>– que contenha um relatório do histórico dos dados coletados; e</a:t>
            </a:r>
          </a:p>
          <a:p>
            <a:pPr eaLnBrk="1" hangingPunct="1">
              <a:spcBef>
                <a:spcPct val="0"/>
              </a:spcBef>
            </a:pPr>
            <a:r>
              <a:rPr lang="pt-BR" b="1" i="1" smtClean="0"/>
              <a:t>Geração de Relatórios </a:t>
            </a:r>
            <a:r>
              <a:rPr lang="pt-BR" smtClean="0"/>
              <a:t>-  Estes relatórios  irão atender às 10 questões mais vistas pelo suporte da  Microsoft, como lentidão nas consultas, problemas de bloqueio (dados históricos, usuários e PIDs, etc) e recompilações.  Os relatórios permitirão ao usuário  aprofundar-se em questões  de soluções de problemas.</a:t>
            </a:r>
          </a:p>
          <a:p>
            <a:pPr eaLnBrk="1" hangingPunct="1">
              <a:spcBef>
                <a:spcPct val="0"/>
              </a:spcBef>
            </a:pPr>
            <a:r>
              <a:rPr lang="pt-BR" b="1" smtClean="0"/>
              <a:t>Benefícios de Desempenho da Compressão Interna e Externa</a:t>
            </a:r>
          </a:p>
          <a:p>
            <a:pPr eaLnBrk="1" hangingPunct="1">
              <a:spcBef>
                <a:spcPct val="0"/>
              </a:spcBef>
            </a:pPr>
            <a:r>
              <a:rPr lang="pt-BR" smtClean="0"/>
              <a:t>Além da economia no armazenamento, esperamos que nos carregamentos internos e externos haja uma melhora de desempenho de 15 a 20%, resultante da compressão de dados. Para as cargas de trabalho de CPU, poderia haver um limite de desempenho de rede, como conseqüência da computação extra.</a:t>
            </a:r>
            <a:endParaRPr lang="pt-BR" b="1" smtClean="0"/>
          </a:p>
          <a:p>
            <a:pPr eaLnBrk="1" hangingPunct="1">
              <a:spcBef>
                <a:spcPct val="0"/>
              </a:spcBef>
            </a:pPr>
            <a:r>
              <a:rPr lang="pt-BR" b="1" smtClean="0"/>
              <a:t>Detalhes do Gerenciador de Recursos</a:t>
            </a:r>
          </a:p>
          <a:p>
            <a:pPr eaLnBrk="1" hangingPunct="1">
              <a:spcBef>
                <a:spcPct val="0"/>
              </a:spcBef>
            </a:pPr>
            <a:r>
              <a:rPr lang="pt-BR" smtClean="0"/>
              <a:t>O Gerenciador de Recursos impõe cotas de consumo de recursos em usuários, consultas e aplicações, limitando o uso dos mesmos. Ele também fornece monitoramento do progresso de consultas. O lançamento inicial do gerenciador de recursos no Katmai será responsável pela largura de banda da CPU, pelo grau de paralelismo (DOP), esperas, tempo de execução, tempo de bloqueio e tempo de inatividade. Caso se excedam os limites de recursos, o sistema poderá ser configurado para ativar um evento ou finalizar o processo. </a:t>
            </a:r>
          </a:p>
          <a:p>
            <a:pPr eaLnBrk="1" hangingPunct="1">
              <a:spcBef>
                <a:spcPct val="0"/>
              </a:spcBef>
            </a:pPr>
            <a:r>
              <a:rPr lang="pt-BR" b="1" smtClean="0"/>
              <a:t>Bloqueio de Plano de Consulta</a:t>
            </a:r>
          </a:p>
          <a:p>
            <a:pPr eaLnBrk="1" hangingPunct="1">
              <a:spcBef>
                <a:spcPct val="0"/>
              </a:spcBef>
            </a:pPr>
            <a:r>
              <a:rPr lang="pt-BR" smtClean="0"/>
              <a:t>No Katmai,  vamos oferecer maior estabilidade e previsibilidade no desempenho de consultas, com a funcionalidade de bloqueio a planos de consultas. Desta forma, com a maior correção possível, os planos de consultas sobreviverão quando o servidor for reiniciado, atualizado, sofrer mudanças de metadados, etc.  </a:t>
            </a:r>
          </a:p>
          <a:p>
            <a:pPr eaLnBrk="1" hangingPunct="1">
              <a:spcBef>
                <a:spcPct val="0"/>
              </a:spcBef>
            </a:pPr>
            <a:endParaRPr lang="pt-BR" smtClean="0"/>
          </a:p>
          <a:p>
            <a:pPr eaLnBrk="1" hangingPunct="1">
              <a:spcBef>
                <a:spcPct val="0"/>
              </a:spcBef>
            </a:pPr>
            <a:endParaRPr lang="pt-BR" smtClean="0"/>
          </a:p>
          <a:p>
            <a:pPr eaLnBrk="1" hangingPunct="1">
              <a:spcBef>
                <a:spcPct val="0"/>
              </a:spcBef>
            </a:pPr>
            <a:endParaRPr lang="pt-BR" smtClean="0"/>
          </a:p>
        </p:txBody>
      </p:sp>
      <p:sp>
        <p:nvSpPr>
          <p:cNvPr id="38916"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1922D69F-45B8-4F7D-BCBD-B1FBC7A65DFC}" type="slidenum">
              <a:rPr lang="en-US" smtClean="0"/>
              <a:pPr/>
              <a:t>70</a:t>
            </a:fld>
            <a:endParaRPr lang="en-US" smtClean="0"/>
          </a:p>
        </p:txBody>
      </p:sp>
    </p:spTree>
    <p:extLst>
      <p:ext uri="{BB962C8B-B14F-4D97-AF65-F5344CB8AC3E}">
        <p14:creationId xmlns:p14="http://schemas.microsoft.com/office/powerpoint/2010/main" val="30424655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Shape 236"/>
          <p:cNvSpPr txBox="1">
            <a:spLocks noGrp="1"/>
          </p:cNvSpPr>
          <p:nvPr>
            <p:ph type="body" idx="1"/>
          </p:nvPr>
        </p:nvSpPr>
        <p:spPr>
          <a:xfrm>
            <a:off x="685800" y="4400550"/>
            <a:ext cx="5486399" cy="3600599"/>
          </a:xfrm>
          <a:prstGeom prst="rect">
            <a:avLst/>
          </a:prstGeom>
          <a:noFill/>
          <a:ln>
            <a:noFill/>
          </a:ln>
        </p:spPr>
        <p:txBody>
          <a:bodyPr lIns="91425" tIns="91425" rIns="91425" bIns="91425" anchor="t" anchorCtr="0">
            <a:noAutofit/>
          </a:bodyPr>
          <a:lstStyle/>
          <a:p>
            <a:pPr marL="0" marR="0" lvl="0" indent="0" algn="l" rtl="0">
              <a:spcBef>
                <a:spcPts val="0"/>
              </a:spcBef>
              <a:buFont typeface="Arial"/>
              <a:buNone/>
            </a:pPr>
            <a:endParaRPr sz="1800" b="0" i="0" u="none" strike="noStrike" cap="none" baseline="0"/>
          </a:p>
        </p:txBody>
      </p:sp>
      <p:sp>
        <p:nvSpPr>
          <p:cNvPr id="237" name="Shape 237"/>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extLst>
      <p:ext uri="{BB962C8B-B14F-4D97-AF65-F5344CB8AC3E}">
        <p14:creationId xmlns:p14="http://schemas.microsoft.com/office/powerpoint/2010/main" val="257417532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Image Placeholder 1"/>
          <p:cNvSpPr>
            <a:spLocks noGrp="1" noRot="1" noChangeAspect="1" noTextEdit="1"/>
          </p:cNvSpPr>
          <p:nvPr>
            <p:ph type="sldImg"/>
          </p:nvPr>
        </p:nvSpPr>
        <p:spPr bwMode="auto">
          <a:noFill/>
          <a:ln>
            <a:solidFill>
              <a:srgbClr val="000000"/>
            </a:solidFill>
            <a:miter lim="800000"/>
            <a:headEnd/>
            <a:tailEnd/>
          </a:ln>
        </p:spPr>
      </p:sp>
      <p:sp>
        <p:nvSpPr>
          <p:cNvPr id="44035"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pt-BR" b="1" smtClean="0"/>
              <a:t>Filestream</a:t>
            </a:r>
          </a:p>
          <a:p>
            <a:pPr eaLnBrk="1" hangingPunct="1">
              <a:spcBef>
                <a:spcPct val="0"/>
              </a:spcBef>
            </a:pPr>
            <a:r>
              <a:rPr lang="pt-BR" smtClean="0"/>
              <a:t>O FILESTREAM do SQL Server permite que uma grande quantidade de dados binários seja armazenada  no sistema de arquivos, muito embora permaneçam como parte integral do banco de dados com consistência nas transações.  </a:t>
            </a:r>
          </a:p>
          <a:p>
            <a:pPr eaLnBrk="1" hangingPunct="1">
              <a:spcBef>
                <a:spcPct val="0"/>
              </a:spcBef>
            </a:pPr>
            <a:r>
              <a:rPr lang="pt-BR" smtClean="0"/>
              <a:t>Isto possibilita a escalabilidade horizontal de grandes dados binários gerenciados  pelo banco de dados, que no entanto permanecem armazenados  em um local com menor custo e em sistemas de arquivos.</a:t>
            </a:r>
          </a:p>
          <a:p>
            <a:pPr eaLnBrk="1" hangingPunct="1">
              <a:spcBef>
                <a:spcPct val="0"/>
              </a:spcBef>
            </a:pPr>
            <a:r>
              <a:rPr lang="pt-BR" smtClean="0"/>
              <a:t>As aplicações podem usar um novo tipo de armazenamento “VARBINARY(MAX) FILESTREAM” para definir tabelas e colunas  e armazenar grandes dados binários como arquivos no sistema de arquivos,  no lugar de SQL BLOB. As aplicações podem utilizar instruções T-SQL SELECT/INSERT/UPDATE/DELETE para consultar e modificar dados FILESTREAM.	</a:t>
            </a:r>
          </a:p>
          <a:p>
            <a:pPr eaLnBrk="1" hangingPunct="1">
              <a:spcBef>
                <a:spcPct val="0"/>
              </a:spcBef>
            </a:pPr>
            <a:r>
              <a:rPr lang="pt-BR" b="1" smtClean="0"/>
              <a:t>Pesquisa Integrada de Texto Completo </a:t>
            </a:r>
          </a:p>
          <a:p>
            <a:pPr eaLnBrk="1" hangingPunct="1">
              <a:spcBef>
                <a:spcPct val="0"/>
              </a:spcBef>
            </a:pPr>
            <a:r>
              <a:rPr lang="pt-BR" smtClean="0"/>
              <a:t>Faça com que a transição entre a pesquisa de texto e os dados relacionais seja perfeita. A Pesquisa Integrada de Texto Completo permite que você utilize Índices de Texto para inserir seu texto  em grandes colunas.</a:t>
            </a:r>
            <a:endParaRPr lang="pt-BR" b="1" smtClean="0"/>
          </a:p>
          <a:p>
            <a:pPr eaLnBrk="1" hangingPunct="1">
              <a:spcBef>
                <a:spcPct val="0"/>
              </a:spcBef>
            </a:pPr>
            <a:r>
              <a:rPr lang="pt-BR" b="1" smtClean="0"/>
              <a:t>Colunas Esparsas</a:t>
            </a:r>
          </a:p>
          <a:p>
            <a:pPr eaLnBrk="1" hangingPunct="1">
              <a:spcBef>
                <a:spcPct val="0"/>
              </a:spcBef>
            </a:pPr>
            <a:r>
              <a:rPr lang="pt-BR" smtClean="0"/>
              <a:t>Permite que você armazene  seu modelo de objeto nos dados relacionais, sem precisar pagar por grandes espaços. Você pode criar aplicações de gerenciamento de conteúdo complexo através do banco de dados principal.</a:t>
            </a:r>
            <a:endParaRPr lang="pt-BR" b="1" smtClean="0"/>
          </a:p>
          <a:p>
            <a:pPr eaLnBrk="1" hangingPunct="1">
              <a:spcBef>
                <a:spcPct val="0"/>
              </a:spcBef>
            </a:pPr>
            <a:r>
              <a:rPr lang="pt-BR" b="1" smtClean="0"/>
              <a:t>Tipos Definidos de Grande Usuário </a:t>
            </a:r>
          </a:p>
          <a:p>
            <a:pPr eaLnBrk="1" hangingPunct="1">
              <a:spcBef>
                <a:spcPct val="0"/>
              </a:spcBef>
            </a:pPr>
            <a:r>
              <a:rPr lang="pt-BR" smtClean="0"/>
              <a:t>Aumente o tamanho de seus tipos de dados definidos eliminando o limite de 8 KB.</a:t>
            </a:r>
          </a:p>
          <a:p>
            <a:pPr eaLnBrk="1" hangingPunct="1">
              <a:spcBef>
                <a:spcPct val="0"/>
              </a:spcBef>
            </a:pPr>
            <a:r>
              <a:rPr lang="pt-BR" b="1" smtClean="0"/>
              <a:t>Tipos de Dados Data/Hora</a:t>
            </a:r>
          </a:p>
        </p:txBody>
      </p:sp>
      <p:sp>
        <p:nvSpPr>
          <p:cNvPr id="44036"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E7037AC-4896-4069-8F23-80DC2ACE901B}" type="slidenum">
              <a:rPr lang="en-US" smtClean="0"/>
              <a:pPr/>
              <a:t>73</a:t>
            </a:fld>
            <a:endParaRPr lang="en-US" smtClean="0"/>
          </a:p>
        </p:txBody>
      </p:sp>
    </p:spTree>
    <p:extLst>
      <p:ext uri="{BB962C8B-B14F-4D97-AF65-F5344CB8AC3E}">
        <p14:creationId xmlns:p14="http://schemas.microsoft.com/office/powerpoint/2010/main" val="298498786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Slide Image Placeholder 1"/>
          <p:cNvSpPr>
            <a:spLocks noGrp="1" noRot="1" noChangeAspect="1" noTextEdit="1"/>
          </p:cNvSpPr>
          <p:nvPr>
            <p:ph type="sldImg"/>
          </p:nvPr>
        </p:nvSpPr>
        <p:spPr bwMode="auto">
          <a:noFill/>
          <a:ln>
            <a:solidFill>
              <a:srgbClr val="000000"/>
            </a:solidFill>
            <a:miter lim="800000"/>
            <a:headEnd/>
            <a:tailEnd/>
          </a:ln>
        </p:spPr>
      </p:sp>
      <p:sp>
        <p:nvSpPr>
          <p:cNvPr id="45059"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pt-BR" smtClean="0"/>
              <a:t>Atualmente, somente 10% dos dados em todo mundo pode contar com o poder e a segurança de um banco de dados. As aplicações  estão incorporando, cada vez mais,  uma variedade muito maior  de tipos de dados do que normalmente são suportados por um banco de dados – XML, e-mail, calendário, arquivos, documentos, espaciais etc. Para arcar com este aumento, os usuários necessitam de uma plataforma de dados  para armazenar, gerenciar, proteger, realizar pesquisas e consultas, compartilhar, sincronizar e analisar todos estes dados – do momento da criação até a transferência para o arquivo.  Nós forneceremos uma plataforma  onde todos os dados do mundo, da criação ao arquivo, desfrutarão da variedade de consultas, integridade e segurança de um banco de dados. Este é o ponto central de nossa visão para a construção de uma plataforma para Todos os Dados. Dando um passo à frente em nossa visão, iremos adicionar dois tipos novos de dados na próxima versão do SQL Server.</a:t>
            </a:r>
          </a:p>
          <a:p>
            <a:pPr eaLnBrk="1" hangingPunct="1">
              <a:spcBef>
                <a:spcPct val="0"/>
              </a:spcBef>
            </a:pPr>
            <a:endParaRPr lang="pt-BR" smtClean="0"/>
          </a:p>
          <a:p>
            <a:pPr eaLnBrk="1" hangingPunct="1">
              <a:spcBef>
                <a:spcPct val="0"/>
              </a:spcBef>
            </a:pPr>
            <a:r>
              <a:rPr lang="pt-BR" smtClean="0"/>
              <a:t>Dados Espaciais</a:t>
            </a:r>
          </a:p>
          <a:p>
            <a:pPr eaLnBrk="1" hangingPunct="1">
              <a:spcBef>
                <a:spcPct val="0"/>
              </a:spcBef>
            </a:pPr>
            <a:r>
              <a:rPr lang="pt-BR" smtClean="0"/>
              <a:t>Fluxos de Arquivos</a:t>
            </a:r>
          </a:p>
          <a:p>
            <a:pPr eaLnBrk="1" hangingPunct="1">
              <a:spcBef>
                <a:spcPct val="0"/>
              </a:spcBef>
            </a:pPr>
            <a:endParaRPr lang="pt-BR" smtClean="0"/>
          </a:p>
          <a:p>
            <a:pPr eaLnBrk="1" hangingPunct="1">
              <a:spcBef>
                <a:spcPct val="0"/>
              </a:spcBef>
            </a:pPr>
            <a:r>
              <a:rPr lang="pt-BR" b="1" smtClean="0"/>
              <a:t>Dados Espaciais</a:t>
            </a:r>
          </a:p>
          <a:p>
            <a:pPr marL="342900" lvl="1" indent="-342900" eaLnBrk="1" hangingPunct="1">
              <a:spcBef>
                <a:spcPct val="20000"/>
              </a:spcBef>
            </a:pPr>
            <a:r>
              <a:rPr lang="pt-BR" smtClean="0"/>
              <a:t>Para o Katmai, estamos lançando uma solução espacial vetorial que estará de acordo com os padrões espaciais da indústria, incluindo:</a:t>
            </a:r>
            <a:endParaRPr lang="pt-BR" sz="1200" smtClean="0"/>
          </a:p>
          <a:p>
            <a:pPr marL="800100" lvl="3" indent="-342900" eaLnBrk="1" hangingPunct="1">
              <a:spcBef>
                <a:spcPct val="20000"/>
              </a:spcBef>
              <a:buFontTx/>
              <a:buChar char="•"/>
            </a:pPr>
            <a:r>
              <a:rPr lang="pt-BR" sz="1200" smtClean="0"/>
              <a:t>Open Geospatial Consortium Simple Features para SQL; e</a:t>
            </a:r>
          </a:p>
          <a:p>
            <a:pPr marL="800100" lvl="3" indent="-342900" eaLnBrk="1" hangingPunct="1">
              <a:spcBef>
                <a:spcPct val="20000"/>
              </a:spcBef>
              <a:buFontTx/>
              <a:buChar char="•"/>
            </a:pPr>
            <a:r>
              <a:rPr lang="pt-BR" sz="1200" smtClean="0"/>
              <a:t>ISO 19125 Simple Feature Access, Opção SQL</a:t>
            </a:r>
          </a:p>
          <a:p>
            <a:pPr eaLnBrk="1" hangingPunct="1">
              <a:spcBef>
                <a:spcPct val="0"/>
              </a:spcBef>
            </a:pPr>
            <a:endParaRPr lang="pt-BR" smtClean="0"/>
          </a:p>
          <a:p>
            <a:pPr eaLnBrk="1" hangingPunct="1">
              <a:spcBef>
                <a:spcPct val="0"/>
              </a:spcBef>
            </a:pPr>
            <a:r>
              <a:rPr lang="pt-BR" smtClean="0"/>
              <a:t>A solução irá incluir: </a:t>
            </a:r>
          </a:p>
          <a:p>
            <a:pPr eaLnBrk="1" hangingPunct="1">
              <a:spcBef>
                <a:spcPct val="20000"/>
              </a:spcBef>
              <a:buFontTx/>
              <a:buChar char="•"/>
            </a:pPr>
            <a:r>
              <a:rPr lang="pt-BR" smtClean="0"/>
              <a:t>novos tipos de dados espaciais</a:t>
            </a:r>
          </a:p>
          <a:p>
            <a:pPr eaLnBrk="1" hangingPunct="1">
              <a:spcBef>
                <a:spcPct val="20000"/>
              </a:spcBef>
              <a:buFontTx/>
              <a:buChar char="•"/>
            </a:pPr>
            <a:r>
              <a:rPr lang="pt-BR" smtClean="0"/>
              <a:t>novos métodos espaciais</a:t>
            </a:r>
          </a:p>
          <a:p>
            <a:pPr eaLnBrk="1" hangingPunct="1">
              <a:spcBef>
                <a:spcPct val="20000"/>
              </a:spcBef>
              <a:buFontTx/>
              <a:buChar char="•"/>
            </a:pPr>
            <a:r>
              <a:rPr lang="pt-BR" smtClean="0"/>
              <a:t>uma Biblioteca plana,  com suporte tanto para a geometria de referências geográficas como  não geográficas, que é melhor descrita através de coordenadas planas;</a:t>
            </a:r>
          </a:p>
          <a:p>
            <a:pPr eaLnBrk="1" hangingPunct="1">
              <a:spcBef>
                <a:spcPct val="20000"/>
              </a:spcBef>
              <a:buFontTx/>
              <a:buChar char="•"/>
            </a:pPr>
            <a:r>
              <a:rPr lang="pt-BR" smtClean="0"/>
              <a:t>uma Biblioteca geodésica, com suporte para a geometria de referências geográficas, utilizando coordenadas de latitude e longitude (esféricas);</a:t>
            </a:r>
          </a:p>
          <a:p>
            <a:pPr eaLnBrk="1" hangingPunct="1">
              <a:spcBef>
                <a:spcPct val="20000"/>
              </a:spcBef>
              <a:buFontTx/>
              <a:buChar char="•"/>
            </a:pPr>
            <a:r>
              <a:rPr lang="pt-BR" smtClean="0"/>
              <a:t>índices espaciais com suporte de índice embutido, tanto para os dados planos como os geodésicos; e</a:t>
            </a:r>
          </a:p>
          <a:p>
            <a:pPr eaLnBrk="1" hangingPunct="1">
              <a:spcBef>
                <a:spcPct val="20000"/>
              </a:spcBef>
              <a:buFontTx/>
              <a:buChar char="•"/>
            </a:pPr>
            <a:r>
              <a:rPr lang="pt-BR" smtClean="0"/>
              <a:t>integração com o Virtual Earth da Microsoft.</a:t>
            </a:r>
          </a:p>
          <a:p>
            <a:pPr eaLnBrk="1" hangingPunct="1">
              <a:spcBef>
                <a:spcPct val="20000"/>
              </a:spcBef>
            </a:pPr>
            <a:endParaRPr lang="pt-BR" smtClean="0"/>
          </a:p>
          <a:p>
            <a:pPr eaLnBrk="1" hangingPunct="1">
              <a:spcBef>
                <a:spcPct val="0"/>
              </a:spcBef>
            </a:pPr>
            <a:r>
              <a:rPr lang="pt-BR" sz="2400" b="1" smtClean="0"/>
              <a:t>Crie aplicações cientes de localização (tipo de dados LOCALIZAÇÃO)</a:t>
            </a:r>
          </a:p>
          <a:p>
            <a:pPr marL="342900" lvl="1" indent="-342900" eaLnBrk="1" hangingPunct="1">
              <a:spcBef>
                <a:spcPct val="0"/>
              </a:spcBef>
            </a:pPr>
            <a:r>
              <a:rPr lang="pt-BR" sz="2000" b="1" smtClean="0"/>
              <a:t>Dados baseados em latitude, longitude e GPS</a:t>
            </a:r>
          </a:p>
          <a:p>
            <a:pPr marL="342900" lvl="1" indent="-342900" eaLnBrk="1" hangingPunct="1">
              <a:spcBef>
                <a:spcPct val="0"/>
              </a:spcBef>
            </a:pPr>
            <a:r>
              <a:rPr lang="pt-BR" sz="2000" b="1" smtClean="0"/>
              <a:t>Métodos geoespaciais abrangentes</a:t>
            </a:r>
          </a:p>
          <a:p>
            <a:pPr marL="342900" lvl="1" indent="-342900" eaLnBrk="1" hangingPunct="1">
              <a:spcBef>
                <a:spcPct val="0"/>
              </a:spcBef>
            </a:pPr>
            <a:r>
              <a:rPr lang="pt-BR" sz="2000" b="1" smtClean="0"/>
              <a:t>Suporte a índice geoespacial</a:t>
            </a:r>
          </a:p>
          <a:p>
            <a:pPr marL="342900" lvl="1" indent="-342900" eaLnBrk="1" hangingPunct="1">
              <a:spcBef>
                <a:spcPct val="0"/>
              </a:spcBef>
            </a:pPr>
            <a:r>
              <a:rPr lang="pt-BR" sz="2000" b="1" smtClean="0"/>
              <a:t>Incluído em todas as edições do SQL Server </a:t>
            </a:r>
          </a:p>
          <a:p>
            <a:pPr marL="342900" lvl="1" indent="-342900" eaLnBrk="1" hangingPunct="1">
              <a:spcBef>
                <a:spcPct val="0"/>
              </a:spcBef>
            </a:pPr>
            <a:r>
              <a:rPr lang="pt-BR" sz="2400" b="1" smtClean="0"/>
              <a:t>Integração com as aplicações padrões da indústria (tipo de dados GEOMETRIA)</a:t>
            </a:r>
          </a:p>
          <a:p>
            <a:pPr marL="342900" lvl="1" indent="-342900" eaLnBrk="1" hangingPunct="1">
              <a:spcBef>
                <a:spcPct val="0"/>
              </a:spcBef>
            </a:pPr>
            <a:r>
              <a:rPr lang="pt-BR" sz="2000" b="1" smtClean="0"/>
              <a:t>Baseado nos padrões (OGC, ISO)</a:t>
            </a:r>
          </a:p>
          <a:p>
            <a:pPr marL="342900" lvl="1" indent="-342900" eaLnBrk="1" hangingPunct="1">
              <a:spcBef>
                <a:spcPct val="0"/>
              </a:spcBef>
            </a:pPr>
            <a:r>
              <a:rPr lang="pt-BR" sz="2000" b="1" smtClean="0"/>
              <a:t>Conjunto completo de métodos espaciais</a:t>
            </a:r>
          </a:p>
          <a:p>
            <a:pPr marL="342900" lvl="1" indent="-342900" eaLnBrk="1" hangingPunct="1">
              <a:spcBef>
                <a:spcPct val="0"/>
              </a:spcBef>
            </a:pPr>
            <a:r>
              <a:rPr lang="pt-BR" sz="2000" b="1" smtClean="0"/>
              <a:t>Suporte ao índice espacial</a:t>
            </a:r>
          </a:p>
          <a:p>
            <a:pPr marL="342900" lvl="1" indent="-342900" eaLnBrk="1" hangingPunct="1">
              <a:spcBef>
                <a:spcPct val="0"/>
              </a:spcBef>
            </a:pPr>
            <a:r>
              <a:rPr lang="pt-BR" sz="2000" b="1" smtClean="0"/>
              <a:t>Amplo suporte do fabricante (ESRI, Intergraph, Autodesk, Bentley,…)</a:t>
            </a:r>
          </a:p>
          <a:p>
            <a:pPr marL="342900" lvl="1" indent="-342900" eaLnBrk="1" hangingPunct="1">
              <a:spcBef>
                <a:spcPct val="0"/>
              </a:spcBef>
            </a:pPr>
            <a:r>
              <a:rPr lang="pt-BR" sz="2000" b="1" smtClean="0"/>
              <a:t>Incluído somente na Enterprise Edition </a:t>
            </a:r>
          </a:p>
          <a:p>
            <a:pPr eaLnBrk="1" hangingPunct="1">
              <a:spcBef>
                <a:spcPct val="0"/>
              </a:spcBef>
            </a:pPr>
            <a:r>
              <a:rPr lang="pt-BR" sz="2400" b="1" smtClean="0"/>
              <a:t>   Integração com o Virtual Earth</a:t>
            </a:r>
          </a:p>
          <a:p>
            <a:pPr marL="342900" lvl="1" indent="-342900" eaLnBrk="1" hangingPunct="1">
              <a:spcBef>
                <a:spcPct val="0"/>
              </a:spcBef>
            </a:pPr>
            <a:r>
              <a:rPr lang="pt-BR" sz="2000" b="1" smtClean="0"/>
              <a:t>Suporte de serviços web para VE Interactive SDK</a:t>
            </a:r>
          </a:p>
          <a:p>
            <a:pPr marL="342900" lvl="1" indent="-342900" eaLnBrk="1" hangingPunct="1">
              <a:spcBef>
                <a:spcPct val="0"/>
              </a:spcBef>
            </a:pPr>
            <a:r>
              <a:rPr lang="pt-BR" sz="2000" b="1" smtClean="0"/>
              <a:t>Suporte para dados espaciais do Virtual Earth</a:t>
            </a:r>
            <a:endParaRPr lang="pt-BR" smtClean="0"/>
          </a:p>
          <a:p>
            <a:pPr eaLnBrk="1" hangingPunct="1">
              <a:spcBef>
                <a:spcPct val="0"/>
              </a:spcBef>
            </a:pPr>
            <a:endParaRPr lang="pt-BR" smtClean="0"/>
          </a:p>
        </p:txBody>
      </p:sp>
      <p:sp>
        <p:nvSpPr>
          <p:cNvPr id="45060"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EA2D69F7-60A0-4ACA-AD68-E12DB88A61DC}" type="slidenum">
              <a:rPr lang="en-US" smtClean="0"/>
              <a:pPr/>
              <a:t>74</a:t>
            </a:fld>
            <a:endParaRPr lang="en-US" smtClean="0"/>
          </a:p>
        </p:txBody>
      </p:sp>
    </p:spTree>
    <p:extLst>
      <p:ext uri="{BB962C8B-B14F-4D97-AF65-F5344CB8AC3E}">
        <p14:creationId xmlns:p14="http://schemas.microsoft.com/office/powerpoint/2010/main" val="228554271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So in SQL Server 2008, we will</a:t>
            </a:r>
            <a:r>
              <a:rPr lang="en-US" baseline="0" dirty="0" smtClean="0"/>
              <a:t> deliver 2 new options for managing and storing your BLOBs.</a:t>
            </a:r>
          </a:p>
          <a:p>
            <a:pPr marL="232943" indent="-232943">
              <a:buAutoNum type="arabicPeriod"/>
            </a:pPr>
            <a:r>
              <a:rPr lang="en-US" baseline="0" dirty="0" smtClean="0"/>
              <a:t>First we are making SQL BLOB support better by supporting an option that we are calling FILESTREAMs.  FILESTREAMs will make use of the fast streaming capabilities offered by the file system to deliver a better experience for managing BLOBs directly in the database.  You will continue to get all of the manageability and integration benefits that you get from SQL BLOBs, but with greater performance benefits.  FILESTREAMS will allow your applications to literally stream data right out of the database– for example movies, videos and music.</a:t>
            </a:r>
          </a:p>
          <a:p>
            <a:pPr marL="232943" indent="-232943">
              <a:buAutoNum type="arabicPeriod"/>
            </a:pPr>
            <a:r>
              <a:rPr lang="en-US" baseline="0" dirty="0" smtClean="0"/>
              <a:t>Second, we are offering something called Remote BLOB Storage.  Clearly many of you are using BLOB stores for a variety of reasons (cost, compliance, etc).  With our Remote BLOB Store capabilities, we will make it easy for you to store your relational data in the database, but place your BLOBs in a BLOB store.  We will provide a set of libraries which simplify accessing, manipulating, querying the relational data.</a:t>
            </a:r>
          </a:p>
          <a:p>
            <a:pPr marL="232943" indent="-232943"/>
            <a:endParaRPr lang="en-US" baseline="0" dirty="0" smtClean="0"/>
          </a:p>
          <a:p>
            <a:pPr marL="232943" indent="-232943"/>
            <a:r>
              <a:rPr lang="en-US" baseline="0" dirty="0" smtClean="0"/>
              <a:t>Finally, we will continue to offer SQL BLOB support (</a:t>
            </a:r>
            <a:r>
              <a:rPr lang="en-US" baseline="0" dirty="0" err="1" smtClean="0"/>
              <a:t>varbinary</a:t>
            </a:r>
            <a:r>
              <a:rPr lang="en-US" baseline="0" dirty="0" smtClean="0"/>
              <a:t>).. There are some scenarios we expect in which basic SQL BLOB store will continue to be useful (typically when BLOB sizes are less than 250K in size on average)</a:t>
            </a:r>
          </a:p>
          <a:p>
            <a:pPr marL="232943" indent="-232943">
              <a:buAutoNum type="arabicPeriod"/>
            </a:pPr>
            <a:endParaRPr lang="en-US" baseline="0" dirty="0" smtClean="0"/>
          </a:p>
          <a:p>
            <a:pPr marL="232943" indent="-232943"/>
            <a:endParaRPr lang="en-US" baseline="0" dirty="0" smtClean="0"/>
          </a:p>
          <a:p>
            <a:pPr marL="232943" indent="-232943">
              <a:buAutoNum type="arabicPeriod"/>
            </a:pPr>
            <a:endParaRPr lang="en-US" baseline="0"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75</a:t>
            </a:fld>
            <a:endParaRPr lang="en-US" dirty="0"/>
          </a:p>
        </p:txBody>
      </p:sp>
    </p:spTree>
    <p:extLst>
      <p:ext uri="{BB962C8B-B14F-4D97-AF65-F5344CB8AC3E}">
        <p14:creationId xmlns:p14="http://schemas.microsoft.com/office/powerpoint/2010/main" val="14516198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So to recap</a:t>
            </a:r>
            <a:r>
              <a:rPr lang="en-US" baseline="0" dirty="0" smtClean="0"/>
              <a:t>, we recognize that you will always have different environments in how to work with your BLOBs.   We are hoping to provide a set of capabilities that can be used to meet your specific requirements.</a:t>
            </a:r>
          </a:p>
          <a:p>
            <a:pPr marL="232943" indent="-232943">
              <a:buAutoNum type="arabicPeriod"/>
            </a:pPr>
            <a:r>
              <a:rPr lang="en-US" baseline="0" dirty="0" smtClean="0"/>
              <a:t>We will continue to offer SQL BLOB store support which will have advantages when the average BLOB size is small and integrated manageability is required</a:t>
            </a:r>
          </a:p>
          <a:p>
            <a:pPr marL="232943" indent="-232943">
              <a:buAutoNum type="arabicPeriod"/>
            </a:pPr>
            <a:r>
              <a:rPr lang="en-US" baseline="0" dirty="0" smtClean="0"/>
              <a:t>Remote BLOB store will provide a way to utilize external BLOB stores</a:t>
            </a:r>
          </a:p>
          <a:p>
            <a:pPr marL="232943" indent="-232943">
              <a:buAutoNum type="arabicPeriod"/>
            </a:pPr>
            <a:r>
              <a:rPr lang="en-US" baseline="0" dirty="0" smtClean="0"/>
              <a:t>FILESTREAMS will offer fast streaming support for large BLOBs with all the integrated manageability benefits of SQL BLOBs</a:t>
            </a:r>
          </a:p>
          <a:p>
            <a:endParaRPr lang="en-US" baseline="0" dirty="0" smtClean="0"/>
          </a:p>
          <a:p>
            <a:r>
              <a:rPr lang="en-US" baseline="0" dirty="0" smtClean="0"/>
              <a:t>We believe long-term that each of these solutions will have advantages and disadvantages that you will need to select the option that works the best for you.    Our goal with </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76</a:t>
            </a:fld>
            <a:endParaRPr lang="en-US" dirty="0"/>
          </a:p>
        </p:txBody>
      </p:sp>
    </p:spTree>
    <p:extLst>
      <p:ext uri="{BB962C8B-B14F-4D97-AF65-F5344CB8AC3E}">
        <p14:creationId xmlns:p14="http://schemas.microsoft.com/office/powerpoint/2010/main" val="262253932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Image Placeholder 1"/>
          <p:cNvSpPr>
            <a:spLocks noGrp="1" noRot="1" noChangeAspect="1" noTextEdit="1"/>
          </p:cNvSpPr>
          <p:nvPr>
            <p:ph type="sldImg"/>
          </p:nvPr>
        </p:nvSpPr>
        <p:spPr bwMode="auto">
          <a:noFill/>
          <a:ln>
            <a:solidFill>
              <a:srgbClr val="000000"/>
            </a:solidFill>
            <a:miter lim="800000"/>
            <a:headEnd/>
            <a:tailEnd/>
          </a:ln>
        </p:spPr>
      </p:sp>
      <p:sp>
        <p:nvSpPr>
          <p:cNvPr id="47107" name="Notes Placeholder 2"/>
          <p:cNvSpPr>
            <a:spLocks noGrp="1"/>
          </p:cNvSpPr>
          <p:nvPr>
            <p:ph type="body" idx="1"/>
          </p:nvPr>
        </p:nvSpPr>
        <p:spPr bwMode="auto">
          <a:noFill/>
        </p:spPr>
        <p:txBody>
          <a:bodyPr wrap="square" numCol="1" anchor="t" anchorCtr="0" compatLnSpc="1">
            <a:prstTxWarp prst="textNoShape">
              <a:avLst/>
            </a:prstTxWarp>
          </a:bodyPr>
          <a:lstStyle/>
          <a:p>
            <a:pPr lvl="2" eaLnBrk="1" hangingPunct="1">
              <a:lnSpc>
                <a:spcPct val="90000"/>
              </a:lnSpc>
              <a:spcBef>
                <a:spcPct val="0"/>
              </a:spcBef>
            </a:pPr>
            <a:endParaRPr lang="en-US" b="1" smtClean="0"/>
          </a:p>
          <a:p>
            <a:pPr eaLnBrk="1" hangingPunct="1">
              <a:lnSpc>
                <a:spcPct val="90000"/>
              </a:lnSpc>
              <a:spcBef>
                <a:spcPct val="0"/>
              </a:spcBef>
            </a:pPr>
            <a:r>
              <a:rPr lang="pt-BR" b="1" smtClean="0"/>
              <a:t>PARALELISMO DE TABELA PARTICIONADA</a:t>
            </a:r>
          </a:p>
          <a:p>
            <a:pPr eaLnBrk="1" hangingPunct="1">
              <a:lnSpc>
                <a:spcPct val="90000"/>
              </a:lnSpc>
              <a:spcBef>
                <a:spcPct val="0"/>
              </a:spcBef>
            </a:pPr>
            <a:r>
              <a:rPr lang="pt-BR" smtClean="0"/>
              <a:t>O SS 2005 conta com suporte para o paralelismo entre partições e para o paralelismo entre partições com soluções alternativas. O SS Katmai fornece suporte para o paralelismo intra-partições. Se um cliente executar  uma consulta  utilizando 2 partições, o SS Katmai fará o paralelismo da consulta dentro de cada partição.</a:t>
            </a:r>
          </a:p>
          <a:p>
            <a:pPr eaLnBrk="1" hangingPunct="1">
              <a:lnSpc>
                <a:spcPct val="90000"/>
              </a:lnSpc>
              <a:spcBef>
                <a:spcPct val="0"/>
              </a:spcBef>
            </a:pPr>
            <a:endParaRPr lang="pt-BR" smtClean="0"/>
          </a:p>
          <a:p>
            <a:pPr eaLnBrk="1" hangingPunct="1">
              <a:lnSpc>
                <a:spcPct val="90000"/>
              </a:lnSpc>
              <a:spcBef>
                <a:spcPct val="0"/>
              </a:spcBef>
            </a:pPr>
            <a:r>
              <a:rPr lang="pt-BR" b="1" smtClean="0"/>
              <a:t>Otimizações de Consultas</a:t>
            </a:r>
          </a:p>
          <a:p>
            <a:pPr eaLnBrk="1" hangingPunct="1">
              <a:lnSpc>
                <a:spcPct val="90000"/>
              </a:lnSpc>
              <a:spcBef>
                <a:spcPct val="0"/>
              </a:spcBef>
            </a:pPr>
            <a:r>
              <a:rPr lang="pt-BR" smtClean="0"/>
              <a:t>Oferece suporte a consultas Star Schema (esquema em estrela). Os Star Query Optimizations melhora o desempenho das consultas de esquemas em estrela, pois  reúne primeiramente as dimensões, antes de recuperar as linhas nas tabelas de fato.</a:t>
            </a:r>
          </a:p>
          <a:p>
            <a:pPr eaLnBrk="1" hangingPunct="1">
              <a:lnSpc>
                <a:spcPct val="90000"/>
              </a:lnSpc>
              <a:spcBef>
                <a:spcPct val="0"/>
              </a:spcBef>
            </a:pPr>
            <a:endParaRPr lang="pt-BR" smtClean="0"/>
          </a:p>
          <a:p>
            <a:pPr eaLnBrk="1" hangingPunct="1">
              <a:lnSpc>
                <a:spcPct val="90000"/>
              </a:lnSpc>
              <a:spcBef>
                <a:spcPct val="0"/>
              </a:spcBef>
            </a:pPr>
            <a:r>
              <a:rPr lang="pt-BR" b="1" smtClean="0"/>
              <a:t>Compressão de Dados</a:t>
            </a:r>
          </a:p>
          <a:p>
            <a:pPr eaLnBrk="1" hangingPunct="1">
              <a:lnSpc>
                <a:spcPct val="90000"/>
              </a:lnSpc>
              <a:spcBef>
                <a:spcPct val="0"/>
              </a:spcBef>
            </a:pPr>
            <a:r>
              <a:rPr lang="pt-BR" smtClean="0"/>
              <a:t> </a:t>
            </a:r>
          </a:p>
          <a:p>
            <a:pPr eaLnBrk="1" hangingPunct="1">
              <a:lnSpc>
                <a:spcPct val="90000"/>
              </a:lnSpc>
              <a:spcBef>
                <a:spcPct val="0"/>
              </a:spcBef>
            </a:pPr>
            <a:r>
              <a:rPr lang="pt-BR" b="1" smtClean="0"/>
              <a:t>Aprimoramento do Pipeline SSIS </a:t>
            </a:r>
          </a:p>
          <a:p>
            <a:pPr eaLnBrk="1" hangingPunct="1">
              <a:lnSpc>
                <a:spcPct val="90000"/>
              </a:lnSpc>
              <a:spcBef>
                <a:spcPct val="0"/>
              </a:spcBef>
            </a:pPr>
            <a:r>
              <a:rPr lang="pt-BR" smtClean="0"/>
              <a:t>Os pacotes de Integração de Dados agora podem fazer o ajuste de escala de forma mais eficiente, utilizando os recursos disponíveis e gerenciando cargas de trabalho de escala nas maiores empresas. O novo modelo melhora a escalabilidade do tempo de execução em múltiplos processadores. </a:t>
            </a:r>
          </a:p>
          <a:p>
            <a:pPr eaLnBrk="1" hangingPunct="1">
              <a:lnSpc>
                <a:spcPct val="90000"/>
              </a:lnSpc>
              <a:spcBef>
                <a:spcPct val="0"/>
              </a:spcBef>
            </a:pPr>
            <a:endParaRPr lang="pt-BR" sz="2400" smtClean="0"/>
          </a:p>
          <a:p>
            <a:pPr eaLnBrk="1" hangingPunct="1">
              <a:lnSpc>
                <a:spcPct val="90000"/>
              </a:lnSpc>
              <a:spcBef>
                <a:spcPct val="0"/>
              </a:spcBef>
            </a:pPr>
            <a:r>
              <a:rPr lang="pt-BR" sz="2400" b="1" smtClean="0"/>
              <a:t>Pesquisas Persistentes do SSIS</a:t>
            </a:r>
          </a:p>
          <a:p>
            <a:pPr eaLnBrk="1" hangingPunct="1">
              <a:lnSpc>
                <a:spcPct val="90000"/>
              </a:lnSpc>
              <a:spcBef>
                <a:spcPct val="0"/>
              </a:spcBef>
            </a:pPr>
            <a:r>
              <a:rPr lang="pt-BR" smtClean="0"/>
              <a:t>Em qualquer solução ETL, uma das operações mais comuns é a realização de pesquisas. Isto prevalece especialmente  no armazenamento de dados, onde relatórios de fato precisam utilizar lookups para transformar as chaves de negócios em seus substitutos correspondentes. O SSIS amplia esta funcionalidade  para a maior dimensão, fornecendo suporte para a dimensão &gt; 1 M de linhas.</a:t>
            </a:r>
          </a:p>
          <a:p>
            <a:pPr eaLnBrk="1" hangingPunct="1">
              <a:lnSpc>
                <a:spcPct val="90000"/>
              </a:lnSpc>
              <a:spcBef>
                <a:spcPct val="0"/>
              </a:spcBef>
            </a:pPr>
            <a:endParaRPr lang="pt-BR" smtClean="0"/>
          </a:p>
          <a:p>
            <a:pPr eaLnBrk="1" hangingPunct="1">
              <a:lnSpc>
                <a:spcPct val="90000"/>
              </a:lnSpc>
              <a:spcBef>
                <a:spcPct val="0"/>
              </a:spcBef>
            </a:pPr>
            <a:r>
              <a:rPr lang="pt-BR" b="1" smtClean="0"/>
              <a:t>Captura de Dados Modificados</a:t>
            </a:r>
          </a:p>
          <a:p>
            <a:pPr eaLnBrk="1" hangingPunct="1">
              <a:lnSpc>
                <a:spcPct val="90000"/>
              </a:lnSpc>
              <a:spcBef>
                <a:spcPct val="0"/>
              </a:spcBef>
            </a:pPr>
            <a:r>
              <a:rPr lang="pt-BR" smtClean="0"/>
              <a:t>O Change Data Capture (CDC) é um componente genérico que fará o controle simultâneo de alterações nos bancos de dados e mostrará  as alterações através  de uma interface relacional, a qual  poderá ser utilizada facilmente. Por meio desta interface, os consumidores podem controlar as alterações baseadas em seus requisitos específicos e utilizar os dados modificados. </a:t>
            </a:r>
          </a:p>
          <a:p>
            <a:pPr eaLnBrk="1" hangingPunct="1">
              <a:lnSpc>
                <a:spcPct val="90000"/>
              </a:lnSpc>
              <a:spcBef>
                <a:spcPct val="0"/>
              </a:spcBef>
            </a:pPr>
            <a:endParaRPr lang="pt-BR" smtClean="0"/>
          </a:p>
          <a:p>
            <a:pPr eaLnBrk="1" hangingPunct="1">
              <a:lnSpc>
                <a:spcPct val="90000"/>
              </a:lnSpc>
              <a:spcBef>
                <a:spcPct val="0"/>
              </a:spcBef>
            </a:pPr>
            <a:r>
              <a:rPr lang="pt-BR" b="1" smtClean="0"/>
              <a:t>Instrução UPSERT SQL</a:t>
            </a:r>
          </a:p>
          <a:p>
            <a:pPr eaLnBrk="1" hangingPunct="1">
              <a:lnSpc>
                <a:spcPct val="90000"/>
              </a:lnSpc>
              <a:spcBef>
                <a:spcPct val="0"/>
              </a:spcBef>
            </a:pPr>
            <a:r>
              <a:rPr lang="pt-BR" smtClean="0"/>
              <a:t>MERGE (UPSERT): Suporte eficiente ao MERGE (UPSERT). Atualmente, o SSIS precisa executar os dados em uma tabela do SQL Server, para então emitir instruções separadas para INSERIR (INSERT) e ATUALIZAR (UPDATE), a fim de atingir uma MESCLAGEM (MERGE) lógica. Este avanço melhoraria o desempenho em 3X ou mais em muitos casos.</a:t>
            </a:r>
          </a:p>
          <a:p>
            <a:pPr eaLnBrk="1" hangingPunct="1">
              <a:lnSpc>
                <a:spcPct val="90000"/>
              </a:lnSpc>
              <a:spcBef>
                <a:spcPct val="0"/>
              </a:spcBef>
            </a:pPr>
            <a:endParaRPr lang="pt-BR" smtClean="0"/>
          </a:p>
          <a:p>
            <a:pPr eaLnBrk="1" hangingPunct="1">
              <a:lnSpc>
                <a:spcPct val="90000"/>
              </a:lnSpc>
              <a:spcBef>
                <a:spcPct val="0"/>
              </a:spcBef>
            </a:pPr>
            <a:endParaRPr lang="pt-BR" smtClean="0"/>
          </a:p>
        </p:txBody>
      </p:sp>
      <p:sp>
        <p:nvSpPr>
          <p:cNvPr id="47108"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F35B3C2E-8ECD-4F94-92D8-33101897B099}" type="slidenum">
              <a:rPr lang="en-US" smtClean="0"/>
              <a:pPr/>
              <a:t>77</a:t>
            </a:fld>
            <a:endParaRPr lang="en-US" smtClean="0"/>
          </a:p>
        </p:txBody>
      </p:sp>
    </p:spTree>
    <p:extLst>
      <p:ext uri="{BB962C8B-B14F-4D97-AF65-F5344CB8AC3E}">
        <p14:creationId xmlns:p14="http://schemas.microsoft.com/office/powerpoint/2010/main" val="334189809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Image Placeholder 1"/>
          <p:cNvSpPr>
            <a:spLocks noGrp="1" noRot="1" noChangeAspect="1" noTextEdit="1"/>
          </p:cNvSpPr>
          <p:nvPr>
            <p:ph type="sldImg"/>
          </p:nvPr>
        </p:nvSpPr>
        <p:spPr bwMode="auto">
          <a:noFill/>
          <a:ln>
            <a:solidFill>
              <a:srgbClr val="000000"/>
            </a:solidFill>
            <a:miter lim="800000"/>
            <a:headEnd/>
            <a:tailEnd/>
          </a:ln>
        </p:spPr>
      </p:sp>
      <p:sp>
        <p:nvSpPr>
          <p:cNvPr id="48131"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lnSpc>
                <a:spcPct val="80000"/>
              </a:lnSpc>
              <a:spcBef>
                <a:spcPct val="0"/>
              </a:spcBef>
            </a:pPr>
            <a:r>
              <a:rPr lang="pt-BR" sz="800" b="1" smtClean="0"/>
              <a:t>Mecanismo Escalonável</a:t>
            </a:r>
            <a:r>
              <a:rPr lang="pt-BR" sz="800" smtClean="0"/>
              <a:t> </a:t>
            </a:r>
            <a:r>
              <a:rPr lang="pt-BR" sz="800" b="1" smtClean="0"/>
              <a:t>de Relatórios </a:t>
            </a:r>
          </a:p>
          <a:p>
            <a:pPr eaLnBrk="1" hangingPunct="1">
              <a:lnSpc>
                <a:spcPct val="80000"/>
              </a:lnSpc>
              <a:spcBef>
                <a:spcPct val="0"/>
              </a:spcBef>
            </a:pPr>
            <a:r>
              <a:rPr lang="pt-BR" sz="800" smtClean="0"/>
              <a:t>As ineficiências de processamento e renderização nos serviços de geração de relatórios são capazes de causar problemas de escalabilidade na execução de relatórios pelos clientes. Estes não podem executar grandes relatórios ou vários relatórios médios simultâneos de forma confiável. Devido a problemas de escalabilidade, o volume e os tipos de relatórios criados pelos clientes são limitados. </a:t>
            </a:r>
            <a:endParaRPr lang="pt-BR" sz="1300" smtClean="0"/>
          </a:p>
          <a:p>
            <a:pPr eaLnBrk="1" hangingPunct="1">
              <a:lnSpc>
                <a:spcPct val="80000"/>
              </a:lnSpc>
              <a:spcBef>
                <a:spcPct val="0"/>
              </a:spcBef>
            </a:pPr>
            <a:r>
              <a:rPr lang="pt-BR" sz="800" smtClean="0"/>
              <a:t>Benefícios Específicos:</a:t>
            </a:r>
            <a:endParaRPr lang="pt-BR" sz="1300" smtClean="0"/>
          </a:p>
          <a:p>
            <a:pPr eaLnBrk="1" hangingPunct="1">
              <a:lnSpc>
                <a:spcPct val="80000"/>
              </a:lnSpc>
              <a:spcBef>
                <a:spcPct val="0"/>
              </a:spcBef>
            </a:pPr>
            <a:r>
              <a:rPr lang="pt-BR" sz="800" smtClean="0"/>
              <a:t>Escalabilidade</a:t>
            </a:r>
            <a:endParaRPr lang="pt-BR" sz="1300" smtClean="0"/>
          </a:p>
          <a:p>
            <a:pPr lvl="2" eaLnBrk="1" hangingPunct="1">
              <a:lnSpc>
                <a:spcPct val="80000"/>
              </a:lnSpc>
              <a:spcBef>
                <a:spcPct val="0"/>
              </a:spcBef>
            </a:pPr>
            <a:r>
              <a:rPr lang="pt-BR" sz="800" smtClean="0"/>
              <a:t>Uso de memória linear – Não mais do que 10 vezes o tamanho da definição do relatório</a:t>
            </a:r>
            <a:endParaRPr lang="pt-BR" sz="1300" smtClean="0"/>
          </a:p>
          <a:p>
            <a:pPr eaLnBrk="1" hangingPunct="1">
              <a:lnSpc>
                <a:spcPct val="80000"/>
              </a:lnSpc>
              <a:spcBef>
                <a:spcPct val="0"/>
              </a:spcBef>
            </a:pPr>
            <a:r>
              <a:rPr lang="pt-BR" sz="800" smtClean="0"/>
              <a:t>Tablix</a:t>
            </a:r>
            <a:endParaRPr lang="pt-BR" sz="1300" smtClean="0"/>
          </a:p>
          <a:p>
            <a:pPr lvl="2" eaLnBrk="1" hangingPunct="1">
              <a:lnSpc>
                <a:spcPct val="80000"/>
              </a:lnSpc>
              <a:spcBef>
                <a:spcPct val="0"/>
              </a:spcBef>
            </a:pPr>
            <a:r>
              <a:rPr lang="pt-BR" sz="800" smtClean="0"/>
              <a:t>Grande aumento na flexibilidade de layout de relatórios</a:t>
            </a:r>
            <a:endParaRPr lang="pt-BR" sz="1300" smtClean="0"/>
          </a:p>
          <a:p>
            <a:pPr lvl="2" eaLnBrk="1" hangingPunct="1">
              <a:lnSpc>
                <a:spcPct val="80000"/>
              </a:lnSpc>
              <a:spcBef>
                <a:spcPct val="0"/>
              </a:spcBef>
            </a:pPr>
            <a:r>
              <a:rPr lang="pt-BR" sz="800" smtClean="0"/>
              <a:t>Comportamento consistente em todos os tipos de layout de relatórios</a:t>
            </a:r>
            <a:endParaRPr lang="pt-BR" sz="1300" smtClean="0"/>
          </a:p>
          <a:p>
            <a:pPr eaLnBrk="1" hangingPunct="1">
              <a:lnSpc>
                <a:spcPct val="80000"/>
              </a:lnSpc>
              <a:spcBef>
                <a:spcPct val="0"/>
              </a:spcBef>
            </a:pPr>
            <a:r>
              <a:rPr lang="pt-BR" sz="800" smtClean="0"/>
              <a:t>Consistência na paginação e layout</a:t>
            </a:r>
            <a:endParaRPr lang="pt-BR" sz="1300" smtClean="0"/>
          </a:p>
          <a:p>
            <a:pPr lvl="2" eaLnBrk="1" hangingPunct="1">
              <a:lnSpc>
                <a:spcPct val="80000"/>
              </a:lnSpc>
              <a:spcBef>
                <a:spcPct val="0"/>
              </a:spcBef>
            </a:pPr>
            <a:r>
              <a:rPr lang="pt-BR" sz="800" smtClean="0"/>
              <a:t>Paginação e layout idênticos  em processadores de páginas de software (Winforms, Webforms)</a:t>
            </a:r>
            <a:endParaRPr lang="pt-BR" sz="1300" smtClean="0"/>
          </a:p>
          <a:p>
            <a:pPr lvl="2" eaLnBrk="1" hangingPunct="1">
              <a:lnSpc>
                <a:spcPct val="80000"/>
              </a:lnSpc>
              <a:spcBef>
                <a:spcPct val="0"/>
              </a:spcBef>
            </a:pPr>
            <a:r>
              <a:rPr lang="pt-BR" sz="800" smtClean="0"/>
              <a:t>Paginação e layout idênticos em processadores de páginas de hardware (PDF, Image)</a:t>
            </a:r>
            <a:endParaRPr lang="pt-BR" sz="1300" smtClean="0"/>
          </a:p>
          <a:p>
            <a:pPr lvl="2" eaLnBrk="1" hangingPunct="1">
              <a:lnSpc>
                <a:spcPct val="80000"/>
              </a:lnSpc>
              <a:spcBef>
                <a:spcPct val="0"/>
              </a:spcBef>
            </a:pPr>
            <a:r>
              <a:rPr lang="pt-BR" sz="800" smtClean="0"/>
              <a:t>Paginação e layout mais consistentes entre processadores de páginas de hardware e software</a:t>
            </a:r>
            <a:endParaRPr lang="pt-BR" sz="1300" smtClean="0"/>
          </a:p>
          <a:p>
            <a:pPr eaLnBrk="1" hangingPunct="1">
              <a:lnSpc>
                <a:spcPct val="80000"/>
              </a:lnSpc>
              <a:spcBef>
                <a:spcPct val="0"/>
              </a:spcBef>
            </a:pPr>
            <a:r>
              <a:rPr lang="pt-BR" sz="800" smtClean="0"/>
              <a:t>Processador Excel Aprimorado </a:t>
            </a:r>
          </a:p>
          <a:p>
            <a:pPr eaLnBrk="1" hangingPunct="1">
              <a:lnSpc>
                <a:spcPct val="80000"/>
              </a:lnSpc>
              <a:spcBef>
                <a:spcPct val="0"/>
              </a:spcBef>
            </a:pPr>
            <a:r>
              <a:rPr lang="pt-BR" sz="800" smtClean="0"/>
              <a:t>Regiões de dados aninhadas/sub-relatórios</a:t>
            </a:r>
            <a:endParaRPr lang="pt-BR" sz="1300" smtClean="0"/>
          </a:p>
          <a:p>
            <a:pPr lvl="2" eaLnBrk="1" hangingPunct="1">
              <a:lnSpc>
                <a:spcPct val="80000"/>
              </a:lnSpc>
              <a:spcBef>
                <a:spcPct val="0"/>
              </a:spcBef>
            </a:pPr>
            <a:r>
              <a:rPr lang="pt-BR" sz="800" smtClean="0"/>
              <a:t>Aprimoramentos de fórmula</a:t>
            </a:r>
            <a:endParaRPr lang="pt-BR" sz="1300" smtClean="0"/>
          </a:p>
          <a:p>
            <a:pPr lvl="3" eaLnBrk="1" hangingPunct="1">
              <a:lnSpc>
                <a:spcPct val="80000"/>
              </a:lnSpc>
              <a:spcBef>
                <a:spcPct val="0"/>
              </a:spcBef>
            </a:pPr>
            <a:r>
              <a:rPr lang="pt-BR" sz="800" smtClean="0"/>
              <a:t>Fórmulas de campo</a:t>
            </a:r>
            <a:endParaRPr lang="pt-BR" sz="1300" smtClean="0"/>
          </a:p>
          <a:p>
            <a:pPr lvl="3" eaLnBrk="1" hangingPunct="1">
              <a:lnSpc>
                <a:spcPct val="80000"/>
              </a:lnSpc>
              <a:spcBef>
                <a:spcPct val="0"/>
              </a:spcBef>
            </a:pPr>
            <a:r>
              <a:rPr lang="pt-BR" sz="800" smtClean="0"/>
              <a:t>Fórmulas agregadas</a:t>
            </a:r>
            <a:endParaRPr lang="pt-BR" sz="1300" smtClean="0"/>
          </a:p>
          <a:p>
            <a:pPr lvl="2" eaLnBrk="1" hangingPunct="1">
              <a:lnSpc>
                <a:spcPct val="80000"/>
              </a:lnSpc>
              <a:spcBef>
                <a:spcPct val="0"/>
              </a:spcBef>
            </a:pPr>
            <a:r>
              <a:rPr lang="pt-BR" sz="800" smtClean="0"/>
              <a:t>Aprimoramentos de células mescladas</a:t>
            </a:r>
            <a:endParaRPr lang="pt-BR" sz="1300" smtClean="0"/>
          </a:p>
          <a:p>
            <a:pPr lvl="3" eaLnBrk="1" hangingPunct="1">
              <a:lnSpc>
                <a:spcPct val="80000"/>
              </a:lnSpc>
              <a:spcBef>
                <a:spcPct val="0"/>
              </a:spcBef>
            </a:pPr>
            <a:r>
              <a:rPr lang="pt-BR" sz="800" smtClean="0"/>
              <a:t>Eliminação  de células mescladas desnecessárias</a:t>
            </a:r>
            <a:endParaRPr lang="pt-BR" sz="1300" smtClean="0"/>
          </a:p>
          <a:p>
            <a:pPr lvl="3" eaLnBrk="1" hangingPunct="1">
              <a:lnSpc>
                <a:spcPct val="80000"/>
              </a:lnSpc>
              <a:spcBef>
                <a:spcPct val="0"/>
              </a:spcBef>
            </a:pPr>
            <a:r>
              <a:rPr lang="pt-BR" sz="800" smtClean="0"/>
              <a:t>Modo de não-mesclagem para interatividade Excel ao custo da fidelidade de layout </a:t>
            </a:r>
          </a:p>
          <a:p>
            <a:pPr lvl="3" eaLnBrk="1" hangingPunct="1">
              <a:lnSpc>
                <a:spcPct val="80000"/>
              </a:lnSpc>
              <a:spcBef>
                <a:spcPct val="0"/>
              </a:spcBef>
            </a:pPr>
            <a:r>
              <a:rPr lang="pt-BR" sz="800" smtClean="0"/>
              <a:t>Processador CSV aprimorado</a:t>
            </a:r>
            <a:endParaRPr lang="pt-BR" sz="1300" smtClean="0"/>
          </a:p>
          <a:p>
            <a:pPr lvl="2" eaLnBrk="1" hangingPunct="1">
              <a:lnSpc>
                <a:spcPct val="80000"/>
              </a:lnSpc>
              <a:spcBef>
                <a:spcPct val="0"/>
              </a:spcBef>
            </a:pPr>
            <a:r>
              <a:rPr lang="pt-BR" sz="800" smtClean="0"/>
              <a:t>Conformidade padrão CSV</a:t>
            </a:r>
            <a:endParaRPr lang="pt-BR" sz="1300" smtClean="0"/>
          </a:p>
          <a:p>
            <a:pPr lvl="3" eaLnBrk="1" hangingPunct="1">
              <a:lnSpc>
                <a:spcPct val="80000"/>
              </a:lnSpc>
              <a:spcBef>
                <a:spcPct val="0"/>
              </a:spcBef>
            </a:pPr>
            <a:r>
              <a:rPr lang="pt-BR" sz="800" smtClean="0"/>
              <a:t>Matriz sem eixo</a:t>
            </a:r>
            <a:endParaRPr lang="pt-BR" sz="1300" smtClean="0"/>
          </a:p>
          <a:p>
            <a:pPr lvl="3" eaLnBrk="1" hangingPunct="1">
              <a:lnSpc>
                <a:spcPct val="80000"/>
              </a:lnSpc>
              <a:spcBef>
                <a:spcPct val="0"/>
              </a:spcBef>
            </a:pPr>
            <a:r>
              <a:rPr lang="pt-BR" sz="800" smtClean="0"/>
              <a:t>Regiões de dados de participantes </a:t>
            </a:r>
          </a:p>
          <a:p>
            <a:pPr lvl="3" eaLnBrk="1" hangingPunct="1">
              <a:lnSpc>
                <a:spcPct val="80000"/>
              </a:lnSpc>
              <a:spcBef>
                <a:spcPct val="0"/>
              </a:spcBef>
            </a:pPr>
            <a:r>
              <a:rPr lang="pt-BR" sz="800" smtClean="0"/>
              <a:t>Atualizações de Report Definition Language</a:t>
            </a:r>
            <a:endParaRPr lang="pt-BR" sz="1300" smtClean="0"/>
          </a:p>
          <a:p>
            <a:pPr lvl="2" eaLnBrk="1" hangingPunct="1">
              <a:lnSpc>
                <a:spcPct val="80000"/>
              </a:lnSpc>
              <a:spcBef>
                <a:spcPct val="0"/>
              </a:spcBef>
            </a:pPr>
            <a:r>
              <a:rPr lang="pt-BR" sz="800" smtClean="0"/>
              <a:t>Quebras de página em ítens não confirmados</a:t>
            </a:r>
            <a:endParaRPr lang="pt-BR" sz="1300" smtClean="0"/>
          </a:p>
          <a:p>
            <a:pPr lvl="2" eaLnBrk="1" hangingPunct="1">
              <a:lnSpc>
                <a:spcPct val="80000"/>
              </a:lnSpc>
              <a:spcBef>
                <a:spcPct val="0"/>
              </a:spcBef>
            </a:pPr>
            <a:r>
              <a:rPr lang="pt-BR" sz="800" smtClean="0"/>
              <a:t>Updated Custom Report Item e estruturas Chart para fazer paralelismo com o Tablix</a:t>
            </a:r>
            <a:endParaRPr lang="pt-BR" sz="1300" smtClean="0"/>
          </a:p>
          <a:p>
            <a:pPr lvl="2" eaLnBrk="1" hangingPunct="1">
              <a:lnSpc>
                <a:spcPct val="80000"/>
              </a:lnSpc>
              <a:spcBef>
                <a:spcPct val="0"/>
              </a:spcBef>
            </a:pPr>
            <a:r>
              <a:rPr lang="pt-BR" sz="800" smtClean="0"/>
              <a:t>Valores nulos explícitos</a:t>
            </a:r>
            <a:endParaRPr lang="pt-BR" sz="1300" smtClean="0"/>
          </a:p>
          <a:p>
            <a:pPr lvl="2" eaLnBrk="1" hangingPunct="1">
              <a:lnSpc>
                <a:spcPct val="80000"/>
              </a:lnSpc>
              <a:spcBef>
                <a:spcPct val="0"/>
              </a:spcBef>
            </a:pPr>
            <a:r>
              <a:rPr lang="pt-BR" sz="800" smtClean="0"/>
              <a:t>Tipo de dados para constantes</a:t>
            </a:r>
            <a:endParaRPr lang="pt-BR" sz="1300" smtClean="0"/>
          </a:p>
          <a:p>
            <a:pPr lvl="2" eaLnBrk="1" hangingPunct="1">
              <a:lnSpc>
                <a:spcPct val="80000"/>
              </a:lnSpc>
              <a:spcBef>
                <a:spcPct val="0"/>
              </a:spcBef>
            </a:pPr>
            <a:r>
              <a:rPr lang="pt-BR" sz="800" smtClean="0"/>
              <a:t>Variáveis de tempo de processamento</a:t>
            </a:r>
            <a:endParaRPr lang="pt-BR" sz="1300" smtClean="0"/>
          </a:p>
          <a:p>
            <a:pPr lvl="2" eaLnBrk="1" hangingPunct="1">
              <a:lnSpc>
                <a:spcPct val="80000"/>
              </a:lnSpc>
              <a:spcBef>
                <a:spcPct val="0"/>
              </a:spcBef>
            </a:pPr>
            <a:r>
              <a:rPr lang="pt-BR" sz="800" smtClean="0"/>
              <a:t>Reorganização de páginas e de seções de páginas</a:t>
            </a:r>
            <a:endParaRPr lang="pt-BR" sz="1300" smtClean="0"/>
          </a:p>
          <a:p>
            <a:pPr lvl="2" eaLnBrk="1" hangingPunct="1">
              <a:lnSpc>
                <a:spcPct val="80000"/>
              </a:lnSpc>
              <a:spcBef>
                <a:spcPct val="0"/>
              </a:spcBef>
            </a:pPr>
            <a:r>
              <a:rPr lang="pt-BR" sz="800" smtClean="0"/>
              <a:t>Prompts com parâmetros baseados em expressões</a:t>
            </a:r>
            <a:endParaRPr lang="pt-BR" sz="1300" smtClean="0"/>
          </a:p>
          <a:p>
            <a:pPr lvl="2" eaLnBrk="1" hangingPunct="1">
              <a:lnSpc>
                <a:spcPct val="80000"/>
              </a:lnSpc>
              <a:spcBef>
                <a:spcPct val="0"/>
              </a:spcBef>
            </a:pPr>
            <a:r>
              <a:rPr lang="pt-BR" sz="800" smtClean="0"/>
              <a:t>Controle sobre  bordas abertas e fechadas em itens divididos</a:t>
            </a:r>
          </a:p>
          <a:p>
            <a:pPr eaLnBrk="1" hangingPunct="1">
              <a:lnSpc>
                <a:spcPct val="80000"/>
              </a:lnSpc>
              <a:spcBef>
                <a:spcPct val="0"/>
              </a:spcBef>
            </a:pPr>
            <a:endParaRPr lang="pt-BR" sz="800" smtClean="0"/>
          </a:p>
          <a:p>
            <a:pPr lvl="2" eaLnBrk="1" hangingPunct="1">
              <a:lnSpc>
                <a:spcPct val="80000"/>
              </a:lnSpc>
              <a:spcBef>
                <a:spcPct val="0"/>
              </a:spcBef>
            </a:pPr>
            <a:r>
              <a:rPr lang="pt-BR" sz="800" b="1" smtClean="0"/>
              <a:t>Melhor Gerenciamento</a:t>
            </a:r>
            <a:endParaRPr lang="pt-BR" sz="800" smtClean="0"/>
          </a:p>
          <a:p>
            <a:pPr lvl="3" eaLnBrk="1" hangingPunct="1">
              <a:lnSpc>
                <a:spcPct val="80000"/>
              </a:lnSpc>
              <a:spcBef>
                <a:spcPct val="0"/>
              </a:spcBef>
            </a:pPr>
            <a:r>
              <a:rPr lang="pt-BR" sz="800" smtClean="0"/>
              <a:t>Implantação do IIS Agnostic</a:t>
            </a:r>
          </a:p>
          <a:p>
            <a:pPr eaLnBrk="1" hangingPunct="1">
              <a:lnSpc>
                <a:spcPct val="80000"/>
              </a:lnSpc>
              <a:spcBef>
                <a:spcPct val="0"/>
              </a:spcBef>
            </a:pPr>
            <a:r>
              <a:rPr lang="pt-BR" sz="800" smtClean="0"/>
              <a:t>Acabe com a dependência em relação ao IIS. Esta dependência traz muitos problemas, inclusive na implantação (talvez o cliente não queira implantar o IIS em um servidor de produção), administração (o IIS possui uma grande superfície de configuração que muitas vezes confunde os clientes) e falta de controle dos recursos (gerenciamento de segmentos e de memória).</a:t>
            </a:r>
            <a:endParaRPr lang="pt-BR" sz="1300" smtClean="0"/>
          </a:p>
          <a:p>
            <a:pPr lvl="3" eaLnBrk="1" hangingPunct="1">
              <a:lnSpc>
                <a:spcPct val="80000"/>
              </a:lnSpc>
              <a:spcBef>
                <a:spcPct val="0"/>
              </a:spcBef>
            </a:pPr>
            <a:r>
              <a:rPr lang="pt-BR" sz="800" smtClean="0"/>
              <a:t>Melhor Suporte Para  Configurações de Escalabilidade Horizontal</a:t>
            </a:r>
          </a:p>
          <a:p>
            <a:pPr eaLnBrk="1" hangingPunct="1">
              <a:lnSpc>
                <a:spcPct val="80000"/>
              </a:lnSpc>
              <a:spcBef>
                <a:spcPct val="0"/>
              </a:spcBef>
            </a:pPr>
            <a:r>
              <a:rPr lang="pt-BR" sz="800" smtClean="0"/>
              <a:t>Ferramentas e infra-estrutura para a implantação de relatórios corporativos</a:t>
            </a:r>
            <a:endParaRPr lang="pt-BR" sz="1300" smtClean="0"/>
          </a:p>
          <a:p>
            <a:pPr lvl="3" eaLnBrk="1" hangingPunct="1">
              <a:lnSpc>
                <a:spcPct val="80000"/>
              </a:lnSpc>
              <a:spcBef>
                <a:spcPct val="0"/>
              </a:spcBef>
            </a:pPr>
            <a:r>
              <a:rPr lang="pt-BR" sz="800" smtClean="0"/>
              <a:t>A Configuração de Servidor Centralizado torna mais fácil a implantação </a:t>
            </a:r>
          </a:p>
          <a:p>
            <a:pPr lvl="3" eaLnBrk="1" hangingPunct="1">
              <a:lnSpc>
                <a:spcPct val="80000"/>
              </a:lnSpc>
              <a:spcBef>
                <a:spcPct val="0"/>
              </a:spcBef>
            </a:pPr>
            <a:r>
              <a:rPr lang="pt-BR" sz="800" smtClean="0"/>
              <a:t>(veja: Suporte de Implantação na Internet)</a:t>
            </a:r>
            <a:endParaRPr lang="pt-BR" sz="1300" smtClean="0"/>
          </a:p>
          <a:p>
            <a:pPr eaLnBrk="1" hangingPunct="1">
              <a:lnSpc>
                <a:spcPct val="80000"/>
              </a:lnSpc>
              <a:spcBef>
                <a:spcPct val="0"/>
              </a:spcBef>
            </a:pPr>
            <a:endParaRPr lang="pt-BR" sz="800" smtClean="0"/>
          </a:p>
          <a:p>
            <a:pPr eaLnBrk="1" hangingPunct="1">
              <a:lnSpc>
                <a:spcPct val="80000"/>
              </a:lnSpc>
              <a:spcBef>
                <a:spcPct val="0"/>
              </a:spcBef>
            </a:pPr>
            <a:r>
              <a:rPr lang="pt-BR" sz="800" b="1" smtClean="0"/>
              <a:t>Computação de Bloco</a:t>
            </a:r>
          </a:p>
          <a:p>
            <a:pPr eaLnBrk="1" hangingPunct="1">
              <a:lnSpc>
                <a:spcPct val="80000"/>
              </a:lnSpc>
              <a:spcBef>
                <a:spcPct val="0"/>
              </a:spcBef>
            </a:pPr>
            <a:r>
              <a:rPr lang="pt-BR" sz="800" smtClean="0"/>
              <a:t>Melhoras significativas na análise de desempenho de cubo. Permite aumentar a profundidade das hierarquias e a complexidade das computações</a:t>
            </a:r>
          </a:p>
          <a:p>
            <a:pPr eaLnBrk="1" hangingPunct="1">
              <a:lnSpc>
                <a:spcPct val="80000"/>
              </a:lnSpc>
              <a:spcBef>
                <a:spcPct val="0"/>
              </a:spcBef>
            </a:pPr>
            <a:endParaRPr lang="pt-BR" sz="800" smtClean="0"/>
          </a:p>
          <a:p>
            <a:pPr eaLnBrk="1" hangingPunct="1">
              <a:lnSpc>
                <a:spcPct val="80000"/>
              </a:lnSpc>
              <a:spcBef>
                <a:spcPct val="0"/>
              </a:spcBef>
            </a:pPr>
            <a:r>
              <a:rPr lang="pt-BR" sz="800" b="1" smtClean="0"/>
              <a:t>Análise de Escalabilidade Horizontal</a:t>
            </a:r>
          </a:p>
          <a:p>
            <a:pPr eaLnBrk="1" hangingPunct="1">
              <a:lnSpc>
                <a:spcPct val="80000"/>
              </a:lnSpc>
              <a:spcBef>
                <a:spcPct val="0"/>
              </a:spcBef>
            </a:pPr>
            <a:r>
              <a:rPr lang="pt-BR" sz="800" smtClean="0"/>
              <a:t>Suporte à análise de ESCALABILIDADE HORIZONTAL Somente Leitura</a:t>
            </a:r>
          </a:p>
        </p:txBody>
      </p:sp>
      <p:sp>
        <p:nvSpPr>
          <p:cNvPr id="48132"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EA3865B9-D1B2-4009-9CEE-D833155316E0}" type="slidenum">
              <a:rPr lang="en-US" smtClean="0"/>
              <a:pPr/>
              <a:t>78</a:t>
            </a:fld>
            <a:endParaRPr lang="en-US" smtClean="0"/>
          </a:p>
        </p:txBody>
      </p:sp>
    </p:spTree>
    <p:extLst>
      <p:ext uri="{BB962C8B-B14F-4D97-AF65-F5344CB8AC3E}">
        <p14:creationId xmlns:p14="http://schemas.microsoft.com/office/powerpoint/2010/main" val="298427684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lide Image Placeholder 1"/>
          <p:cNvSpPr>
            <a:spLocks noGrp="1" noRot="1" noChangeAspect="1" noTextEdit="1"/>
          </p:cNvSpPr>
          <p:nvPr>
            <p:ph type="sldImg"/>
          </p:nvPr>
        </p:nvSpPr>
        <p:spPr bwMode="auto">
          <a:noFill/>
          <a:ln>
            <a:solidFill>
              <a:srgbClr val="000000"/>
            </a:solidFill>
            <a:miter lim="800000"/>
            <a:headEnd/>
            <a:tailEnd/>
          </a:ln>
        </p:spPr>
      </p:sp>
      <p:sp>
        <p:nvSpPr>
          <p:cNvPr id="49155"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lnSpc>
                <a:spcPct val="80000"/>
              </a:lnSpc>
              <a:spcBef>
                <a:spcPct val="0"/>
              </a:spcBef>
            </a:pPr>
            <a:r>
              <a:rPr lang="pt-BR" sz="1000" b="1" dirty="0" smtClean="0"/>
              <a:t>Fornecimento de Informações através do Microsoft Office</a:t>
            </a:r>
          </a:p>
          <a:p>
            <a:pPr eaLnBrk="1" hangingPunct="1">
              <a:lnSpc>
                <a:spcPct val="80000"/>
              </a:lnSpc>
              <a:spcBef>
                <a:spcPct val="0"/>
              </a:spcBef>
            </a:pPr>
            <a:r>
              <a:rPr lang="pt-BR" sz="1000" dirty="0" smtClean="0"/>
              <a:t>No momento em que se permite que os usuários usufruam dos serviços de geração de relatórios,  melhorando seus conhecimentos  e sua familiaridade com o Office, a quantidade de usuários capazes de criar relatórios aumenta consideravelmente :</a:t>
            </a:r>
          </a:p>
          <a:p>
            <a:pPr eaLnBrk="1" hangingPunct="1">
              <a:lnSpc>
                <a:spcPct val="80000"/>
              </a:lnSpc>
              <a:spcBef>
                <a:spcPct val="0"/>
              </a:spcBef>
            </a:pPr>
            <a:r>
              <a:rPr lang="pt-BR" sz="1000" b="1" dirty="0" smtClean="0"/>
              <a:t>Suporte </a:t>
            </a:r>
            <a:r>
              <a:rPr lang="pt-BR" sz="1000" b="1" dirty="0" err="1" smtClean="0"/>
              <a:t>Rich-text</a:t>
            </a:r>
            <a:r>
              <a:rPr lang="pt-BR" sz="1000" b="1" dirty="0" smtClean="0"/>
              <a:t> </a:t>
            </a:r>
            <a:r>
              <a:rPr lang="pt-BR" sz="1000" dirty="0" smtClean="0"/>
              <a:t>– Os usuários exigem a formatação de fontes mistas nas caixas de texto individuais para ativar os cenários de documentos concentrados em texto.  Nos relatórios SSRS 2005, como documentos legais, pedidos de compra e etiquetas de endereçamento são difíceis ou impossíveis de serem criados.  O componente </a:t>
            </a:r>
            <a:r>
              <a:rPr lang="pt-BR" sz="1000" dirty="0" err="1" smtClean="0"/>
              <a:t>rich</a:t>
            </a:r>
            <a:r>
              <a:rPr lang="pt-BR" sz="1000" dirty="0" smtClean="0"/>
              <a:t> </a:t>
            </a:r>
            <a:r>
              <a:rPr lang="pt-BR" sz="1000" dirty="0" err="1" smtClean="0"/>
              <a:t>text</a:t>
            </a:r>
            <a:r>
              <a:rPr lang="pt-BR" sz="1000" dirty="0" smtClean="0"/>
              <a:t> deste aprimoramento  visa fornecer  aos autores  uma forma de a) definir a formatação mista nas caixas de texto  no momento da criação do projeto e b) importar faixas de texto marcadas para um relatório a partir de um banco de dados ou outra fonte de dados.</a:t>
            </a:r>
          </a:p>
          <a:p>
            <a:pPr eaLnBrk="1" hangingPunct="1">
              <a:lnSpc>
                <a:spcPct val="80000"/>
              </a:lnSpc>
              <a:spcBef>
                <a:spcPct val="0"/>
              </a:spcBef>
            </a:pPr>
            <a:r>
              <a:rPr lang="pt-BR" sz="1000" b="1" dirty="0" smtClean="0"/>
              <a:t>Extensão da </a:t>
            </a:r>
            <a:r>
              <a:rPr lang="pt-BR" sz="1000" b="1" dirty="0" err="1" smtClean="0"/>
              <a:t>renderização</a:t>
            </a:r>
            <a:r>
              <a:rPr lang="pt-BR" sz="1000" b="1" dirty="0" smtClean="0"/>
              <a:t> do Word</a:t>
            </a:r>
            <a:r>
              <a:rPr lang="pt-BR" sz="1000" dirty="0" smtClean="0"/>
              <a:t>– No SSRS 2005, não há como exportar para o Word sem utilizar uma ferramenta de terceiros.  A extensão de </a:t>
            </a:r>
            <a:r>
              <a:rPr lang="pt-BR" sz="1000" dirty="0" err="1" smtClean="0"/>
              <a:t>renderização</a:t>
            </a:r>
            <a:r>
              <a:rPr lang="pt-BR" sz="1000" dirty="0" smtClean="0"/>
              <a:t> do Word será adicionada para complementar o pacote de extensões de </a:t>
            </a:r>
            <a:r>
              <a:rPr lang="pt-BR" sz="1000" dirty="0" err="1" smtClean="0"/>
              <a:t>renderização</a:t>
            </a:r>
            <a:r>
              <a:rPr lang="pt-BR" sz="1000" dirty="0" smtClean="0"/>
              <a:t> existentes que possam ser utilizadas em qualquer relatório.  Esta nova extensão de </a:t>
            </a:r>
            <a:r>
              <a:rPr lang="pt-BR" sz="1000" dirty="0" err="1" smtClean="0"/>
              <a:t>renderização</a:t>
            </a:r>
            <a:r>
              <a:rPr lang="pt-BR" sz="1000" dirty="0" smtClean="0"/>
              <a:t> fornecerá documentos binários do Word que têm o suporte do Word 2000-2007.</a:t>
            </a:r>
          </a:p>
          <a:p>
            <a:pPr eaLnBrk="1" hangingPunct="1">
              <a:lnSpc>
                <a:spcPct val="80000"/>
              </a:lnSpc>
              <a:spcBef>
                <a:spcPct val="0"/>
              </a:spcBef>
            </a:pPr>
            <a:r>
              <a:rPr lang="pt-BR" sz="1000" b="1" dirty="0" smtClean="0"/>
              <a:t>Definição de layouts para relatórios baseados em modelos</a:t>
            </a:r>
            <a:r>
              <a:rPr lang="pt-BR" sz="1000" dirty="0" smtClean="0"/>
              <a:t> – Este aprimoramento introduz o novo conceito  da utilização dos documentos binários do Excel e do Word como definição de layout para relatórios.  Isto permite uma saída de total fidelidade dos documentos do Excel e do Word, onde qualquer elemento adicionado ao relatório no momento da criação do projeto tem a garantia de ser </a:t>
            </a:r>
            <a:r>
              <a:rPr lang="pt-BR" sz="1000" dirty="0" err="1" smtClean="0"/>
              <a:t>renderizado</a:t>
            </a:r>
            <a:r>
              <a:rPr lang="pt-BR" sz="1000" dirty="0" smtClean="0"/>
              <a:t>  exatamente como na saída.  Os relatórios baseados em modelos somente podem ser exportados para o formato no qual foram projetados. </a:t>
            </a:r>
          </a:p>
          <a:p>
            <a:pPr eaLnBrk="1" hangingPunct="1">
              <a:lnSpc>
                <a:spcPct val="80000"/>
              </a:lnSpc>
              <a:spcBef>
                <a:spcPct val="0"/>
              </a:spcBef>
            </a:pPr>
            <a:r>
              <a:rPr lang="pt-BR" sz="1000" b="1" dirty="0" smtClean="0"/>
              <a:t>Autoria de relatórios baseados em Excel e Word</a:t>
            </a:r>
            <a:r>
              <a:rPr lang="pt-BR" sz="1000" dirty="0" smtClean="0"/>
              <a:t> – Os suplementos do painel de tarefas e da barra de ferramentas do Office permitem aos usuários utilizar o Excel e o Word como sua ferramenta de criação e </a:t>
            </a:r>
            <a:r>
              <a:rPr lang="pt-BR" sz="1000" dirty="0" err="1" smtClean="0"/>
              <a:t>front-end</a:t>
            </a:r>
            <a:r>
              <a:rPr lang="pt-BR" sz="1000" dirty="0" smtClean="0"/>
              <a:t> para os Serviços de Relatório.  Este componente visa fornecer uma interface familiar para usuários de informações </a:t>
            </a:r>
            <a:r>
              <a:rPr lang="pt-BR" sz="1000" dirty="0" err="1" smtClean="0"/>
              <a:t>Office-savvy</a:t>
            </a:r>
            <a:r>
              <a:rPr lang="pt-BR" sz="1000" dirty="0" smtClean="0"/>
              <a:t> no desenvolvimento de relatórios para SSRS.  Um outro objetivo é diminuir a curva de aprendizagem. Os autores deveriam ter a capacidade de usufruir de seus conhecimentos do Excel e do Word e transferi-los para a criação de relatórios.  As tarefas de formatação padrão do Excel e do Word, como a inserção de tabelas, fórmulas, formatação e imagens podem ser realizadas utilizando procedimentos e diálogos padrões do Excel e do Word, com os quais os usuários já estejam familiarizados.  Para a primeira versão, as barras de ferramentas do Excel e do Word irão suportar somente a criação de relatórios baseados em modelos.</a:t>
            </a:r>
          </a:p>
          <a:p>
            <a:pPr eaLnBrk="1" hangingPunct="1">
              <a:lnSpc>
                <a:spcPct val="80000"/>
              </a:lnSpc>
              <a:spcBef>
                <a:spcPct val="0"/>
              </a:spcBef>
            </a:pPr>
            <a:r>
              <a:rPr lang="pt-BR" sz="1000" b="1" dirty="0" smtClean="0"/>
              <a:t>Aprimoramentos na Elaboração de Relatórios</a:t>
            </a:r>
          </a:p>
          <a:p>
            <a:pPr eaLnBrk="1" hangingPunct="1">
              <a:lnSpc>
                <a:spcPct val="80000"/>
              </a:lnSpc>
              <a:spcBef>
                <a:spcPct val="0"/>
              </a:spcBef>
            </a:pPr>
            <a:r>
              <a:rPr lang="pt-BR" sz="1000" dirty="0" smtClean="0"/>
              <a:t>Hierarquias de entidades, </a:t>
            </a:r>
          </a:p>
          <a:p>
            <a:pPr eaLnBrk="1" hangingPunct="1">
              <a:lnSpc>
                <a:spcPct val="80000"/>
              </a:lnSpc>
              <a:spcBef>
                <a:spcPct val="0"/>
              </a:spcBef>
            </a:pPr>
            <a:r>
              <a:rPr lang="pt-BR" sz="1000" b="1" dirty="0" smtClean="0"/>
              <a:t>Navegador de </a:t>
            </a:r>
            <a:r>
              <a:rPr lang="pt-BR" sz="1000" b="1" dirty="0" err="1" smtClean="0"/>
              <a:t>metadados</a:t>
            </a:r>
            <a:r>
              <a:rPr lang="pt-BR" sz="1000" b="1" dirty="0" smtClean="0"/>
              <a:t> analítico e plano </a:t>
            </a:r>
          </a:p>
          <a:p>
            <a:pPr eaLnBrk="1" hangingPunct="1">
              <a:lnSpc>
                <a:spcPct val="80000"/>
              </a:lnSpc>
              <a:spcBef>
                <a:spcPct val="0"/>
              </a:spcBef>
            </a:pPr>
            <a:r>
              <a:rPr lang="pt-BR" sz="1000" dirty="0" smtClean="0"/>
              <a:t>Apresenta todas as entidades como uma lista combinada, utilizando o algoritmo de Caminho Padrão para definir as relações.</a:t>
            </a:r>
            <a:endParaRPr lang="pt-BR" sz="2000" dirty="0" smtClean="0"/>
          </a:p>
          <a:p>
            <a:pPr eaLnBrk="1" hangingPunct="1">
              <a:lnSpc>
                <a:spcPct val="80000"/>
              </a:lnSpc>
              <a:spcBef>
                <a:spcPct val="0"/>
              </a:spcBef>
            </a:pPr>
            <a:r>
              <a:rPr lang="pt-BR" sz="1000" dirty="0" smtClean="0"/>
              <a:t>Relações pai-filho</a:t>
            </a:r>
            <a:endParaRPr lang="pt-BR" sz="2000" dirty="0" smtClean="0"/>
          </a:p>
          <a:p>
            <a:pPr lvl="1" eaLnBrk="1" hangingPunct="1">
              <a:lnSpc>
                <a:spcPct val="80000"/>
              </a:lnSpc>
              <a:spcBef>
                <a:spcPct val="0"/>
              </a:spcBef>
            </a:pPr>
            <a:r>
              <a:rPr lang="pt-BR" sz="1000" dirty="0" smtClean="0"/>
              <a:t>Adicione novas formas de consulta para retornar todas as instâncias  a uma hierarquia. Por exemplo: todos os funcionários da organização </a:t>
            </a:r>
            <a:r>
              <a:rPr lang="pt-BR" sz="1000" dirty="0" err="1" smtClean="0"/>
              <a:t>SteveB</a:t>
            </a:r>
            <a:r>
              <a:rPr lang="pt-BR" sz="1000" dirty="0" smtClean="0"/>
              <a:t>.</a:t>
            </a:r>
            <a:endParaRPr lang="pt-BR" sz="2000" dirty="0" smtClean="0"/>
          </a:p>
          <a:p>
            <a:pPr eaLnBrk="1" hangingPunct="1">
              <a:lnSpc>
                <a:spcPct val="80000"/>
              </a:lnSpc>
              <a:spcBef>
                <a:spcPct val="0"/>
              </a:spcBef>
            </a:pPr>
            <a:r>
              <a:rPr lang="pt-BR" sz="1000" dirty="0" smtClean="0"/>
              <a:t>Cálculos Totais</a:t>
            </a:r>
            <a:endParaRPr lang="pt-BR" sz="2000" dirty="0" smtClean="0"/>
          </a:p>
          <a:p>
            <a:pPr lvl="1" eaLnBrk="1" hangingPunct="1">
              <a:lnSpc>
                <a:spcPct val="80000"/>
              </a:lnSpc>
              <a:spcBef>
                <a:spcPct val="0"/>
              </a:spcBef>
            </a:pPr>
            <a:r>
              <a:rPr lang="pt-BR" sz="1000" dirty="0" smtClean="0"/>
              <a:t>Adiciona novas formas de consulta e UI para atingir totais gerais utilizados em fórmulas. Por exemplo: % Total de Vendas = Vendas deste produto / Vendas de todos os produtos.</a:t>
            </a:r>
            <a:endParaRPr lang="pt-BR" sz="2000" dirty="0" smtClean="0"/>
          </a:p>
          <a:p>
            <a:pPr eaLnBrk="1" hangingPunct="1">
              <a:lnSpc>
                <a:spcPct val="80000"/>
              </a:lnSpc>
              <a:spcBef>
                <a:spcPct val="0"/>
              </a:spcBef>
            </a:pPr>
            <a:r>
              <a:rPr lang="pt-BR" sz="1000" dirty="0" smtClean="0"/>
              <a:t>Funções Analíticas</a:t>
            </a:r>
            <a:endParaRPr lang="pt-BR" sz="2000" dirty="0" smtClean="0"/>
          </a:p>
          <a:p>
            <a:pPr lvl="1" eaLnBrk="1" hangingPunct="1">
              <a:lnSpc>
                <a:spcPct val="80000"/>
              </a:lnSpc>
              <a:spcBef>
                <a:spcPct val="0"/>
              </a:spcBef>
            </a:pPr>
            <a:r>
              <a:rPr lang="pt-BR" sz="1000" dirty="0" smtClean="0"/>
              <a:t>Adiciona novas formas de consulta  para suportar </a:t>
            </a:r>
            <a:r>
              <a:rPr lang="pt-BR" sz="1000" dirty="0" err="1" smtClean="0"/>
              <a:t>Rank</a:t>
            </a:r>
            <a:r>
              <a:rPr lang="pt-BR" sz="1000" dirty="0" smtClean="0"/>
              <a:t>, Top N, etc.</a:t>
            </a:r>
            <a:endParaRPr lang="pt-BR" sz="2000" dirty="0" smtClean="0"/>
          </a:p>
          <a:p>
            <a:pPr eaLnBrk="1" hangingPunct="1">
              <a:lnSpc>
                <a:spcPct val="80000"/>
              </a:lnSpc>
              <a:spcBef>
                <a:spcPct val="0"/>
              </a:spcBef>
            </a:pPr>
            <a:r>
              <a:rPr lang="pt-BR" sz="1000" b="1" dirty="0" err="1" smtClean="0"/>
              <a:t>Cross-join</a:t>
            </a:r>
            <a:r>
              <a:rPr lang="pt-BR" sz="1000" b="1" dirty="0" smtClean="0"/>
              <a:t> </a:t>
            </a:r>
            <a:endParaRPr lang="pt-BR" sz="2000" b="1" dirty="0" smtClean="0"/>
          </a:p>
          <a:p>
            <a:pPr lvl="1" eaLnBrk="1" hangingPunct="1">
              <a:lnSpc>
                <a:spcPct val="80000"/>
              </a:lnSpc>
              <a:spcBef>
                <a:spcPct val="0"/>
              </a:spcBef>
            </a:pPr>
            <a:r>
              <a:rPr lang="pt-BR" sz="1000" dirty="0" smtClean="0"/>
              <a:t>Adiciona formas de consulta e suporte UI para </a:t>
            </a:r>
            <a:r>
              <a:rPr lang="pt-BR" sz="1000" dirty="0" err="1" smtClean="0"/>
              <a:t>cross-joins</a:t>
            </a:r>
            <a:r>
              <a:rPr lang="pt-BR" sz="1000" dirty="0" smtClean="0"/>
              <a:t>, que são necessários para muitas consultas comuns de análise.</a:t>
            </a:r>
            <a:endParaRPr lang="pt-BR" sz="2000" dirty="0" smtClean="0"/>
          </a:p>
          <a:p>
            <a:pPr eaLnBrk="1" hangingPunct="1">
              <a:lnSpc>
                <a:spcPct val="80000"/>
              </a:lnSpc>
              <a:spcBef>
                <a:spcPct val="0"/>
              </a:spcBef>
            </a:pPr>
            <a:r>
              <a:rPr lang="pt-BR" sz="1000" dirty="0" smtClean="0"/>
              <a:t>Dados em tempo real na visão de elaboração </a:t>
            </a:r>
            <a:endParaRPr lang="pt-BR" sz="2000" dirty="0" smtClean="0"/>
          </a:p>
          <a:p>
            <a:pPr lvl="1" eaLnBrk="1" hangingPunct="1">
              <a:lnSpc>
                <a:spcPct val="80000"/>
              </a:lnSpc>
              <a:spcBef>
                <a:spcPct val="0"/>
              </a:spcBef>
            </a:pPr>
            <a:r>
              <a:rPr lang="pt-BR" sz="1000" dirty="0" smtClean="0"/>
              <a:t>Permite a exibição de dados em tempo real na visão de elaboração,  executando a consulta e exibindo-a através de iteração simples de elementos desenho-tempo (não há processamento total de regiões de dados)</a:t>
            </a:r>
            <a:endParaRPr lang="pt-BR" sz="2000" dirty="0" smtClean="0"/>
          </a:p>
          <a:p>
            <a:pPr eaLnBrk="1" hangingPunct="1">
              <a:lnSpc>
                <a:spcPct val="80000"/>
              </a:lnSpc>
              <a:spcBef>
                <a:spcPct val="0"/>
              </a:spcBef>
            </a:pPr>
            <a:r>
              <a:rPr lang="pt-BR" sz="1000" dirty="0" smtClean="0"/>
              <a:t>Instâncias (membros) no navegador de </a:t>
            </a:r>
            <a:r>
              <a:rPr lang="pt-BR" sz="1000" dirty="0" err="1" smtClean="0"/>
              <a:t>metadados</a:t>
            </a:r>
            <a:endParaRPr lang="pt-BR" sz="2000" dirty="0" smtClean="0"/>
          </a:p>
          <a:p>
            <a:pPr lvl="1" eaLnBrk="1" hangingPunct="1">
              <a:lnSpc>
                <a:spcPct val="80000"/>
              </a:lnSpc>
              <a:spcBef>
                <a:spcPct val="0"/>
              </a:spcBef>
            </a:pPr>
            <a:r>
              <a:rPr lang="pt-BR" sz="1000" dirty="0" smtClean="0"/>
              <a:t>Amplia o navegador de </a:t>
            </a:r>
            <a:r>
              <a:rPr lang="pt-BR" sz="1000" dirty="0" err="1" smtClean="0"/>
              <a:t>metadados</a:t>
            </a:r>
            <a:r>
              <a:rPr lang="pt-BR" sz="1000" dirty="0" smtClean="0"/>
              <a:t> para incluir dados de instâncias (membros). Permite ao usuário arrastar as instâncias diretamente para o relatório, adicionando ao mesmo tempo um campo e uma condição de filtro.</a:t>
            </a:r>
            <a:endParaRPr lang="pt-BR" sz="2000" dirty="0" smtClean="0"/>
          </a:p>
          <a:p>
            <a:pPr eaLnBrk="1" hangingPunct="1">
              <a:lnSpc>
                <a:spcPct val="80000"/>
              </a:lnSpc>
              <a:spcBef>
                <a:spcPct val="0"/>
              </a:spcBef>
            </a:pPr>
            <a:r>
              <a:rPr lang="pt-BR" sz="1000" dirty="0" smtClean="0"/>
              <a:t>Filtragem na superfície de design</a:t>
            </a:r>
            <a:endParaRPr lang="pt-BR" sz="2000" dirty="0" smtClean="0"/>
          </a:p>
          <a:p>
            <a:pPr lvl="1" eaLnBrk="1" hangingPunct="1">
              <a:lnSpc>
                <a:spcPct val="80000"/>
              </a:lnSpc>
              <a:spcBef>
                <a:spcPct val="0"/>
              </a:spcBef>
            </a:pPr>
            <a:r>
              <a:rPr lang="pt-BR" sz="1000" dirty="0" smtClean="0"/>
              <a:t>Adiciona UI para definir as condições básicas de filtro diretamente na superfície de design , como no Excel </a:t>
            </a:r>
            <a:r>
              <a:rPr lang="pt-BR" sz="1000" dirty="0" err="1" smtClean="0"/>
              <a:t>AutoFilter</a:t>
            </a:r>
            <a:r>
              <a:rPr lang="pt-BR" sz="1000" dirty="0" smtClean="0"/>
              <a:t> UI.</a:t>
            </a:r>
            <a:endParaRPr lang="pt-BR" sz="2000" dirty="0" smtClean="0"/>
          </a:p>
          <a:p>
            <a:pPr eaLnBrk="1" hangingPunct="1">
              <a:lnSpc>
                <a:spcPct val="80000"/>
              </a:lnSpc>
              <a:spcBef>
                <a:spcPct val="0"/>
              </a:spcBef>
            </a:pPr>
            <a:endParaRPr lang="pt-BR" sz="1000" dirty="0" smtClean="0"/>
          </a:p>
          <a:p>
            <a:pPr eaLnBrk="1" hangingPunct="1">
              <a:lnSpc>
                <a:spcPct val="80000"/>
              </a:lnSpc>
              <a:spcBef>
                <a:spcPct val="0"/>
              </a:spcBef>
            </a:pPr>
            <a:r>
              <a:rPr lang="pt-BR" sz="1000" b="1" dirty="0" smtClean="0"/>
              <a:t>Perspectivas personalizadas</a:t>
            </a:r>
          </a:p>
          <a:p>
            <a:pPr eaLnBrk="1" hangingPunct="1">
              <a:lnSpc>
                <a:spcPct val="80000"/>
              </a:lnSpc>
              <a:spcBef>
                <a:spcPct val="0"/>
              </a:spcBef>
            </a:pPr>
            <a:r>
              <a:rPr lang="pt-BR" sz="1000" dirty="0" smtClean="0"/>
              <a:t>Crie várias perspectivas no mesmo cubo. Faça a associação padrão de planilhas ou relatórios para aquela perspectiva. </a:t>
            </a:r>
          </a:p>
        </p:txBody>
      </p:sp>
      <p:sp>
        <p:nvSpPr>
          <p:cNvPr id="49156"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70022217-2C38-476C-8A40-17B7F22D96D9}" type="slidenum">
              <a:rPr lang="en-US" smtClean="0"/>
              <a:pPr/>
              <a:t>79</a:t>
            </a:fld>
            <a:endParaRPr lang="en-US" smtClean="0"/>
          </a:p>
        </p:txBody>
      </p:sp>
    </p:spTree>
    <p:extLst>
      <p:ext uri="{BB962C8B-B14F-4D97-AF65-F5344CB8AC3E}">
        <p14:creationId xmlns:p14="http://schemas.microsoft.com/office/powerpoint/2010/main" val="5685569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Image Placeholder 1"/>
          <p:cNvSpPr>
            <a:spLocks noGrp="1" noRot="1" noChangeAspect="1" noTextEdit="1"/>
          </p:cNvSpPr>
          <p:nvPr>
            <p:ph type="sldImg"/>
          </p:nvPr>
        </p:nvSpPr>
        <p:spPr bwMode="auto">
          <a:noFill/>
          <a:ln>
            <a:solidFill>
              <a:srgbClr val="000000"/>
            </a:solidFill>
            <a:miter lim="800000"/>
            <a:headEnd/>
            <a:tailEnd/>
          </a:ln>
        </p:spPr>
      </p:sp>
      <p:sp>
        <p:nvSpPr>
          <p:cNvPr id="40963"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pt-BR" smtClean="0"/>
              <a:t>O próximo lançamento do ADO.NET visa levar maior produtividade aos desenvolvedores que trabalham com dados relacionais em suas aplicações. Uma tendência comum que temos visto em relação aos desenvolvedores é que durante a interação com os bancos de dados, eles geralmente gostam de definir objetos de negócios de alto nível. Então eles mapeiam os dados de tal maneira que, em vez de gravar uma aplicação em tabelas e colunas, utilizam entidades como “cliente” ou “pedido”. O ADO.NET Entity Framework permite aos desenvolvedores efetuar uma programação dos dados relacionais em termos de entidades.  Esta representação geralmente combina mais com a forma dos dados que é desejada para a lógica das aplicações do que a forma de tabelas, colunas e linhas encontrados no banco de dados. A programação neste alto nível é incrivelmente produtiva e permite aos desenvolvedores utilizar diretamente os modelos Entity-Relationship (E-R).</a:t>
            </a:r>
          </a:p>
          <a:p>
            <a:pPr eaLnBrk="1" hangingPunct="1">
              <a:spcBef>
                <a:spcPct val="0"/>
              </a:spcBef>
            </a:pPr>
            <a:endParaRPr lang="pt-BR" smtClean="0"/>
          </a:p>
          <a:p>
            <a:pPr eaLnBrk="1" hangingPunct="1">
              <a:spcBef>
                <a:spcPct val="0"/>
              </a:spcBef>
            </a:pPr>
            <a:r>
              <a:rPr lang="pt-BR" smtClean="0"/>
              <a:t>Como parte da próxima geração do framework de acesso de dados do ADO.NET, a Microsoft fornecerá serviços de dados a vários frameworks de aplicações de domínio (ex.: PIM frameworks, LOB frameworks). Estes serviços de dados de entidades representam uma visão do cliente  dos serviços de gerenciamento criados no Entity Data Model (EDM), no Entity Query Language (eSQL), no Object-relational Mapping (ORM), nas interfaces de acesso a dados (ex.: conexões, comandos, conjuntos de resultados), caching, processamento de consultas e outros serviços, como segurança em nível de entidades, rastreamento de mudanças, notificações, sincronização e operações de utilitários (ex.: cópias, importação/exportação e backup/recuperação). Estes serviços  fazem com que os objetos das aplicações sejam convertidos automaticamente em objetos e funções do banco de dados que serão necessários, com a sincronização imediata  entre o modelo do objeto e o modelo dos dados. Em vez de trabalhar com os dois objetos além da persistência, você trabalha com os objetos e a persistência vem até você. </a:t>
            </a:r>
            <a:r>
              <a:rPr lang="pt-BR" b="1" smtClean="0"/>
              <a:t> </a:t>
            </a:r>
          </a:p>
          <a:p>
            <a:pPr eaLnBrk="1" hangingPunct="1">
              <a:spcBef>
                <a:spcPct val="0"/>
              </a:spcBef>
            </a:pPr>
            <a:endParaRPr lang="pt-BR" smtClean="0"/>
          </a:p>
          <a:p>
            <a:pPr eaLnBrk="1" hangingPunct="1">
              <a:spcBef>
                <a:spcPct val="0"/>
              </a:spcBef>
            </a:pPr>
            <a:r>
              <a:rPr lang="pt-BR" b="1" i="1" smtClean="0"/>
              <a:t>Benefícios:</a:t>
            </a:r>
            <a:endParaRPr lang="pt-BR" smtClean="0"/>
          </a:p>
          <a:p>
            <a:pPr eaLnBrk="1" hangingPunct="1">
              <a:spcBef>
                <a:spcPct val="0"/>
              </a:spcBef>
            </a:pPr>
            <a:r>
              <a:rPr lang="pt-BR" b="1" smtClean="0"/>
              <a:t>Independência da aplicação em relação a mudanças de esquema de armazenamento. </a:t>
            </a:r>
          </a:p>
          <a:p>
            <a:pPr eaLnBrk="1" hangingPunct="1">
              <a:spcBef>
                <a:spcPct val="0"/>
              </a:spcBef>
            </a:pPr>
            <a:r>
              <a:rPr lang="pt-BR" smtClean="0"/>
              <a:t>O Entity Data Model ajuda a separar estruturas de dados de aplicações esquema de armazenamento e permite que cada camada se desenvolva de forma independente. Ele é semelhante à conhecida propriedade de independência de dados fornecida pelo modelo relacional.</a:t>
            </a:r>
          </a:p>
          <a:p>
            <a:pPr eaLnBrk="1" hangingPunct="1">
              <a:spcBef>
                <a:spcPct val="0"/>
              </a:spcBef>
            </a:pPr>
            <a:r>
              <a:rPr lang="pt-BR" b="1" smtClean="0"/>
              <a:t>Modelo de aplicação uniforme nas aplicações. </a:t>
            </a:r>
          </a:p>
          <a:p>
            <a:pPr eaLnBrk="1" hangingPunct="1">
              <a:spcBef>
                <a:spcPct val="0"/>
              </a:spcBef>
            </a:pPr>
            <a:r>
              <a:rPr lang="pt-BR" smtClean="0"/>
              <a:t>Fornece aos desenvolvedores APIs de acesso a dados consistentes e serviços web para acessar dados a partir de múltiplas aplicações – por exemplo: o desenvolvedor de uma empresa pode facilmente criar uma aplicação de </a:t>
            </a:r>
            <a:r>
              <a:rPr lang="pt-BR" b="1" smtClean="0"/>
              <a:t>agregação, </a:t>
            </a:r>
            <a:r>
              <a:rPr lang="pt-BR" smtClean="0"/>
              <a:t>que copie dados de frameworks ERP, SCM e CRM de diferentes fabricantes, assim como das aplicações Microsoft.</a:t>
            </a:r>
          </a:p>
          <a:p>
            <a:pPr eaLnBrk="1" hangingPunct="1">
              <a:spcBef>
                <a:spcPct val="0"/>
              </a:spcBef>
            </a:pPr>
            <a:r>
              <a:rPr lang="pt-BR" b="1" smtClean="0"/>
              <a:t>Ative novas capacidades de aplicações através de serviços completos. </a:t>
            </a:r>
          </a:p>
          <a:p>
            <a:pPr eaLnBrk="1" hangingPunct="1">
              <a:spcBef>
                <a:spcPct val="0"/>
              </a:spcBef>
            </a:pPr>
            <a:r>
              <a:rPr lang="pt-BR" smtClean="0"/>
              <a:t>Permita que as aplicações  alavanquem serviços, como mid-tier caching, capacidades offline ou de conexão ocasional, backup/recuperação, notificações e sincronização.</a:t>
            </a:r>
          </a:p>
          <a:p>
            <a:pPr eaLnBrk="1" hangingPunct="1">
              <a:spcBef>
                <a:spcPct val="0"/>
              </a:spcBef>
            </a:pPr>
            <a:r>
              <a:rPr lang="pt-BR" b="1" smtClean="0"/>
              <a:t>Language Integrated Query (LINQ)</a:t>
            </a:r>
          </a:p>
          <a:p>
            <a:pPr eaLnBrk="1" hangingPunct="1">
              <a:spcBef>
                <a:spcPct val="0"/>
              </a:spcBef>
            </a:pPr>
            <a:r>
              <a:rPr lang="pt-BR" smtClean="0"/>
              <a:t>O mecanismo atual para a realização de consultas dentro de uma aplicação exige que o desenvolvedor  passe de uma linguagem baseada em objetos, como C# ou VB para a linguagem textual do SQL. LINQ significa Language Integrated Query.  Ela permite aos desenvolvedores emitir consultas para dados de acordo com sua linguagem de programação, em vez de SQL. Ela permite consultas sem falhas, orientadas para o conjunto, em C# ouVB, na pilha de conexão ADO.Net (SqlClient) , ADO.Net DataSet e no provedor Entity Data Service Mapping.</a:t>
            </a:r>
          </a:p>
          <a:p>
            <a:pPr eaLnBrk="1" hangingPunct="1">
              <a:spcBef>
                <a:spcPct val="0"/>
              </a:spcBef>
            </a:pPr>
            <a:r>
              <a:rPr lang="pt-BR" b="1" smtClean="0"/>
              <a:t>Serviços de objetos do ADO.Net</a:t>
            </a:r>
          </a:p>
          <a:p>
            <a:pPr eaLnBrk="1" hangingPunct="1">
              <a:spcBef>
                <a:spcPct val="0"/>
              </a:spcBef>
            </a:pPr>
            <a:r>
              <a:rPr lang="pt-BR" smtClean="0"/>
              <a:t>A camada de serviços de objetos da pilha ADO.NET possibilita a materialização, o controle de alterações e a persistência de</a:t>
            </a:r>
            <a:r>
              <a:rPr lang="pt-BR" b="1" smtClean="0"/>
              <a:t> </a:t>
            </a:r>
            <a:r>
              <a:rPr lang="pt-BR" smtClean="0"/>
              <a:t>dados como objetos CLR. Os desenvolvedores que utilizarem o framework ADO.NET podem fazer a programação em um banco de dados usando objetos CLR gerenciados pelo ADO.NET. A falta de capacidade  para representar dados como objetos sempre foi vista como uma lacuna na camada de acesso a dados da Microsoft. Os ADO.NET Object services vão preencher esta lacuna e fornecer aos desenvolvedores ganhos consideráveis em eficiência, quando comparados à prática atual de contar com uma solução terceirizada ou de gravar uma camada padrão O/R. Este recurso é ótimo para  quem precisa gravar uma grande lógica de negócios com dados retornados do armazenamento ou para quem deseja utilizar objetos para ligar dados a uma interface de usuário. </a:t>
            </a:r>
          </a:p>
          <a:p>
            <a:pPr eaLnBrk="1" hangingPunct="1">
              <a:spcBef>
                <a:spcPct val="0"/>
              </a:spcBef>
            </a:pPr>
            <a:endParaRPr lang="pt-BR" smtClean="0"/>
          </a:p>
          <a:p>
            <a:pPr eaLnBrk="1" hangingPunct="1">
              <a:spcBef>
                <a:spcPct val="0"/>
              </a:spcBef>
            </a:pPr>
            <a:r>
              <a:rPr lang="pt-BR" smtClean="0"/>
              <a:t>Todas estas capacidades  estão presentes desde o lançamento do SQL Server 2000, mas os próximos lançamentos do SQL Server Compact Edition e SQL Server Katmai trarão suporte eficiente e otimizado, o qual aumentará o desempenho e a escalabilidade.</a:t>
            </a:r>
          </a:p>
          <a:p>
            <a:pPr eaLnBrk="1" hangingPunct="1">
              <a:spcBef>
                <a:spcPct val="0"/>
              </a:spcBef>
            </a:pPr>
            <a:endParaRPr lang="pt-BR" smtClean="0"/>
          </a:p>
        </p:txBody>
      </p:sp>
      <p:sp>
        <p:nvSpPr>
          <p:cNvPr id="4096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9A46833C-B3B7-4582-997C-F5A6DB4443AF}" type="slidenum">
              <a:rPr lang="en-US" smtClean="0"/>
              <a:pPr/>
              <a:t>82</a:t>
            </a:fld>
            <a:endParaRPr lang="en-US" smtClean="0"/>
          </a:p>
        </p:txBody>
      </p:sp>
    </p:spTree>
    <p:extLst>
      <p:ext uri="{BB962C8B-B14F-4D97-AF65-F5344CB8AC3E}">
        <p14:creationId xmlns:p14="http://schemas.microsoft.com/office/powerpoint/2010/main" val="210175759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Image Placeholder 1"/>
          <p:cNvSpPr>
            <a:spLocks noGrp="1" noRot="1" noChangeAspect="1" noTextEdit="1"/>
          </p:cNvSpPr>
          <p:nvPr>
            <p:ph type="sldImg"/>
          </p:nvPr>
        </p:nvSpPr>
        <p:spPr bwMode="auto">
          <a:noFill/>
          <a:ln>
            <a:solidFill>
              <a:srgbClr val="000000"/>
            </a:solidFill>
            <a:miter lim="800000"/>
            <a:headEnd/>
            <a:tailEnd/>
          </a:ln>
        </p:spPr>
      </p:sp>
      <p:sp>
        <p:nvSpPr>
          <p:cNvPr id="41987"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pt-BR" smtClean="0"/>
              <a:t>Você já pensou em criar uma aplicação que possa contar com a sincronização perfeita online/offline do Outlook 2003?</a:t>
            </a:r>
          </a:p>
          <a:p>
            <a:pPr eaLnBrk="1" hangingPunct="1">
              <a:spcBef>
                <a:spcPct val="0"/>
              </a:spcBef>
            </a:pPr>
            <a:r>
              <a:rPr lang="pt-BR" smtClean="0"/>
              <a:t>Em um esforço conjunto com o Visual Studio, estaremos apresentando a criação rápida de aplicações de conexão ocasional, através da combinação  entre novos serviços de sincronização do ADO.Net e designers desconectados do Visual Studio. Desta forma, ficará fácil gravar aplicações em um armazém local e manter o mesmo em sincronia com um armazém central, tanto para dados de referência como para dados de linhas de negócios. Por exemplo: seria fácil você criar uma aplicação para um vendedor de seguros em um local remoto, que tenha feito download de atualizações de preços e produtos pela manhã, tenha mantido suas informações de trabalho desconectadas durante o trabalho e, no fim do dia, tenha feito o download das aplicações completas.  </a:t>
            </a:r>
          </a:p>
          <a:p>
            <a:pPr eaLnBrk="1" hangingPunct="1">
              <a:spcBef>
                <a:spcPct val="0"/>
              </a:spcBef>
            </a:pPr>
            <a:endParaRPr lang="pt-BR" smtClean="0"/>
          </a:p>
          <a:p>
            <a:pPr eaLnBrk="1" hangingPunct="1">
              <a:spcBef>
                <a:spcPct val="0"/>
              </a:spcBef>
            </a:pPr>
            <a:r>
              <a:rPr lang="pt-BR" smtClean="0"/>
              <a:t>O SQL Server 2005 fornece pouco suporte de controle de alterações para caching, sincronização ou aplicações. Assim, os clientes controlam as alterações  inserindo disparadores para atualizar e apagar  em quadros de usuários e aumentando seus esquemas com uma coluna de controle das alterações. Este método apresenta muitas desvantagens, como:</a:t>
            </a:r>
          </a:p>
          <a:p>
            <a:pPr eaLnBrk="1" hangingPunct="1">
              <a:spcBef>
                <a:spcPct val="0"/>
              </a:spcBef>
              <a:buFontTx/>
              <a:buChar char="•"/>
            </a:pPr>
            <a:r>
              <a:rPr lang="pt-BR" smtClean="0"/>
              <a:t>Fraco desempenho  devido ao gasto de indexar e o uso de disparadores</a:t>
            </a:r>
          </a:p>
          <a:p>
            <a:pPr eaLnBrk="1" hangingPunct="1">
              <a:spcBef>
                <a:spcPct val="0"/>
              </a:spcBef>
              <a:buFontTx/>
              <a:buChar char="•"/>
            </a:pPr>
            <a:r>
              <a:rPr lang="pt-BR" smtClean="0"/>
              <a:t>Complexidade em conduzir transações superpostas, devido à dependência do DBTS</a:t>
            </a:r>
          </a:p>
          <a:p>
            <a:pPr eaLnBrk="1" hangingPunct="1">
              <a:spcBef>
                <a:spcPct val="0"/>
              </a:spcBef>
            </a:pPr>
            <a:r>
              <a:rPr lang="pt-BR" smtClean="0"/>
              <a:t>Isso também significa que cada um deve desenvolver seu próprio modelo de controle e pilha de sincronização. É bastante trabalho e difícil de realizar da maneira correta.  No Katmai, o SQL Server fornecerá suporte para o controle de alterações, para que os clientes possam desenvolver caching, sincronização  ou aplicações baseadas em notificações, através de uma implementação robusta e com o mínimo de custos de desempenho.  </a:t>
            </a:r>
          </a:p>
        </p:txBody>
      </p:sp>
      <p:sp>
        <p:nvSpPr>
          <p:cNvPr id="41988"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D166EF6E-4A83-45F4-8C18-1E4B3C84B2D4}" type="slidenum">
              <a:rPr lang="en-US" smtClean="0"/>
              <a:pPr/>
              <a:t>85</a:t>
            </a:fld>
            <a:endParaRPr lang="en-US" smtClean="0"/>
          </a:p>
        </p:txBody>
      </p:sp>
    </p:spTree>
    <p:extLst>
      <p:ext uri="{BB962C8B-B14F-4D97-AF65-F5344CB8AC3E}">
        <p14:creationId xmlns:p14="http://schemas.microsoft.com/office/powerpoint/2010/main" val="309043638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Shape 236"/>
          <p:cNvSpPr txBox="1">
            <a:spLocks noGrp="1"/>
          </p:cNvSpPr>
          <p:nvPr>
            <p:ph type="body" idx="1"/>
          </p:nvPr>
        </p:nvSpPr>
        <p:spPr>
          <a:xfrm>
            <a:off x="685800" y="4400550"/>
            <a:ext cx="5486399" cy="3600599"/>
          </a:xfrm>
          <a:prstGeom prst="rect">
            <a:avLst/>
          </a:prstGeom>
          <a:noFill/>
          <a:ln>
            <a:noFill/>
          </a:ln>
        </p:spPr>
        <p:txBody>
          <a:bodyPr lIns="91425" tIns="91425" rIns="91425" bIns="91425" anchor="t" anchorCtr="0">
            <a:noAutofit/>
          </a:bodyPr>
          <a:lstStyle/>
          <a:p>
            <a:pPr marL="0" marR="0" lvl="0" indent="0" algn="l" rtl="0">
              <a:spcBef>
                <a:spcPts val="0"/>
              </a:spcBef>
              <a:buFont typeface="Arial"/>
              <a:buNone/>
            </a:pPr>
            <a:endParaRPr sz="1800" b="0" i="0" u="none" strike="noStrike" cap="none" baseline="0"/>
          </a:p>
        </p:txBody>
      </p:sp>
      <p:sp>
        <p:nvSpPr>
          <p:cNvPr id="237" name="Shape 237"/>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extLst>
      <p:ext uri="{BB962C8B-B14F-4D97-AF65-F5344CB8AC3E}">
        <p14:creationId xmlns:p14="http://schemas.microsoft.com/office/powerpoint/2010/main" val="27980571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Shape 236"/>
          <p:cNvSpPr txBox="1">
            <a:spLocks noGrp="1"/>
          </p:cNvSpPr>
          <p:nvPr>
            <p:ph type="body" idx="1"/>
          </p:nvPr>
        </p:nvSpPr>
        <p:spPr>
          <a:xfrm>
            <a:off x="685800" y="4400550"/>
            <a:ext cx="5486399" cy="3600599"/>
          </a:xfrm>
          <a:prstGeom prst="rect">
            <a:avLst/>
          </a:prstGeom>
          <a:noFill/>
          <a:ln>
            <a:noFill/>
          </a:ln>
        </p:spPr>
        <p:txBody>
          <a:bodyPr lIns="91425" tIns="91425" rIns="91425" bIns="91425" anchor="t" anchorCtr="0">
            <a:noAutofit/>
          </a:bodyPr>
          <a:lstStyle/>
          <a:p>
            <a:pPr marL="0" marR="0" lvl="0" indent="0" algn="l" rtl="0">
              <a:spcBef>
                <a:spcPts val="0"/>
              </a:spcBef>
              <a:buFont typeface="Arial"/>
              <a:buNone/>
            </a:pPr>
            <a:endParaRPr sz="1800" b="0" i="0" u="none" strike="noStrike" cap="none" baseline="0"/>
          </a:p>
        </p:txBody>
      </p:sp>
      <p:sp>
        <p:nvSpPr>
          <p:cNvPr id="237" name="Shape 237"/>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extLst>
      <p:ext uri="{BB962C8B-B14F-4D97-AF65-F5344CB8AC3E}">
        <p14:creationId xmlns:p14="http://schemas.microsoft.com/office/powerpoint/2010/main" val="151309192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Shape 236"/>
          <p:cNvSpPr txBox="1">
            <a:spLocks noGrp="1"/>
          </p:cNvSpPr>
          <p:nvPr>
            <p:ph type="body" idx="1"/>
          </p:nvPr>
        </p:nvSpPr>
        <p:spPr>
          <a:xfrm>
            <a:off x="685800" y="4400550"/>
            <a:ext cx="5486399" cy="3600599"/>
          </a:xfrm>
          <a:prstGeom prst="rect">
            <a:avLst/>
          </a:prstGeom>
          <a:noFill/>
          <a:ln>
            <a:noFill/>
          </a:ln>
        </p:spPr>
        <p:txBody>
          <a:bodyPr lIns="91425" tIns="91425" rIns="91425" bIns="91425" anchor="t" anchorCtr="0">
            <a:noAutofit/>
          </a:bodyPr>
          <a:lstStyle/>
          <a:p>
            <a:pPr marL="0" marR="0" lvl="0" indent="0" algn="l" rtl="0">
              <a:spcBef>
                <a:spcPts val="0"/>
              </a:spcBef>
              <a:buFont typeface="Arial"/>
              <a:buNone/>
            </a:pPr>
            <a:endParaRPr sz="1800" b="0" i="0" u="none" strike="noStrike" cap="none" baseline="0"/>
          </a:p>
        </p:txBody>
      </p:sp>
      <p:sp>
        <p:nvSpPr>
          <p:cNvPr id="237" name="Shape 237"/>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extLst>
      <p:ext uri="{BB962C8B-B14F-4D97-AF65-F5344CB8AC3E}">
        <p14:creationId xmlns:p14="http://schemas.microsoft.com/office/powerpoint/2010/main" val="197668102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Shape 236"/>
          <p:cNvSpPr txBox="1">
            <a:spLocks noGrp="1"/>
          </p:cNvSpPr>
          <p:nvPr>
            <p:ph type="body" idx="1"/>
          </p:nvPr>
        </p:nvSpPr>
        <p:spPr>
          <a:xfrm>
            <a:off x="685800" y="4400550"/>
            <a:ext cx="5486399" cy="3600599"/>
          </a:xfrm>
          <a:prstGeom prst="rect">
            <a:avLst/>
          </a:prstGeom>
          <a:noFill/>
          <a:ln>
            <a:noFill/>
          </a:ln>
        </p:spPr>
        <p:txBody>
          <a:bodyPr lIns="91425" tIns="91425" rIns="91425" bIns="91425" anchor="t" anchorCtr="0">
            <a:noAutofit/>
          </a:bodyPr>
          <a:lstStyle/>
          <a:p>
            <a:pPr marL="0" marR="0" lvl="0" indent="0" algn="l" rtl="0">
              <a:spcBef>
                <a:spcPts val="0"/>
              </a:spcBef>
              <a:buFont typeface="Arial"/>
              <a:buNone/>
            </a:pPr>
            <a:endParaRPr sz="1800" b="0" i="0" u="none" strike="noStrike" cap="none" baseline="0"/>
          </a:p>
        </p:txBody>
      </p:sp>
      <p:sp>
        <p:nvSpPr>
          <p:cNvPr id="237" name="Shape 237"/>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extLst>
      <p:ext uri="{BB962C8B-B14F-4D97-AF65-F5344CB8AC3E}">
        <p14:creationId xmlns:p14="http://schemas.microsoft.com/office/powerpoint/2010/main" val="52919341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Shape 236"/>
          <p:cNvSpPr txBox="1">
            <a:spLocks noGrp="1"/>
          </p:cNvSpPr>
          <p:nvPr>
            <p:ph type="body" idx="1"/>
          </p:nvPr>
        </p:nvSpPr>
        <p:spPr>
          <a:xfrm>
            <a:off x="685800" y="4400550"/>
            <a:ext cx="5486399" cy="3600599"/>
          </a:xfrm>
          <a:prstGeom prst="rect">
            <a:avLst/>
          </a:prstGeom>
          <a:noFill/>
          <a:ln>
            <a:noFill/>
          </a:ln>
        </p:spPr>
        <p:txBody>
          <a:bodyPr lIns="91425" tIns="91425" rIns="91425" bIns="91425" anchor="t" anchorCtr="0">
            <a:noAutofit/>
          </a:bodyPr>
          <a:lstStyle/>
          <a:p>
            <a:pPr marL="0" marR="0" lvl="0" indent="0" algn="l" rtl="0">
              <a:spcBef>
                <a:spcPts val="0"/>
              </a:spcBef>
              <a:buFont typeface="Arial"/>
              <a:buNone/>
            </a:pPr>
            <a:endParaRPr sz="1800" b="0" i="0" u="none" strike="noStrike" cap="none" baseline="0"/>
          </a:p>
        </p:txBody>
      </p:sp>
      <p:sp>
        <p:nvSpPr>
          <p:cNvPr id="237" name="Shape 237"/>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extLst>
      <p:ext uri="{BB962C8B-B14F-4D97-AF65-F5344CB8AC3E}">
        <p14:creationId xmlns:p14="http://schemas.microsoft.com/office/powerpoint/2010/main" val="301543646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Shape 236"/>
          <p:cNvSpPr txBox="1">
            <a:spLocks noGrp="1"/>
          </p:cNvSpPr>
          <p:nvPr>
            <p:ph type="body" idx="1"/>
          </p:nvPr>
        </p:nvSpPr>
        <p:spPr>
          <a:xfrm>
            <a:off x="685800" y="4400550"/>
            <a:ext cx="5486399" cy="3600599"/>
          </a:xfrm>
          <a:prstGeom prst="rect">
            <a:avLst/>
          </a:prstGeom>
          <a:noFill/>
          <a:ln>
            <a:noFill/>
          </a:ln>
        </p:spPr>
        <p:txBody>
          <a:bodyPr lIns="91425" tIns="91425" rIns="91425" bIns="91425" anchor="t" anchorCtr="0">
            <a:noAutofit/>
          </a:bodyPr>
          <a:lstStyle/>
          <a:p>
            <a:pPr marL="0" marR="0" lvl="0" indent="0" algn="l" rtl="0">
              <a:spcBef>
                <a:spcPts val="0"/>
              </a:spcBef>
              <a:buFont typeface="Arial"/>
              <a:buNone/>
            </a:pPr>
            <a:endParaRPr sz="1800" b="0" i="0" u="none" strike="noStrike" cap="none" baseline="0"/>
          </a:p>
        </p:txBody>
      </p:sp>
      <p:sp>
        <p:nvSpPr>
          <p:cNvPr id="237" name="Shape 237"/>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extLst>
      <p:ext uri="{BB962C8B-B14F-4D97-AF65-F5344CB8AC3E}">
        <p14:creationId xmlns:p14="http://schemas.microsoft.com/office/powerpoint/2010/main" val="166083169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Shape 236"/>
          <p:cNvSpPr txBox="1">
            <a:spLocks noGrp="1"/>
          </p:cNvSpPr>
          <p:nvPr>
            <p:ph type="body" idx="1"/>
          </p:nvPr>
        </p:nvSpPr>
        <p:spPr>
          <a:xfrm>
            <a:off x="685800" y="4400550"/>
            <a:ext cx="5486399" cy="3600599"/>
          </a:xfrm>
          <a:prstGeom prst="rect">
            <a:avLst/>
          </a:prstGeom>
          <a:noFill/>
          <a:ln>
            <a:noFill/>
          </a:ln>
        </p:spPr>
        <p:txBody>
          <a:bodyPr lIns="91425" tIns="91425" rIns="91425" bIns="91425" anchor="t" anchorCtr="0">
            <a:noAutofit/>
          </a:bodyPr>
          <a:lstStyle/>
          <a:p>
            <a:pPr marL="0" marR="0" lvl="0" indent="0" algn="l" rtl="0">
              <a:spcBef>
                <a:spcPts val="0"/>
              </a:spcBef>
              <a:buFont typeface="Arial"/>
              <a:buNone/>
            </a:pPr>
            <a:endParaRPr sz="1800" b="0" i="0" u="none" strike="noStrike" cap="none" baseline="0"/>
          </a:p>
        </p:txBody>
      </p:sp>
      <p:sp>
        <p:nvSpPr>
          <p:cNvPr id="237" name="Shape 237"/>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extLst>
      <p:ext uri="{BB962C8B-B14F-4D97-AF65-F5344CB8AC3E}">
        <p14:creationId xmlns:p14="http://schemas.microsoft.com/office/powerpoint/2010/main" val="262429001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Shape 236"/>
          <p:cNvSpPr txBox="1">
            <a:spLocks noGrp="1"/>
          </p:cNvSpPr>
          <p:nvPr>
            <p:ph type="body" idx="1"/>
          </p:nvPr>
        </p:nvSpPr>
        <p:spPr>
          <a:xfrm>
            <a:off x="685800" y="4400550"/>
            <a:ext cx="5486399" cy="3600599"/>
          </a:xfrm>
          <a:prstGeom prst="rect">
            <a:avLst/>
          </a:prstGeom>
          <a:noFill/>
          <a:ln>
            <a:noFill/>
          </a:ln>
        </p:spPr>
        <p:txBody>
          <a:bodyPr lIns="91425" tIns="91425" rIns="91425" bIns="91425" anchor="t" anchorCtr="0">
            <a:noAutofit/>
          </a:bodyPr>
          <a:lstStyle/>
          <a:p>
            <a:pPr marL="0" marR="0" lvl="0" indent="0" algn="l" rtl="0">
              <a:spcBef>
                <a:spcPts val="0"/>
              </a:spcBef>
              <a:buFont typeface="Arial"/>
              <a:buNone/>
            </a:pPr>
            <a:endParaRPr sz="1800" b="0" i="0" u="none" strike="noStrike" cap="none" baseline="0"/>
          </a:p>
        </p:txBody>
      </p:sp>
      <p:sp>
        <p:nvSpPr>
          <p:cNvPr id="237" name="Shape 237"/>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extLst>
      <p:ext uri="{BB962C8B-B14F-4D97-AF65-F5344CB8AC3E}">
        <p14:creationId xmlns:p14="http://schemas.microsoft.com/office/powerpoint/2010/main" val="28934549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Shape 236"/>
          <p:cNvSpPr txBox="1">
            <a:spLocks noGrp="1"/>
          </p:cNvSpPr>
          <p:nvPr>
            <p:ph type="body" idx="1"/>
          </p:nvPr>
        </p:nvSpPr>
        <p:spPr>
          <a:xfrm>
            <a:off x="685800" y="4400550"/>
            <a:ext cx="5486399" cy="3600599"/>
          </a:xfrm>
          <a:prstGeom prst="rect">
            <a:avLst/>
          </a:prstGeom>
          <a:noFill/>
          <a:ln>
            <a:noFill/>
          </a:ln>
        </p:spPr>
        <p:txBody>
          <a:bodyPr lIns="91425" tIns="91425" rIns="91425" bIns="91425" anchor="t" anchorCtr="0">
            <a:noAutofit/>
          </a:bodyPr>
          <a:lstStyle/>
          <a:p>
            <a:pPr marL="0" marR="0" lvl="0" indent="0" algn="l" rtl="0">
              <a:spcBef>
                <a:spcPts val="0"/>
              </a:spcBef>
              <a:buFont typeface="Arial"/>
              <a:buNone/>
            </a:pPr>
            <a:endParaRPr sz="1800" b="0" i="0" u="none" strike="noStrike" cap="none" baseline="0"/>
          </a:p>
        </p:txBody>
      </p:sp>
      <p:sp>
        <p:nvSpPr>
          <p:cNvPr id="237" name="Shape 237"/>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extLst>
      <p:ext uri="{BB962C8B-B14F-4D97-AF65-F5344CB8AC3E}">
        <p14:creationId xmlns:p14="http://schemas.microsoft.com/office/powerpoint/2010/main" val="286602038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Shape 236"/>
          <p:cNvSpPr txBox="1">
            <a:spLocks noGrp="1"/>
          </p:cNvSpPr>
          <p:nvPr>
            <p:ph type="body" idx="1"/>
          </p:nvPr>
        </p:nvSpPr>
        <p:spPr>
          <a:xfrm>
            <a:off x="685800" y="4400550"/>
            <a:ext cx="5486399" cy="3600599"/>
          </a:xfrm>
          <a:prstGeom prst="rect">
            <a:avLst/>
          </a:prstGeom>
          <a:noFill/>
          <a:ln>
            <a:noFill/>
          </a:ln>
        </p:spPr>
        <p:txBody>
          <a:bodyPr lIns="91425" tIns="91425" rIns="91425" bIns="91425" anchor="t" anchorCtr="0">
            <a:noAutofit/>
          </a:bodyPr>
          <a:lstStyle/>
          <a:p>
            <a:pPr marL="0" marR="0" lvl="0" indent="0" algn="l" rtl="0">
              <a:spcBef>
                <a:spcPts val="0"/>
              </a:spcBef>
              <a:buFont typeface="Arial"/>
              <a:buNone/>
            </a:pPr>
            <a:endParaRPr sz="1800" b="0" i="0" u="none" strike="noStrike" cap="none" baseline="0"/>
          </a:p>
        </p:txBody>
      </p:sp>
      <p:sp>
        <p:nvSpPr>
          <p:cNvPr id="237" name="Shape 237"/>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extLst>
      <p:ext uri="{BB962C8B-B14F-4D97-AF65-F5344CB8AC3E}">
        <p14:creationId xmlns:p14="http://schemas.microsoft.com/office/powerpoint/2010/main" val="204072122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Shape 236"/>
          <p:cNvSpPr txBox="1">
            <a:spLocks noGrp="1"/>
          </p:cNvSpPr>
          <p:nvPr>
            <p:ph type="body" idx="1"/>
          </p:nvPr>
        </p:nvSpPr>
        <p:spPr>
          <a:xfrm>
            <a:off x="685800" y="4400550"/>
            <a:ext cx="5486399" cy="3600599"/>
          </a:xfrm>
          <a:prstGeom prst="rect">
            <a:avLst/>
          </a:prstGeom>
          <a:noFill/>
          <a:ln>
            <a:noFill/>
          </a:ln>
        </p:spPr>
        <p:txBody>
          <a:bodyPr lIns="91425" tIns="91425" rIns="91425" bIns="91425" anchor="t" anchorCtr="0">
            <a:noAutofit/>
          </a:bodyPr>
          <a:lstStyle/>
          <a:p>
            <a:pPr marL="0" marR="0" lvl="0" indent="0" algn="l" rtl="0">
              <a:spcBef>
                <a:spcPts val="0"/>
              </a:spcBef>
              <a:buFont typeface="Arial"/>
              <a:buNone/>
            </a:pPr>
            <a:endParaRPr sz="1800" b="0" i="0" u="none" strike="noStrike" cap="none" baseline="0"/>
          </a:p>
        </p:txBody>
      </p:sp>
      <p:sp>
        <p:nvSpPr>
          <p:cNvPr id="237" name="Shape 237"/>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extLst>
      <p:ext uri="{BB962C8B-B14F-4D97-AF65-F5344CB8AC3E}">
        <p14:creationId xmlns:p14="http://schemas.microsoft.com/office/powerpoint/2010/main" val="275217544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Shape 236"/>
          <p:cNvSpPr txBox="1">
            <a:spLocks noGrp="1"/>
          </p:cNvSpPr>
          <p:nvPr>
            <p:ph type="body" idx="1"/>
          </p:nvPr>
        </p:nvSpPr>
        <p:spPr>
          <a:xfrm>
            <a:off x="685800" y="4400550"/>
            <a:ext cx="5486399" cy="3600599"/>
          </a:xfrm>
          <a:prstGeom prst="rect">
            <a:avLst/>
          </a:prstGeom>
          <a:noFill/>
          <a:ln>
            <a:noFill/>
          </a:ln>
        </p:spPr>
        <p:txBody>
          <a:bodyPr lIns="91425" tIns="91425" rIns="91425" bIns="91425" anchor="t" anchorCtr="0">
            <a:noAutofit/>
          </a:bodyPr>
          <a:lstStyle/>
          <a:p>
            <a:pPr marL="0" marR="0" lvl="0" indent="0" algn="l" rtl="0">
              <a:spcBef>
                <a:spcPts val="0"/>
              </a:spcBef>
              <a:buFont typeface="Arial"/>
              <a:buNone/>
            </a:pPr>
            <a:endParaRPr sz="1800" b="0" i="0" u="none" strike="noStrike" cap="none" baseline="0"/>
          </a:p>
        </p:txBody>
      </p:sp>
      <p:sp>
        <p:nvSpPr>
          <p:cNvPr id="237" name="Shape 237"/>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extLst>
      <p:ext uri="{BB962C8B-B14F-4D97-AF65-F5344CB8AC3E}">
        <p14:creationId xmlns:p14="http://schemas.microsoft.com/office/powerpoint/2010/main" val="17664996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Shape 236"/>
          <p:cNvSpPr txBox="1">
            <a:spLocks noGrp="1"/>
          </p:cNvSpPr>
          <p:nvPr>
            <p:ph type="body" idx="1"/>
          </p:nvPr>
        </p:nvSpPr>
        <p:spPr>
          <a:xfrm>
            <a:off x="685800" y="4400550"/>
            <a:ext cx="5486399" cy="3600599"/>
          </a:xfrm>
          <a:prstGeom prst="rect">
            <a:avLst/>
          </a:prstGeom>
          <a:noFill/>
          <a:ln>
            <a:noFill/>
          </a:ln>
        </p:spPr>
        <p:txBody>
          <a:bodyPr lIns="91425" tIns="91425" rIns="91425" bIns="91425" anchor="t" anchorCtr="0">
            <a:noAutofit/>
          </a:bodyPr>
          <a:lstStyle/>
          <a:p>
            <a:pPr marL="0" marR="0" lvl="0" indent="0" algn="l" rtl="0">
              <a:spcBef>
                <a:spcPts val="0"/>
              </a:spcBef>
              <a:buFont typeface="Arial"/>
              <a:buNone/>
            </a:pPr>
            <a:endParaRPr sz="1800" b="0" i="0" u="none" strike="noStrike" cap="none" baseline="0"/>
          </a:p>
        </p:txBody>
      </p:sp>
      <p:sp>
        <p:nvSpPr>
          <p:cNvPr id="237" name="Shape 237"/>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extLst>
      <p:ext uri="{BB962C8B-B14F-4D97-AF65-F5344CB8AC3E}">
        <p14:creationId xmlns:p14="http://schemas.microsoft.com/office/powerpoint/2010/main" val="233582896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Shape 236"/>
          <p:cNvSpPr txBox="1">
            <a:spLocks noGrp="1"/>
          </p:cNvSpPr>
          <p:nvPr>
            <p:ph type="body" idx="1"/>
          </p:nvPr>
        </p:nvSpPr>
        <p:spPr>
          <a:xfrm>
            <a:off x="685800" y="4400550"/>
            <a:ext cx="5486399" cy="3600599"/>
          </a:xfrm>
          <a:prstGeom prst="rect">
            <a:avLst/>
          </a:prstGeom>
          <a:noFill/>
          <a:ln>
            <a:noFill/>
          </a:ln>
        </p:spPr>
        <p:txBody>
          <a:bodyPr lIns="91425" tIns="91425" rIns="91425" bIns="91425" anchor="t" anchorCtr="0">
            <a:noAutofit/>
          </a:bodyPr>
          <a:lstStyle/>
          <a:p>
            <a:pPr marL="0" marR="0" lvl="0" indent="0" algn="l" rtl="0">
              <a:spcBef>
                <a:spcPts val="0"/>
              </a:spcBef>
              <a:buFont typeface="Arial"/>
              <a:buNone/>
            </a:pPr>
            <a:endParaRPr sz="1800" b="0" i="0" u="none" strike="noStrike" cap="none" baseline="0"/>
          </a:p>
        </p:txBody>
      </p:sp>
      <p:sp>
        <p:nvSpPr>
          <p:cNvPr id="237" name="Shape 237"/>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extLst>
      <p:ext uri="{BB962C8B-B14F-4D97-AF65-F5344CB8AC3E}">
        <p14:creationId xmlns:p14="http://schemas.microsoft.com/office/powerpoint/2010/main" val="368753643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Shape 236"/>
          <p:cNvSpPr txBox="1">
            <a:spLocks noGrp="1"/>
          </p:cNvSpPr>
          <p:nvPr>
            <p:ph type="body" idx="1"/>
          </p:nvPr>
        </p:nvSpPr>
        <p:spPr>
          <a:xfrm>
            <a:off x="685800" y="4400550"/>
            <a:ext cx="5486399" cy="3600599"/>
          </a:xfrm>
          <a:prstGeom prst="rect">
            <a:avLst/>
          </a:prstGeom>
          <a:noFill/>
          <a:ln>
            <a:noFill/>
          </a:ln>
        </p:spPr>
        <p:txBody>
          <a:bodyPr lIns="91425" tIns="91425" rIns="91425" bIns="91425" anchor="t" anchorCtr="0">
            <a:noAutofit/>
          </a:bodyPr>
          <a:lstStyle/>
          <a:p>
            <a:pPr marL="0" marR="0" lvl="0" indent="0" algn="l" rtl="0">
              <a:spcBef>
                <a:spcPts val="0"/>
              </a:spcBef>
              <a:buFont typeface="Arial"/>
              <a:buNone/>
            </a:pPr>
            <a:endParaRPr sz="1800" b="0" i="0" u="none" strike="noStrike" cap="none" baseline="0"/>
          </a:p>
        </p:txBody>
      </p:sp>
      <p:sp>
        <p:nvSpPr>
          <p:cNvPr id="237" name="Shape 237"/>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extLst>
      <p:ext uri="{BB962C8B-B14F-4D97-AF65-F5344CB8AC3E}">
        <p14:creationId xmlns:p14="http://schemas.microsoft.com/office/powerpoint/2010/main" val="132170300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Shape 50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a:solidFill>
              <a:srgbClr val="000000"/>
            </a:solidFill>
            <a:prstDash val="solid"/>
            <a:round/>
            <a:headEnd type="none" w="med" len="med"/>
            <a:tailEnd type="none" w="med" len="med"/>
          </a:ln>
        </p:spPr>
      </p:sp>
      <p:sp>
        <p:nvSpPr>
          <p:cNvPr id="502" name="Shape 502"/>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rtl="0">
              <a:spcBef>
                <a:spcPts val="0"/>
              </a:spcBef>
              <a:buNone/>
            </a:pPr>
            <a:endParaRPr sz="1200" b="0" i="0" u="none" strike="noStrike" cap="none" baseline="0">
              <a:solidFill>
                <a:schemeClr val="dk1"/>
              </a:solidFill>
              <a:latin typeface="Calibri"/>
              <a:ea typeface="Calibri"/>
              <a:cs typeface="Calibri"/>
              <a:sym typeface="Calibri"/>
            </a:endParaRPr>
          </a:p>
        </p:txBody>
      </p:sp>
      <p:sp>
        <p:nvSpPr>
          <p:cNvPr id="503" name="Shape 503"/>
          <p:cNvSpPr txBox="1">
            <a:spLocks noGrp="1"/>
          </p:cNvSpPr>
          <p:nvPr>
            <p:ph type="hdr" idx="3"/>
          </p:nvPr>
        </p:nvSpPr>
        <p:spPr>
          <a:xfrm>
            <a:off x="0" y="0"/>
            <a:ext cx="2971799" cy="457200"/>
          </a:xfrm>
          <a:prstGeom prst="rect">
            <a:avLst/>
          </a:prstGeom>
          <a:noFill/>
          <a:ln>
            <a:noFill/>
          </a:ln>
        </p:spPr>
        <p:txBody>
          <a:bodyPr lIns="91425" tIns="45700" rIns="91425" bIns="45700" anchor="t" anchorCtr="0">
            <a:noAutofit/>
          </a:bodyPr>
          <a:lstStyle/>
          <a:p>
            <a:pPr marL="0" marR="0" lvl="0" indent="0" algn="l" rtl="0">
              <a:spcBef>
                <a:spcPts val="0"/>
              </a:spcBef>
              <a:buNone/>
            </a:pPr>
            <a:endParaRPr sz="1200" b="0" i="0" u="none" strike="noStrike" cap="none" baseline="0">
              <a:solidFill>
                <a:srgbClr val="000000"/>
              </a:solidFill>
              <a:latin typeface="Calibri"/>
              <a:ea typeface="Calibri"/>
              <a:cs typeface="Calibri"/>
              <a:sym typeface="Calibri"/>
            </a:endParaRPr>
          </a:p>
        </p:txBody>
      </p:sp>
      <p:sp>
        <p:nvSpPr>
          <p:cNvPr id="504" name="Shape 504"/>
          <p:cNvSpPr txBox="1">
            <a:spLocks noGrp="1"/>
          </p:cNvSpPr>
          <p:nvPr>
            <p:ph type="dt" idx="10"/>
          </p:nvPr>
        </p:nvSpPr>
        <p:spPr>
          <a:xfrm>
            <a:off x="3884612" y="0"/>
            <a:ext cx="2971799" cy="458788"/>
          </a:xfrm>
          <a:prstGeom prst="rect">
            <a:avLst/>
          </a:prstGeom>
          <a:noFill/>
          <a:ln>
            <a:noFill/>
          </a:ln>
        </p:spPr>
        <p:txBody>
          <a:bodyPr lIns="91425" tIns="45700" rIns="91425" bIns="45700" anchor="t" anchorCtr="0">
            <a:noAutofit/>
          </a:bodyPr>
          <a:lstStyle/>
          <a:p>
            <a:pPr marL="0" marR="0" lvl="0" indent="0" algn="r" rtl="0">
              <a:spcBef>
                <a:spcPts val="0"/>
              </a:spcBef>
              <a:buSzPct val="25000"/>
              <a:buNone/>
            </a:pPr>
            <a:r>
              <a:rPr lang="pt-BR" sz="1200" b="0" i="0" u="none" strike="noStrike" cap="none" baseline="0">
                <a:solidFill>
                  <a:srgbClr val="000000"/>
                </a:solidFill>
                <a:latin typeface="Calibri"/>
                <a:ea typeface="Calibri"/>
                <a:cs typeface="Calibri"/>
                <a:sym typeface="Calibri"/>
              </a:rPr>
              <a:t>12/12/2014 9:52 AM</a:t>
            </a:r>
          </a:p>
        </p:txBody>
      </p:sp>
      <p:sp>
        <p:nvSpPr>
          <p:cNvPr id="505" name="Shape 505"/>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pt-BR" sz="1200" b="0" i="0" u="none" strike="noStrike" cap="none" baseline="0">
                <a:solidFill>
                  <a:srgbClr val="000000"/>
                </a:solidFill>
                <a:latin typeface="Calibri"/>
                <a:ea typeface="Calibri"/>
                <a:cs typeface="Calibri"/>
                <a:sym typeface="Calibri"/>
              </a:rPr>
              <a:t>152</a:t>
            </a:fld>
            <a:endParaRPr lang="pt-BR" sz="1200" b="0" i="0" u="none" strike="noStrike" cap="none" baseline="0">
              <a:solidFill>
                <a:srgbClr val="000000"/>
              </a:solidFill>
              <a:latin typeface="Calibri"/>
              <a:ea typeface="Calibri"/>
              <a:cs typeface="Calibri"/>
              <a:sym typeface="Calibri"/>
            </a:endParaRPr>
          </a:p>
        </p:txBody>
      </p:sp>
      <p:sp>
        <p:nvSpPr>
          <p:cNvPr id="506" name="Shape 506"/>
          <p:cNvSpPr txBox="1">
            <a:spLocks noGrp="1"/>
          </p:cNvSpPr>
          <p:nvPr>
            <p:ph type="ftr" idx="11"/>
          </p:nvPr>
        </p:nvSpPr>
        <p:spPr>
          <a:xfrm>
            <a:off x="0" y="8685213"/>
            <a:ext cx="6248399" cy="457200"/>
          </a:xfrm>
          <a:prstGeom prst="rect">
            <a:avLst/>
          </a:prstGeom>
          <a:noFill/>
          <a:ln>
            <a:noFill/>
          </a:ln>
        </p:spPr>
        <p:txBody>
          <a:bodyPr lIns="91425" tIns="45700" rIns="91425" bIns="45700" anchor="b" anchorCtr="0">
            <a:noAutofit/>
          </a:bodyPr>
          <a:lstStyle/>
          <a:p>
            <a:pPr marL="0" marR="0" lvl="0" indent="0" algn="l" rtl="0">
              <a:spcBef>
                <a:spcPts val="0"/>
              </a:spcBef>
              <a:buSzPct val="25000"/>
              <a:buNone/>
            </a:pPr>
            <a:r>
              <a:rPr lang="pt-BR" sz="500" b="0" i="0" u="none" strike="noStrike" cap="none" baseline="0">
                <a:solidFill>
                  <a:srgbClr val="000000"/>
                </a:solidFill>
                <a:latin typeface="Quattrocento Sans"/>
                <a:ea typeface="Quattrocento Sans"/>
                <a:cs typeface="Quattrocento Sans"/>
                <a:sym typeface="Quattrocento Sans"/>
              </a:rPr>
              <a:t>© 2010 Microsoft Corporation. All rights reserved. Microsoft, Windows, Windows Vista and other product names are or may be registered trademarks and/or trademarks in the U.S. and/or other countries.</a:t>
            </a:r>
          </a:p>
          <a:p>
            <a:pPr marL="0" marR="0" lvl="0" indent="0" algn="l" rtl="0">
              <a:spcBef>
                <a:spcPts val="0"/>
              </a:spcBef>
              <a:buSzPct val="25000"/>
              <a:buNone/>
            </a:pPr>
            <a:r>
              <a:rPr lang="pt-BR" sz="500" b="0" i="0" u="none" strike="noStrike" cap="none" baseline="0">
                <a:solidFill>
                  <a:srgbClr val="000000"/>
                </a:solidFill>
                <a:latin typeface="Quattrocento Sans"/>
                <a:ea typeface="Quattrocento Sans"/>
                <a:cs typeface="Quattrocento Sans"/>
                <a:sym typeface="Quattrocento Sans"/>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pt-BR" sz="500" b="0" i="0" u="none" strike="noStrike" cap="none" baseline="0">
                <a:solidFill>
                  <a:srgbClr val="000000"/>
                </a:solidFill>
                <a:latin typeface="Quattrocento Sans"/>
                <a:ea typeface="Quattrocento Sans"/>
                <a:cs typeface="Quattrocento Sans"/>
                <a:sym typeface="Quattrocento Sans"/>
              </a:rPr>
            </a:br>
            <a:r>
              <a:rPr lang="pt-BR" sz="500" b="0" i="0" u="none" strike="noStrike" cap="none" baseline="0">
                <a:solidFill>
                  <a:srgbClr val="000000"/>
                </a:solidFill>
                <a:latin typeface="Quattrocento Sans"/>
                <a:ea typeface="Quattrocento Sans"/>
                <a:cs typeface="Quattrocento Sans"/>
                <a:sym typeface="Quattrocento Sans"/>
              </a:rPr>
              <a:t>MICROSOFT MAKES NO WARRANTIES, EXPRESS, IMPLIED OR STATUTORY, AS TO THE INFORMATION IN THIS PRESENTATION.</a:t>
            </a:r>
          </a:p>
        </p:txBody>
      </p:sp>
    </p:spTree>
    <p:extLst>
      <p:ext uri="{BB962C8B-B14F-4D97-AF65-F5344CB8AC3E}">
        <p14:creationId xmlns:p14="http://schemas.microsoft.com/office/powerpoint/2010/main" val="33710849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Shape 236"/>
          <p:cNvSpPr txBox="1">
            <a:spLocks noGrp="1"/>
          </p:cNvSpPr>
          <p:nvPr>
            <p:ph type="body" idx="1"/>
          </p:nvPr>
        </p:nvSpPr>
        <p:spPr>
          <a:xfrm>
            <a:off x="685800" y="4400550"/>
            <a:ext cx="5486399" cy="3600599"/>
          </a:xfrm>
          <a:prstGeom prst="rect">
            <a:avLst/>
          </a:prstGeom>
          <a:noFill/>
          <a:ln>
            <a:noFill/>
          </a:ln>
        </p:spPr>
        <p:txBody>
          <a:bodyPr lIns="91425" tIns="91425" rIns="91425" bIns="91425" anchor="t" anchorCtr="0">
            <a:noAutofit/>
          </a:bodyPr>
          <a:lstStyle/>
          <a:p>
            <a:pPr marL="0" marR="0" lvl="0" indent="0" algn="l" rtl="0">
              <a:spcBef>
                <a:spcPts val="0"/>
              </a:spcBef>
              <a:buFont typeface="Arial"/>
              <a:buNone/>
            </a:pPr>
            <a:endParaRPr sz="1800" b="0" i="0" u="none" strike="noStrike" cap="none" baseline="0"/>
          </a:p>
        </p:txBody>
      </p:sp>
      <p:sp>
        <p:nvSpPr>
          <p:cNvPr id="237" name="Shape 237"/>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extLst>
      <p:ext uri="{BB962C8B-B14F-4D97-AF65-F5344CB8AC3E}">
        <p14:creationId xmlns:p14="http://schemas.microsoft.com/office/powerpoint/2010/main" val="14363157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Shape 236"/>
          <p:cNvSpPr txBox="1">
            <a:spLocks noGrp="1"/>
          </p:cNvSpPr>
          <p:nvPr>
            <p:ph type="body" idx="1"/>
          </p:nvPr>
        </p:nvSpPr>
        <p:spPr>
          <a:xfrm>
            <a:off x="685800" y="4400550"/>
            <a:ext cx="5486399" cy="3600599"/>
          </a:xfrm>
          <a:prstGeom prst="rect">
            <a:avLst/>
          </a:prstGeom>
          <a:noFill/>
          <a:ln>
            <a:noFill/>
          </a:ln>
        </p:spPr>
        <p:txBody>
          <a:bodyPr lIns="91425" tIns="91425" rIns="91425" bIns="91425" anchor="t" anchorCtr="0">
            <a:noAutofit/>
          </a:bodyPr>
          <a:lstStyle/>
          <a:p>
            <a:pPr marL="0" marR="0" lvl="0" indent="0" algn="l" rtl="0">
              <a:spcBef>
                <a:spcPts val="0"/>
              </a:spcBef>
              <a:buFont typeface="Arial"/>
              <a:buNone/>
            </a:pPr>
            <a:endParaRPr sz="1800" b="0" i="0" u="none" strike="noStrike" cap="none" baseline="0"/>
          </a:p>
        </p:txBody>
      </p:sp>
      <p:sp>
        <p:nvSpPr>
          <p:cNvPr id="237" name="Shape 237"/>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extLst>
      <p:ext uri="{BB962C8B-B14F-4D97-AF65-F5344CB8AC3E}">
        <p14:creationId xmlns:p14="http://schemas.microsoft.com/office/powerpoint/2010/main" val="20977657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Shape 236"/>
          <p:cNvSpPr txBox="1">
            <a:spLocks noGrp="1"/>
          </p:cNvSpPr>
          <p:nvPr>
            <p:ph type="body" idx="1"/>
          </p:nvPr>
        </p:nvSpPr>
        <p:spPr>
          <a:xfrm>
            <a:off x="685800" y="4400550"/>
            <a:ext cx="5486399" cy="3600599"/>
          </a:xfrm>
          <a:prstGeom prst="rect">
            <a:avLst/>
          </a:prstGeom>
          <a:noFill/>
          <a:ln>
            <a:noFill/>
          </a:ln>
        </p:spPr>
        <p:txBody>
          <a:bodyPr lIns="91425" tIns="91425" rIns="91425" bIns="91425" anchor="t" anchorCtr="0">
            <a:noAutofit/>
          </a:bodyPr>
          <a:lstStyle/>
          <a:p>
            <a:pPr marL="0" marR="0" lvl="0" indent="0" algn="l" rtl="0">
              <a:spcBef>
                <a:spcPts val="0"/>
              </a:spcBef>
              <a:buFont typeface="Arial"/>
              <a:buNone/>
            </a:pPr>
            <a:endParaRPr sz="1800" b="0" i="0" u="none" strike="noStrike" cap="none" baseline="0"/>
          </a:p>
        </p:txBody>
      </p:sp>
      <p:sp>
        <p:nvSpPr>
          <p:cNvPr id="237" name="Shape 237"/>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extLst>
      <p:ext uri="{BB962C8B-B14F-4D97-AF65-F5344CB8AC3E}">
        <p14:creationId xmlns:p14="http://schemas.microsoft.com/office/powerpoint/2010/main" val="25979692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Shape 236"/>
          <p:cNvSpPr txBox="1">
            <a:spLocks noGrp="1"/>
          </p:cNvSpPr>
          <p:nvPr>
            <p:ph type="body" idx="1"/>
          </p:nvPr>
        </p:nvSpPr>
        <p:spPr>
          <a:xfrm>
            <a:off x="685800" y="4400550"/>
            <a:ext cx="5486399" cy="3600599"/>
          </a:xfrm>
          <a:prstGeom prst="rect">
            <a:avLst/>
          </a:prstGeom>
          <a:noFill/>
          <a:ln>
            <a:noFill/>
          </a:ln>
        </p:spPr>
        <p:txBody>
          <a:bodyPr lIns="91425" tIns="91425" rIns="91425" bIns="91425" anchor="t" anchorCtr="0">
            <a:noAutofit/>
          </a:bodyPr>
          <a:lstStyle/>
          <a:p>
            <a:pPr marL="0" marR="0" lvl="0" indent="0" algn="l" rtl="0">
              <a:spcBef>
                <a:spcPts val="0"/>
              </a:spcBef>
              <a:buFont typeface="Arial"/>
              <a:buNone/>
            </a:pPr>
            <a:endParaRPr sz="1800" b="0" i="0" u="none" strike="noStrike" cap="none" baseline="0"/>
          </a:p>
        </p:txBody>
      </p:sp>
      <p:sp>
        <p:nvSpPr>
          <p:cNvPr id="237" name="Shape 237"/>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extLst>
      <p:ext uri="{BB962C8B-B14F-4D97-AF65-F5344CB8AC3E}">
        <p14:creationId xmlns:p14="http://schemas.microsoft.com/office/powerpoint/2010/main" val="5907293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jp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jp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jp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2.jp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pt-BR" smtClean="0"/>
              <a:t>Clique para editar o título mestre</a:t>
            </a:r>
            <a:endParaRPr lang="pt-BR"/>
          </a:p>
        </p:txBody>
      </p:sp>
      <p:sp>
        <p:nvSpPr>
          <p:cNvPr id="3" name="Subtítu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smtClean="0"/>
              <a:t>Clique para editar o estilo do subtítulo mestre</a:t>
            </a:r>
            <a:endParaRPr lang="pt-BR"/>
          </a:p>
        </p:txBody>
      </p:sp>
      <p:sp>
        <p:nvSpPr>
          <p:cNvPr id="4" name="Espaço Reservado para Data 3"/>
          <p:cNvSpPr>
            <a:spLocks noGrp="1"/>
          </p:cNvSpPr>
          <p:nvPr>
            <p:ph type="dt" sz="half" idx="10"/>
          </p:nvPr>
        </p:nvSpPr>
        <p:spPr/>
        <p:txBody>
          <a:bodyPr/>
          <a:lstStyle/>
          <a:p>
            <a:fld id="{322F81F9-D0C8-4E58-BD65-28D211E8D79B}" type="datetimeFigureOut">
              <a:rPr lang="pt-BR" smtClean="0"/>
              <a:t>18/10/2015</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22F9DCA8-4D1A-429B-B99E-30883DB07ADF}" type="slidenum">
              <a:rPr lang="pt-BR" smtClean="0"/>
              <a:t>‹nº›</a:t>
            </a:fld>
            <a:endParaRPr lang="pt-BR"/>
          </a:p>
        </p:txBody>
      </p:sp>
    </p:spTree>
    <p:extLst>
      <p:ext uri="{BB962C8B-B14F-4D97-AF65-F5344CB8AC3E}">
        <p14:creationId xmlns:p14="http://schemas.microsoft.com/office/powerpoint/2010/main" val="40410248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Clique para editar o título mestre</a:t>
            </a:r>
            <a:endParaRPr lang="pt-BR"/>
          </a:p>
        </p:txBody>
      </p:sp>
      <p:sp>
        <p:nvSpPr>
          <p:cNvPr id="3" name="Espaço Reservado para Texto Vertical 2"/>
          <p:cNvSpPr>
            <a:spLocks noGrp="1"/>
          </p:cNvSpPr>
          <p:nvPr>
            <p:ph type="body" orient="vert" idx="1"/>
          </p:nvPr>
        </p:nvSpPr>
        <p:spPr/>
        <p:txBody>
          <a:bodyPr vert="eaVert"/>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Espaço Reservado para Data 3"/>
          <p:cNvSpPr>
            <a:spLocks noGrp="1"/>
          </p:cNvSpPr>
          <p:nvPr>
            <p:ph type="dt" sz="half" idx="10"/>
          </p:nvPr>
        </p:nvSpPr>
        <p:spPr/>
        <p:txBody>
          <a:bodyPr/>
          <a:lstStyle/>
          <a:p>
            <a:fld id="{322F81F9-D0C8-4E58-BD65-28D211E8D79B}" type="datetimeFigureOut">
              <a:rPr lang="pt-BR" smtClean="0"/>
              <a:t>18/10/2015</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22F9DCA8-4D1A-429B-B99E-30883DB07ADF}" type="slidenum">
              <a:rPr lang="pt-BR" smtClean="0"/>
              <a:t>‹nº›</a:t>
            </a:fld>
            <a:endParaRPr lang="pt-BR"/>
          </a:p>
        </p:txBody>
      </p:sp>
    </p:spTree>
    <p:extLst>
      <p:ext uri="{BB962C8B-B14F-4D97-AF65-F5344CB8AC3E}">
        <p14:creationId xmlns:p14="http://schemas.microsoft.com/office/powerpoint/2010/main" val="37554814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e texto verticais">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pt-BR" smtClean="0"/>
              <a:t>Clique para editar o título mestre</a:t>
            </a:r>
            <a:endParaRPr lang="pt-BR"/>
          </a:p>
        </p:txBody>
      </p:sp>
      <p:sp>
        <p:nvSpPr>
          <p:cNvPr id="3" name="Espaço Reservado para Texto Vertical 2"/>
          <p:cNvSpPr>
            <a:spLocks noGrp="1"/>
          </p:cNvSpPr>
          <p:nvPr>
            <p:ph type="body" orient="vert" idx="1"/>
          </p:nvPr>
        </p:nvSpPr>
        <p:spPr>
          <a:xfrm>
            <a:off x="838200" y="365125"/>
            <a:ext cx="7734300" cy="5811838"/>
          </a:xfrm>
        </p:spPr>
        <p:txBody>
          <a:bodyPr vert="eaVert"/>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Espaço Reservado para Data 3"/>
          <p:cNvSpPr>
            <a:spLocks noGrp="1"/>
          </p:cNvSpPr>
          <p:nvPr>
            <p:ph type="dt" sz="half" idx="10"/>
          </p:nvPr>
        </p:nvSpPr>
        <p:spPr/>
        <p:txBody>
          <a:bodyPr/>
          <a:lstStyle/>
          <a:p>
            <a:fld id="{322F81F9-D0C8-4E58-BD65-28D211E8D79B}" type="datetimeFigureOut">
              <a:rPr lang="pt-BR" smtClean="0"/>
              <a:t>18/10/2015</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22F9DCA8-4D1A-429B-B99E-30883DB07ADF}" type="slidenum">
              <a:rPr lang="pt-BR" smtClean="0"/>
              <a:t>‹nº›</a:t>
            </a:fld>
            <a:endParaRPr lang="pt-BR"/>
          </a:p>
        </p:txBody>
      </p:sp>
    </p:spTree>
    <p:extLst>
      <p:ext uri="{BB962C8B-B14F-4D97-AF65-F5344CB8AC3E}">
        <p14:creationId xmlns:p14="http://schemas.microsoft.com/office/powerpoint/2010/main" val="16419093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Title Slide 8 for internal audiences">
    <p:spTree>
      <p:nvGrpSpPr>
        <p:cNvPr id="1" name="Shape 11"/>
        <p:cNvGrpSpPr/>
        <p:nvPr/>
      </p:nvGrpSpPr>
      <p:grpSpPr>
        <a:xfrm>
          <a:off x="0" y="0"/>
          <a:ext cx="0" cy="0"/>
          <a:chOff x="0" y="0"/>
          <a:chExt cx="0" cy="0"/>
        </a:xfrm>
      </p:grpSpPr>
      <p:pic>
        <p:nvPicPr>
          <p:cNvPr id="12" name="Shape 12"/>
          <p:cNvPicPr preferRelativeResize="0"/>
          <p:nvPr/>
        </p:nvPicPr>
        <p:blipFill rotWithShape="1">
          <a:blip r:embed="rId2">
            <a:alphaModFix/>
          </a:blip>
          <a:srcRect/>
          <a:stretch/>
        </p:blipFill>
        <p:spPr>
          <a:xfrm flipH="1">
            <a:off x="872" y="1"/>
            <a:ext cx="12190262" cy="6857995"/>
          </a:xfrm>
          <a:prstGeom prst="rect">
            <a:avLst/>
          </a:prstGeom>
          <a:noFill/>
          <a:ln>
            <a:noFill/>
          </a:ln>
        </p:spPr>
      </p:pic>
      <p:sp>
        <p:nvSpPr>
          <p:cNvPr id="13" name="Shape 13"/>
          <p:cNvSpPr/>
          <p:nvPr/>
        </p:nvSpPr>
        <p:spPr>
          <a:xfrm>
            <a:off x="269237" y="2084172"/>
            <a:ext cx="7171399" cy="2689656"/>
          </a:xfrm>
          <a:prstGeom prst="rect">
            <a:avLst/>
          </a:prstGeom>
          <a:solidFill>
            <a:schemeClr val="accent1">
              <a:alpha val="84313"/>
            </a:schemeClr>
          </a:solidFill>
          <a:ln>
            <a:noFill/>
          </a:ln>
        </p:spPr>
        <p:txBody>
          <a:bodyPr lIns="179275" tIns="143425" rIns="179275" bIns="143425" anchor="t" anchorCtr="0">
            <a:noAutofit/>
          </a:bodyPr>
          <a:lstStyle/>
          <a:p>
            <a:pPr marL="0" marR="0" lvl="0" indent="0" algn="ctr" rtl="0">
              <a:lnSpc>
                <a:spcPct val="90000"/>
              </a:lnSpc>
              <a:spcBef>
                <a:spcPts val="0"/>
              </a:spcBef>
              <a:spcAft>
                <a:spcPts val="0"/>
              </a:spcAft>
              <a:buClr>
                <a:srgbClr val="000000"/>
              </a:buClr>
              <a:buFont typeface="Arial"/>
              <a:buNone/>
            </a:pPr>
            <a:endParaRPr sz="2353" b="0" i="0" u="none" strike="noStrike" cap="none" baseline="0">
              <a:solidFill>
                <a:srgbClr val="FFFFFF"/>
              </a:solidFill>
              <a:latin typeface="Quattrocento Sans"/>
              <a:ea typeface="Quattrocento Sans"/>
              <a:cs typeface="Quattrocento Sans"/>
              <a:sym typeface="Quattrocento Sans"/>
              <a:rtl val="0"/>
            </a:endParaRPr>
          </a:p>
        </p:txBody>
      </p:sp>
      <p:pic>
        <p:nvPicPr>
          <p:cNvPr id="14" name="Shape 14"/>
          <p:cNvPicPr preferRelativeResize="0"/>
          <p:nvPr/>
        </p:nvPicPr>
        <p:blipFill rotWithShape="1">
          <a:blip r:embed="rId3">
            <a:alphaModFix/>
          </a:blip>
          <a:srcRect/>
          <a:stretch/>
        </p:blipFill>
        <p:spPr>
          <a:xfrm>
            <a:off x="269237" y="291066"/>
            <a:ext cx="1792850" cy="1793103"/>
          </a:xfrm>
          <a:prstGeom prst="rect">
            <a:avLst/>
          </a:prstGeom>
          <a:noFill/>
          <a:ln>
            <a:noFill/>
          </a:ln>
        </p:spPr>
      </p:pic>
      <p:sp>
        <p:nvSpPr>
          <p:cNvPr id="15" name="Shape 15"/>
          <p:cNvSpPr txBox="1">
            <a:spLocks noGrp="1"/>
          </p:cNvSpPr>
          <p:nvPr>
            <p:ph type="title"/>
          </p:nvPr>
        </p:nvSpPr>
        <p:spPr>
          <a:xfrm>
            <a:off x="267683" y="2084172"/>
            <a:ext cx="7172955" cy="2689655"/>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6" name="Shape 16"/>
          <p:cNvSpPr txBox="1">
            <a:spLocks noGrp="1"/>
          </p:cNvSpPr>
          <p:nvPr>
            <p:ph type="body" idx="1"/>
          </p:nvPr>
        </p:nvSpPr>
        <p:spPr>
          <a:xfrm>
            <a:off x="269237" y="4769655"/>
            <a:ext cx="5380106" cy="1793103"/>
          </a:xfrm>
          <a:prstGeom prst="rect">
            <a:avLst/>
          </a:prstGeom>
          <a:noFill/>
          <a:ln>
            <a:noFill/>
          </a:ln>
        </p:spPr>
        <p:txBody>
          <a:bodyPr lIns="91425" tIns="91425" rIns="91425" bIns="91425" anchor="t" anchorCtr="0"/>
          <a:lstStyle>
            <a:lvl1pPr marL="0" indent="0" rtl="0">
              <a:spcBef>
                <a:spcPts val="0"/>
              </a:spcBef>
              <a:buClr>
                <a:srgbClr val="FFFFFF"/>
              </a:buClr>
              <a:buFont typeface="Quattrocento Sans"/>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pic>
        <p:nvPicPr>
          <p:cNvPr id="17" name="Shape 17"/>
          <p:cNvPicPr preferRelativeResize="0"/>
          <p:nvPr/>
        </p:nvPicPr>
        <p:blipFill rotWithShape="1">
          <a:blip r:embed="rId4">
            <a:alphaModFix/>
          </a:blip>
          <a:srcRect/>
          <a:stretch/>
        </p:blipFill>
        <p:spPr>
          <a:xfrm>
            <a:off x="10220271" y="471124"/>
            <a:ext cx="1522403" cy="326167"/>
          </a:xfrm>
          <a:prstGeom prst="rect">
            <a:avLst/>
          </a:prstGeom>
          <a:noFill/>
          <a:ln>
            <a:noFill/>
          </a:ln>
        </p:spPr>
      </p:pic>
    </p:spTree>
    <p:extLst>
      <p:ext uri="{BB962C8B-B14F-4D97-AF65-F5344CB8AC3E}">
        <p14:creationId xmlns:p14="http://schemas.microsoft.com/office/powerpoint/2010/main" val="39604934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Blank Accent Color 1">
    <p:bg>
      <p:bgPr>
        <a:solidFill>
          <a:schemeClr val="accent1"/>
        </a:solidFill>
        <a:effectLst/>
      </p:bgPr>
    </p:bg>
    <p:spTree>
      <p:nvGrpSpPr>
        <p:cNvPr id="1" name="Shape 23"/>
        <p:cNvGrpSpPr/>
        <p:nvPr/>
      </p:nvGrpSpPr>
      <p:grpSpPr>
        <a:xfrm>
          <a:off x="0" y="0"/>
          <a:ext cx="0" cy="0"/>
          <a:chOff x="0" y="0"/>
          <a:chExt cx="0" cy="0"/>
        </a:xfrm>
      </p:grpSpPr>
    </p:spTree>
    <p:extLst>
      <p:ext uri="{BB962C8B-B14F-4D97-AF65-F5344CB8AC3E}">
        <p14:creationId xmlns:p14="http://schemas.microsoft.com/office/powerpoint/2010/main" val="241747799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Title Slide 8 for internal audiences">
    <p:spTree>
      <p:nvGrpSpPr>
        <p:cNvPr id="1" name="Shape 11"/>
        <p:cNvGrpSpPr/>
        <p:nvPr/>
      </p:nvGrpSpPr>
      <p:grpSpPr>
        <a:xfrm>
          <a:off x="0" y="0"/>
          <a:ext cx="0" cy="0"/>
          <a:chOff x="0" y="0"/>
          <a:chExt cx="0" cy="0"/>
        </a:xfrm>
      </p:grpSpPr>
      <p:pic>
        <p:nvPicPr>
          <p:cNvPr id="12" name="Shape 12"/>
          <p:cNvPicPr preferRelativeResize="0"/>
          <p:nvPr/>
        </p:nvPicPr>
        <p:blipFill rotWithShape="1">
          <a:blip r:embed="rId2">
            <a:alphaModFix/>
          </a:blip>
          <a:srcRect/>
          <a:stretch/>
        </p:blipFill>
        <p:spPr>
          <a:xfrm flipH="1">
            <a:off x="872" y="1"/>
            <a:ext cx="12190262" cy="6857995"/>
          </a:xfrm>
          <a:prstGeom prst="rect">
            <a:avLst/>
          </a:prstGeom>
          <a:noFill/>
          <a:ln>
            <a:noFill/>
          </a:ln>
        </p:spPr>
      </p:pic>
      <p:sp>
        <p:nvSpPr>
          <p:cNvPr id="13" name="Shape 13"/>
          <p:cNvSpPr/>
          <p:nvPr/>
        </p:nvSpPr>
        <p:spPr>
          <a:xfrm>
            <a:off x="269237" y="2084172"/>
            <a:ext cx="7171399" cy="2689656"/>
          </a:xfrm>
          <a:prstGeom prst="rect">
            <a:avLst/>
          </a:prstGeom>
          <a:solidFill>
            <a:schemeClr val="accent1">
              <a:alpha val="84313"/>
            </a:schemeClr>
          </a:solidFill>
          <a:ln>
            <a:noFill/>
          </a:ln>
        </p:spPr>
        <p:txBody>
          <a:bodyPr lIns="179275" tIns="143425" rIns="179275" bIns="143425" anchor="t" anchorCtr="0">
            <a:noAutofit/>
          </a:bodyPr>
          <a:lstStyle/>
          <a:p>
            <a:pPr algn="ctr">
              <a:lnSpc>
                <a:spcPct val="90000"/>
              </a:lnSpc>
              <a:buClr>
                <a:srgbClr val="000000"/>
              </a:buClr>
              <a:buFont typeface="Arial"/>
              <a:buNone/>
            </a:pPr>
            <a:endParaRPr sz="2353" kern="0">
              <a:solidFill>
                <a:srgbClr val="FFFFFF"/>
              </a:solidFill>
              <a:latin typeface="Quattrocento Sans"/>
              <a:ea typeface="Quattrocento Sans"/>
              <a:cs typeface="Quattrocento Sans"/>
              <a:sym typeface="Quattrocento Sans"/>
              <a:rtl val="0"/>
            </a:endParaRPr>
          </a:p>
        </p:txBody>
      </p:sp>
      <p:pic>
        <p:nvPicPr>
          <p:cNvPr id="14" name="Shape 14"/>
          <p:cNvPicPr preferRelativeResize="0"/>
          <p:nvPr/>
        </p:nvPicPr>
        <p:blipFill rotWithShape="1">
          <a:blip r:embed="rId3">
            <a:alphaModFix/>
          </a:blip>
          <a:srcRect/>
          <a:stretch/>
        </p:blipFill>
        <p:spPr>
          <a:xfrm>
            <a:off x="269237" y="291066"/>
            <a:ext cx="1792850" cy="1793103"/>
          </a:xfrm>
          <a:prstGeom prst="rect">
            <a:avLst/>
          </a:prstGeom>
          <a:noFill/>
          <a:ln>
            <a:noFill/>
          </a:ln>
        </p:spPr>
      </p:pic>
      <p:sp>
        <p:nvSpPr>
          <p:cNvPr id="15" name="Shape 15"/>
          <p:cNvSpPr txBox="1">
            <a:spLocks noGrp="1"/>
          </p:cNvSpPr>
          <p:nvPr>
            <p:ph type="title"/>
          </p:nvPr>
        </p:nvSpPr>
        <p:spPr>
          <a:xfrm>
            <a:off x="267683" y="2084172"/>
            <a:ext cx="7172955" cy="2689655"/>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6" name="Shape 16"/>
          <p:cNvSpPr txBox="1">
            <a:spLocks noGrp="1"/>
          </p:cNvSpPr>
          <p:nvPr>
            <p:ph type="body" idx="1"/>
          </p:nvPr>
        </p:nvSpPr>
        <p:spPr>
          <a:xfrm>
            <a:off x="269237" y="4769655"/>
            <a:ext cx="5380106" cy="1793103"/>
          </a:xfrm>
          <a:prstGeom prst="rect">
            <a:avLst/>
          </a:prstGeom>
          <a:noFill/>
          <a:ln>
            <a:noFill/>
          </a:ln>
        </p:spPr>
        <p:txBody>
          <a:bodyPr lIns="91425" tIns="91425" rIns="91425" bIns="91425" anchor="t" anchorCtr="0"/>
          <a:lstStyle>
            <a:lvl1pPr marL="0" indent="0" rtl="0">
              <a:spcBef>
                <a:spcPts val="0"/>
              </a:spcBef>
              <a:buClr>
                <a:srgbClr val="FFFFFF"/>
              </a:buClr>
              <a:buFont typeface="Quattrocento Sans"/>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pic>
        <p:nvPicPr>
          <p:cNvPr id="17" name="Shape 17"/>
          <p:cNvPicPr preferRelativeResize="0"/>
          <p:nvPr/>
        </p:nvPicPr>
        <p:blipFill rotWithShape="1">
          <a:blip r:embed="rId4">
            <a:alphaModFix/>
          </a:blip>
          <a:srcRect/>
          <a:stretch/>
        </p:blipFill>
        <p:spPr>
          <a:xfrm>
            <a:off x="10220271" y="471124"/>
            <a:ext cx="1522403" cy="326167"/>
          </a:xfrm>
          <a:prstGeom prst="rect">
            <a:avLst/>
          </a:prstGeom>
          <a:noFill/>
          <a:ln>
            <a:noFill/>
          </a:ln>
        </p:spPr>
      </p:pic>
    </p:spTree>
    <p:extLst>
      <p:ext uri="{BB962C8B-B14F-4D97-AF65-F5344CB8AC3E}">
        <p14:creationId xmlns:p14="http://schemas.microsoft.com/office/powerpoint/2010/main" val="271466289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Section Title Accent Color 1">
    <p:bg>
      <p:bgPr>
        <a:solidFill>
          <a:schemeClr val="accent1"/>
        </a:solidFill>
        <a:effectLst/>
      </p:bgPr>
    </p:bg>
    <p:spTree>
      <p:nvGrpSpPr>
        <p:cNvPr id="1" name="Shape 21"/>
        <p:cNvGrpSpPr/>
        <p:nvPr/>
      </p:nvGrpSpPr>
      <p:grpSpPr>
        <a:xfrm>
          <a:off x="0" y="0"/>
          <a:ext cx="0" cy="0"/>
          <a:chOff x="0" y="0"/>
          <a:chExt cx="0" cy="0"/>
        </a:xfrm>
      </p:grpSpPr>
      <p:sp>
        <p:nvSpPr>
          <p:cNvPr id="22" name="Shape 22"/>
          <p:cNvSpPr txBox="1">
            <a:spLocks noGrp="1"/>
          </p:cNvSpPr>
          <p:nvPr>
            <p:ph type="title"/>
          </p:nvPr>
        </p:nvSpPr>
        <p:spPr>
          <a:xfrm>
            <a:off x="269237" y="2084172"/>
            <a:ext cx="11653522" cy="1796217"/>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extLst>
      <p:ext uri="{BB962C8B-B14F-4D97-AF65-F5344CB8AC3E}">
        <p14:creationId xmlns:p14="http://schemas.microsoft.com/office/powerpoint/2010/main" val="1024757585"/>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Blank Accent Color 1">
    <p:bg>
      <p:bgPr>
        <a:solidFill>
          <a:schemeClr val="accent1"/>
        </a:solidFill>
        <a:effectLst/>
      </p:bgPr>
    </p:bg>
    <p:spTree>
      <p:nvGrpSpPr>
        <p:cNvPr id="1" name="Shape 23"/>
        <p:cNvGrpSpPr/>
        <p:nvPr/>
      </p:nvGrpSpPr>
      <p:grpSpPr>
        <a:xfrm>
          <a:off x="0" y="0"/>
          <a:ext cx="0" cy="0"/>
          <a:chOff x="0" y="0"/>
          <a:chExt cx="0" cy="0"/>
        </a:xfrm>
      </p:grpSpPr>
    </p:spTree>
    <p:extLst>
      <p:ext uri="{BB962C8B-B14F-4D97-AF65-F5344CB8AC3E}">
        <p14:creationId xmlns:p14="http://schemas.microsoft.com/office/powerpoint/2010/main" val="29951230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Section Title Accent Color 2">
    <p:bg>
      <p:bgPr>
        <a:solidFill>
          <a:schemeClr val="accent2"/>
        </a:solidFill>
        <a:effectLst/>
      </p:bgPr>
    </p:bg>
    <p:spTree>
      <p:nvGrpSpPr>
        <p:cNvPr id="1" name="Shape 24"/>
        <p:cNvGrpSpPr/>
        <p:nvPr/>
      </p:nvGrpSpPr>
      <p:grpSpPr>
        <a:xfrm>
          <a:off x="0" y="0"/>
          <a:ext cx="0" cy="0"/>
          <a:chOff x="0" y="0"/>
          <a:chExt cx="0" cy="0"/>
        </a:xfrm>
      </p:grpSpPr>
      <p:sp>
        <p:nvSpPr>
          <p:cNvPr id="25" name="Shape 25"/>
          <p:cNvSpPr txBox="1">
            <a:spLocks noGrp="1"/>
          </p:cNvSpPr>
          <p:nvPr>
            <p:ph type="title"/>
          </p:nvPr>
        </p:nvSpPr>
        <p:spPr>
          <a:xfrm>
            <a:off x="269237" y="2084172"/>
            <a:ext cx="11653522" cy="1796217"/>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extLst>
      <p:ext uri="{BB962C8B-B14F-4D97-AF65-F5344CB8AC3E}">
        <p14:creationId xmlns:p14="http://schemas.microsoft.com/office/powerpoint/2010/main" val="274642917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Section Title Accent Color 3">
    <p:bg>
      <p:bgPr>
        <a:solidFill>
          <a:schemeClr val="accent3"/>
        </a:solidFill>
        <a:effectLst/>
      </p:bgPr>
    </p:bg>
    <p:spTree>
      <p:nvGrpSpPr>
        <p:cNvPr id="1" name="Shape 26"/>
        <p:cNvGrpSpPr/>
        <p:nvPr/>
      </p:nvGrpSpPr>
      <p:grpSpPr>
        <a:xfrm>
          <a:off x="0" y="0"/>
          <a:ext cx="0" cy="0"/>
          <a:chOff x="0" y="0"/>
          <a:chExt cx="0" cy="0"/>
        </a:xfrm>
      </p:grpSpPr>
      <p:sp>
        <p:nvSpPr>
          <p:cNvPr id="27" name="Shape 27"/>
          <p:cNvSpPr txBox="1">
            <a:spLocks noGrp="1"/>
          </p:cNvSpPr>
          <p:nvPr>
            <p:ph type="title"/>
          </p:nvPr>
        </p:nvSpPr>
        <p:spPr>
          <a:xfrm>
            <a:off x="269237" y="2084172"/>
            <a:ext cx="11653522" cy="1796217"/>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extLst>
      <p:ext uri="{BB962C8B-B14F-4D97-AF65-F5344CB8AC3E}">
        <p14:creationId xmlns:p14="http://schemas.microsoft.com/office/powerpoint/2010/main" val="347442659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Blank Accent Color 3">
    <p:bg>
      <p:bgPr>
        <a:solidFill>
          <a:schemeClr val="accent3"/>
        </a:solidFill>
        <a:effectLst/>
      </p:bgPr>
    </p:bg>
    <p:spTree>
      <p:nvGrpSpPr>
        <p:cNvPr id="1" name="Shape 28"/>
        <p:cNvGrpSpPr/>
        <p:nvPr/>
      </p:nvGrpSpPr>
      <p:grpSpPr>
        <a:xfrm>
          <a:off x="0" y="0"/>
          <a:ext cx="0" cy="0"/>
          <a:chOff x="0" y="0"/>
          <a:chExt cx="0" cy="0"/>
        </a:xfrm>
      </p:grpSpPr>
    </p:spTree>
    <p:extLst>
      <p:ext uri="{BB962C8B-B14F-4D97-AF65-F5344CB8AC3E}">
        <p14:creationId xmlns:p14="http://schemas.microsoft.com/office/powerpoint/2010/main" val="16770218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Clique para editar o título mestre</a:t>
            </a:r>
            <a:endParaRPr lang="pt-BR"/>
          </a:p>
        </p:txBody>
      </p:sp>
      <p:sp>
        <p:nvSpPr>
          <p:cNvPr id="3" name="Espaço Reservado para Conteúdo 2"/>
          <p:cNvSpPr>
            <a:spLocks noGrp="1"/>
          </p:cNvSpPr>
          <p:nvPr>
            <p:ph idx="1"/>
          </p:nvPr>
        </p:nvSpPr>
        <p:spPr/>
        <p:txBody>
          <a:body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Espaço Reservado para Data 3"/>
          <p:cNvSpPr>
            <a:spLocks noGrp="1"/>
          </p:cNvSpPr>
          <p:nvPr>
            <p:ph type="dt" sz="half" idx="10"/>
          </p:nvPr>
        </p:nvSpPr>
        <p:spPr/>
        <p:txBody>
          <a:bodyPr/>
          <a:lstStyle/>
          <a:p>
            <a:fld id="{322F81F9-D0C8-4E58-BD65-28D211E8D79B}" type="datetimeFigureOut">
              <a:rPr lang="pt-BR" smtClean="0"/>
              <a:t>18/10/2015</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22F9DCA8-4D1A-429B-B99E-30883DB07ADF}" type="slidenum">
              <a:rPr lang="pt-BR" smtClean="0"/>
              <a:t>‹nº›</a:t>
            </a:fld>
            <a:endParaRPr lang="pt-BR"/>
          </a:p>
        </p:txBody>
      </p:sp>
    </p:spTree>
    <p:extLst>
      <p:ext uri="{BB962C8B-B14F-4D97-AF65-F5344CB8AC3E}">
        <p14:creationId xmlns:p14="http://schemas.microsoft.com/office/powerpoint/2010/main" val="121342972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Title Slide 1 for internal audiences">
    <p:spTree>
      <p:nvGrpSpPr>
        <p:cNvPr id="1" name="Shape 33"/>
        <p:cNvGrpSpPr/>
        <p:nvPr/>
      </p:nvGrpSpPr>
      <p:grpSpPr>
        <a:xfrm>
          <a:off x="0" y="0"/>
          <a:ext cx="0" cy="0"/>
          <a:chOff x="0" y="0"/>
          <a:chExt cx="0" cy="0"/>
        </a:xfrm>
      </p:grpSpPr>
      <p:sp>
        <p:nvSpPr>
          <p:cNvPr id="34" name="Shape 34"/>
          <p:cNvSpPr txBox="1">
            <a:spLocks noGrp="1"/>
          </p:cNvSpPr>
          <p:nvPr>
            <p:ph type="body" idx="1"/>
          </p:nvPr>
        </p:nvSpPr>
        <p:spPr>
          <a:xfrm>
            <a:off x="270793" y="3877276"/>
            <a:ext cx="7169842" cy="1794661"/>
          </a:xfrm>
          <a:prstGeom prst="rect">
            <a:avLst/>
          </a:prstGeom>
          <a:noFill/>
          <a:ln>
            <a:noFill/>
          </a:ln>
        </p:spPr>
        <p:txBody>
          <a:bodyPr lIns="91425" tIns="91425" rIns="91425" bIns="91425" anchor="t" anchorCtr="0"/>
          <a:lstStyle>
            <a:lvl1pPr marL="0" indent="0" rtl="0">
              <a:spcBef>
                <a:spcPts val="0"/>
              </a:spcBef>
              <a:buClr>
                <a:schemeClr val="dk1"/>
              </a:buClr>
              <a:buFont typeface="Quattrocento Sans"/>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35" name="Shape 35"/>
          <p:cNvSpPr txBox="1">
            <a:spLocks noGrp="1"/>
          </p:cNvSpPr>
          <p:nvPr>
            <p:ph type="title"/>
          </p:nvPr>
        </p:nvSpPr>
        <p:spPr>
          <a:xfrm>
            <a:off x="269303" y="2075840"/>
            <a:ext cx="9860610" cy="1801435"/>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pic>
        <p:nvPicPr>
          <p:cNvPr id="36" name="Shape 36"/>
          <p:cNvPicPr preferRelativeResize="0"/>
          <p:nvPr/>
        </p:nvPicPr>
        <p:blipFill rotWithShape="1">
          <a:blip r:embed="rId2">
            <a:alphaModFix/>
          </a:blip>
          <a:srcRect/>
          <a:stretch/>
        </p:blipFill>
        <p:spPr>
          <a:xfrm>
            <a:off x="269237" y="291067"/>
            <a:ext cx="1792850" cy="1793103"/>
          </a:xfrm>
          <a:prstGeom prst="rect">
            <a:avLst/>
          </a:prstGeom>
          <a:noFill/>
          <a:ln>
            <a:noFill/>
          </a:ln>
        </p:spPr>
      </p:pic>
      <p:pic>
        <p:nvPicPr>
          <p:cNvPr id="37" name="Shape 37"/>
          <p:cNvPicPr preferRelativeResize="0"/>
          <p:nvPr/>
        </p:nvPicPr>
        <p:blipFill rotWithShape="1">
          <a:blip r:embed="rId3">
            <a:alphaModFix/>
          </a:blip>
          <a:srcRect/>
          <a:stretch/>
        </p:blipFill>
        <p:spPr>
          <a:xfrm>
            <a:off x="10207200" y="470410"/>
            <a:ext cx="1522403" cy="326166"/>
          </a:xfrm>
          <a:prstGeom prst="rect">
            <a:avLst/>
          </a:prstGeom>
          <a:noFill/>
          <a:ln>
            <a:noFill/>
          </a:ln>
        </p:spPr>
      </p:pic>
    </p:spTree>
    <p:extLst>
      <p:ext uri="{BB962C8B-B14F-4D97-AF65-F5344CB8AC3E}">
        <p14:creationId xmlns:p14="http://schemas.microsoft.com/office/powerpoint/2010/main" val="79540586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Title Slide 2">
    <p:spTree>
      <p:nvGrpSpPr>
        <p:cNvPr id="1" name="Shape 38"/>
        <p:cNvGrpSpPr/>
        <p:nvPr/>
      </p:nvGrpSpPr>
      <p:grpSpPr>
        <a:xfrm>
          <a:off x="0" y="0"/>
          <a:ext cx="0" cy="0"/>
          <a:chOff x="0" y="0"/>
          <a:chExt cx="0" cy="0"/>
        </a:xfrm>
      </p:grpSpPr>
      <p:sp>
        <p:nvSpPr>
          <p:cNvPr id="39" name="Shape 39"/>
          <p:cNvSpPr/>
          <p:nvPr/>
        </p:nvSpPr>
        <p:spPr>
          <a:xfrm>
            <a:off x="269237" y="2084172"/>
            <a:ext cx="8964247" cy="3586207"/>
          </a:xfrm>
          <a:prstGeom prst="rect">
            <a:avLst/>
          </a:prstGeom>
          <a:solidFill>
            <a:schemeClr val="accent1"/>
          </a:solidFill>
          <a:ln>
            <a:noFill/>
          </a:ln>
        </p:spPr>
        <p:txBody>
          <a:bodyPr lIns="179275" tIns="143425" rIns="179275" bIns="143425" anchor="t" anchorCtr="0">
            <a:noAutofit/>
          </a:bodyPr>
          <a:lstStyle/>
          <a:p>
            <a:pPr algn="ctr">
              <a:lnSpc>
                <a:spcPct val="90000"/>
              </a:lnSpc>
              <a:buClr>
                <a:srgbClr val="000000"/>
              </a:buClr>
              <a:buFont typeface="Arial"/>
              <a:buNone/>
            </a:pPr>
            <a:endParaRPr sz="2353" kern="0">
              <a:solidFill>
                <a:srgbClr val="FFFFFF"/>
              </a:solidFill>
              <a:latin typeface="Quattrocento Sans"/>
              <a:ea typeface="Quattrocento Sans"/>
              <a:cs typeface="Quattrocento Sans"/>
              <a:sym typeface="Quattrocento Sans"/>
              <a:rtl val="0"/>
            </a:endParaRPr>
          </a:p>
        </p:txBody>
      </p:sp>
      <p:sp>
        <p:nvSpPr>
          <p:cNvPr id="40" name="Shape 40"/>
          <p:cNvSpPr txBox="1">
            <a:spLocks noGrp="1"/>
          </p:cNvSpPr>
          <p:nvPr>
            <p:ph type="title"/>
          </p:nvPr>
        </p:nvSpPr>
        <p:spPr>
          <a:xfrm>
            <a:off x="269302" y="2084185"/>
            <a:ext cx="8964184" cy="1793088"/>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pic>
        <p:nvPicPr>
          <p:cNvPr id="41" name="Shape 41"/>
          <p:cNvPicPr preferRelativeResize="0"/>
          <p:nvPr/>
        </p:nvPicPr>
        <p:blipFill rotWithShape="1">
          <a:blip r:embed="rId2">
            <a:alphaModFix/>
          </a:blip>
          <a:srcRect/>
          <a:stretch/>
        </p:blipFill>
        <p:spPr>
          <a:xfrm>
            <a:off x="449816" y="471122"/>
            <a:ext cx="2507472" cy="537211"/>
          </a:xfrm>
          <a:prstGeom prst="rect">
            <a:avLst/>
          </a:prstGeom>
          <a:noFill/>
          <a:ln>
            <a:noFill/>
          </a:ln>
        </p:spPr>
      </p:pic>
      <p:sp>
        <p:nvSpPr>
          <p:cNvPr id="42" name="Shape 42"/>
          <p:cNvSpPr txBox="1">
            <a:spLocks noGrp="1"/>
          </p:cNvSpPr>
          <p:nvPr>
            <p:ph type="body" idx="1"/>
          </p:nvPr>
        </p:nvSpPr>
        <p:spPr>
          <a:xfrm>
            <a:off x="269302" y="3878573"/>
            <a:ext cx="8964184" cy="1792325"/>
          </a:xfrm>
          <a:prstGeom prst="rect">
            <a:avLst/>
          </a:prstGeom>
          <a:noFill/>
          <a:ln>
            <a:noFill/>
          </a:ln>
        </p:spPr>
        <p:txBody>
          <a:bodyPr lIns="91425" tIns="91425" rIns="91425" bIns="91425" anchor="t" anchorCtr="0"/>
          <a:lstStyle>
            <a:lvl1pPr marL="0" indent="0" rtl="0">
              <a:spcBef>
                <a:spcPts val="0"/>
              </a:spcBef>
              <a:buClr>
                <a:srgbClr val="FFFFFF"/>
              </a:buClr>
              <a:buFont typeface="Quattrocento Sans"/>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extLst>
      <p:ext uri="{BB962C8B-B14F-4D97-AF65-F5344CB8AC3E}">
        <p14:creationId xmlns:p14="http://schemas.microsoft.com/office/powerpoint/2010/main" val="51529979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Title Slide 2 for internal audiences">
    <p:spTree>
      <p:nvGrpSpPr>
        <p:cNvPr id="1" name="Shape 43"/>
        <p:cNvGrpSpPr/>
        <p:nvPr/>
      </p:nvGrpSpPr>
      <p:grpSpPr>
        <a:xfrm>
          <a:off x="0" y="0"/>
          <a:ext cx="0" cy="0"/>
          <a:chOff x="0" y="0"/>
          <a:chExt cx="0" cy="0"/>
        </a:xfrm>
      </p:grpSpPr>
      <p:sp>
        <p:nvSpPr>
          <p:cNvPr id="44" name="Shape 44"/>
          <p:cNvSpPr/>
          <p:nvPr/>
        </p:nvSpPr>
        <p:spPr>
          <a:xfrm>
            <a:off x="269237" y="2084172"/>
            <a:ext cx="8964247" cy="3586207"/>
          </a:xfrm>
          <a:prstGeom prst="rect">
            <a:avLst/>
          </a:prstGeom>
          <a:solidFill>
            <a:schemeClr val="accent4"/>
          </a:solidFill>
          <a:ln>
            <a:noFill/>
          </a:ln>
        </p:spPr>
        <p:txBody>
          <a:bodyPr lIns="179275" tIns="143425" rIns="179275" bIns="143425" anchor="t" anchorCtr="0">
            <a:noAutofit/>
          </a:bodyPr>
          <a:lstStyle/>
          <a:p>
            <a:pPr algn="ctr">
              <a:lnSpc>
                <a:spcPct val="90000"/>
              </a:lnSpc>
              <a:buClr>
                <a:srgbClr val="000000"/>
              </a:buClr>
              <a:buFont typeface="Arial"/>
              <a:buNone/>
            </a:pPr>
            <a:endParaRPr sz="2353" kern="0">
              <a:solidFill>
                <a:srgbClr val="FFFFFF"/>
              </a:solidFill>
              <a:latin typeface="Quattrocento Sans"/>
              <a:ea typeface="Quattrocento Sans"/>
              <a:cs typeface="Quattrocento Sans"/>
              <a:sym typeface="Quattrocento Sans"/>
              <a:rtl val="0"/>
            </a:endParaRPr>
          </a:p>
        </p:txBody>
      </p:sp>
      <p:sp>
        <p:nvSpPr>
          <p:cNvPr id="45" name="Shape 45"/>
          <p:cNvSpPr txBox="1">
            <a:spLocks noGrp="1"/>
          </p:cNvSpPr>
          <p:nvPr>
            <p:ph type="title"/>
          </p:nvPr>
        </p:nvSpPr>
        <p:spPr>
          <a:xfrm>
            <a:off x="270794" y="2084173"/>
            <a:ext cx="8962692" cy="1793103"/>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pic>
        <p:nvPicPr>
          <p:cNvPr id="46" name="Shape 46"/>
          <p:cNvPicPr preferRelativeResize="0"/>
          <p:nvPr/>
        </p:nvPicPr>
        <p:blipFill rotWithShape="1">
          <a:blip r:embed="rId2">
            <a:alphaModFix/>
          </a:blip>
          <a:srcRect/>
          <a:stretch/>
        </p:blipFill>
        <p:spPr>
          <a:xfrm>
            <a:off x="269237" y="291067"/>
            <a:ext cx="1792850" cy="1793103"/>
          </a:xfrm>
          <a:prstGeom prst="rect">
            <a:avLst/>
          </a:prstGeom>
          <a:noFill/>
          <a:ln>
            <a:noFill/>
          </a:ln>
        </p:spPr>
      </p:pic>
      <p:pic>
        <p:nvPicPr>
          <p:cNvPr id="47" name="Shape 47"/>
          <p:cNvPicPr preferRelativeResize="0"/>
          <p:nvPr/>
        </p:nvPicPr>
        <p:blipFill rotWithShape="1">
          <a:blip r:embed="rId3">
            <a:alphaModFix/>
          </a:blip>
          <a:srcRect/>
          <a:stretch/>
        </p:blipFill>
        <p:spPr>
          <a:xfrm>
            <a:off x="10207200" y="470410"/>
            <a:ext cx="1522403" cy="326166"/>
          </a:xfrm>
          <a:prstGeom prst="rect">
            <a:avLst/>
          </a:prstGeom>
          <a:noFill/>
          <a:ln>
            <a:noFill/>
          </a:ln>
        </p:spPr>
      </p:pic>
      <p:sp>
        <p:nvSpPr>
          <p:cNvPr id="48" name="Shape 48"/>
          <p:cNvSpPr txBox="1">
            <a:spLocks noGrp="1"/>
          </p:cNvSpPr>
          <p:nvPr>
            <p:ph type="body" idx="1"/>
          </p:nvPr>
        </p:nvSpPr>
        <p:spPr>
          <a:xfrm>
            <a:off x="269237" y="3877271"/>
            <a:ext cx="8964247" cy="1792325"/>
          </a:xfrm>
          <a:prstGeom prst="rect">
            <a:avLst/>
          </a:prstGeom>
          <a:noFill/>
          <a:ln>
            <a:noFill/>
          </a:ln>
        </p:spPr>
        <p:txBody>
          <a:bodyPr lIns="91425" tIns="91425" rIns="91425" bIns="91425" anchor="t" anchorCtr="0"/>
          <a:lstStyle>
            <a:lvl1pPr marL="0" indent="0" rtl="0">
              <a:spcBef>
                <a:spcPts val="0"/>
              </a:spcBef>
              <a:buClr>
                <a:srgbClr val="FFFFFF"/>
              </a:buClr>
              <a:buFont typeface="Quattrocento Sans"/>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extLst>
      <p:ext uri="{BB962C8B-B14F-4D97-AF65-F5344CB8AC3E}">
        <p14:creationId xmlns:p14="http://schemas.microsoft.com/office/powerpoint/2010/main" val="1359993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Title Slide 3">
    <p:spTree>
      <p:nvGrpSpPr>
        <p:cNvPr id="1" name="Shape 49"/>
        <p:cNvGrpSpPr/>
        <p:nvPr/>
      </p:nvGrpSpPr>
      <p:grpSpPr>
        <a:xfrm>
          <a:off x="0" y="0"/>
          <a:ext cx="0" cy="0"/>
          <a:chOff x="0" y="0"/>
          <a:chExt cx="0" cy="0"/>
        </a:xfrm>
      </p:grpSpPr>
      <p:sp>
        <p:nvSpPr>
          <p:cNvPr id="50" name="Shape 50"/>
          <p:cNvSpPr/>
          <p:nvPr/>
        </p:nvSpPr>
        <p:spPr>
          <a:xfrm>
            <a:off x="269237" y="2084172"/>
            <a:ext cx="8964247" cy="3586207"/>
          </a:xfrm>
          <a:prstGeom prst="rect">
            <a:avLst/>
          </a:prstGeom>
          <a:solidFill>
            <a:schemeClr val="accent2"/>
          </a:solidFill>
          <a:ln>
            <a:noFill/>
          </a:ln>
        </p:spPr>
        <p:txBody>
          <a:bodyPr lIns="179275" tIns="143425" rIns="179275" bIns="143425" anchor="t" anchorCtr="0">
            <a:noAutofit/>
          </a:bodyPr>
          <a:lstStyle/>
          <a:p>
            <a:pPr algn="ctr">
              <a:lnSpc>
                <a:spcPct val="90000"/>
              </a:lnSpc>
              <a:buClr>
                <a:srgbClr val="000000"/>
              </a:buClr>
              <a:buFont typeface="Arial"/>
              <a:buNone/>
            </a:pPr>
            <a:endParaRPr sz="2353" kern="0">
              <a:solidFill>
                <a:srgbClr val="FFFFFF"/>
              </a:solidFill>
              <a:latin typeface="Quattrocento Sans"/>
              <a:ea typeface="Quattrocento Sans"/>
              <a:cs typeface="Quattrocento Sans"/>
              <a:sym typeface="Quattrocento Sans"/>
              <a:rtl val="0"/>
            </a:endParaRPr>
          </a:p>
        </p:txBody>
      </p:sp>
      <p:sp>
        <p:nvSpPr>
          <p:cNvPr id="51" name="Shape 51"/>
          <p:cNvSpPr txBox="1">
            <a:spLocks noGrp="1"/>
          </p:cNvSpPr>
          <p:nvPr>
            <p:ph type="title"/>
          </p:nvPr>
        </p:nvSpPr>
        <p:spPr>
          <a:xfrm>
            <a:off x="269302" y="2081642"/>
            <a:ext cx="8964184" cy="1795633"/>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52" name="Shape 52"/>
          <p:cNvSpPr txBox="1">
            <a:spLocks noGrp="1"/>
          </p:cNvSpPr>
          <p:nvPr>
            <p:ph type="body" idx="1"/>
          </p:nvPr>
        </p:nvSpPr>
        <p:spPr>
          <a:xfrm>
            <a:off x="269302" y="3877276"/>
            <a:ext cx="8964184" cy="1793105"/>
          </a:xfrm>
          <a:prstGeom prst="rect">
            <a:avLst/>
          </a:prstGeom>
          <a:noFill/>
          <a:ln>
            <a:noFill/>
          </a:ln>
        </p:spPr>
        <p:txBody>
          <a:bodyPr lIns="91425" tIns="91425" rIns="91425" bIns="91425" anchor="t" anchorCtr="0"/>
          <a:lstStyle>
            <a:lvl1pPr marL="0" indent="0" rtl="0">
              <a:spcBef>
                <a:spcPts val="0"/>
              </a:spcBef>
              <a:buClr>
                <a:srgbClr val="FFFFFF"/>
              </a:buClr>
              <a:buFont typeface="Quattrocento Sans"/>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pic>
        <p:nvPicPr>
          <p:cNvPr id="53" name="Shape 53"/>
          <p:cNvPicPr preferRelativeResize="0"/>
          <p:nvPr/>
        </p:nvPicPr>
        <p:blipFill rotWithShape="1">
          <a:blip r:embed="rId2">
            <a:alphaModFix/>
          </a:blip>
          <a:srcRect/>
          <a:stretch/>
        </p:blipFill>
        <p:spPr>
          <a:xfrm>
            <a:off x="449814" y="471124"/>
            <a:ext cx="2507472" cy="537211"/>
          </a:xfrm>
          <a:prstGeom prst="rect">
            <a:avLst/>
          </a:prstGeom>
          <a:noFill/>
          <a:ln>
            <a:noFill/>
          </a:ln>
        </p:spPr>
      </p:pic>
    </p:spTree>
    <p:extLst>
      <p:ext uri="{BB962C8B-B14F-4D97-AF65-F5344CB8AC3E}">
        <p14:creationId xmlns:p14="http://schemas.microsoft.com/office/powerpoint/2010/main" val="108346839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Title Slide 3 for internal audiences">
    <p:spTree>
      <p:nvGrpSpPr>
        <p:cNvPr id="1" name="Shape 54"/>
        <p:cNvGrpSpPr/>
        <p:nvPr/>
      </p:nvGrpSpPr>
      <p:grpSpPr>
        <a:xfrm>
          <a:off x="0" y="0"/>
          <a:ext cx="0" cy="0"/>
          <a:chOff x="0" y="0"/>
          <a:chExt cx="0" cy="0"/>
        </a:xfrm>
      </p:grpSpPr>
      <p:sp>
        <p:nvSpPr>
          <p:cNvPr id="55" name="Shape 55"/>
          <p:cNvSpPr/>
          <p:nvPr/>
        </p:nvSpPr>
        <p:spPr>
          <a:xfrm>
            <a:off x="269237" y="2084172"/>
            <a:ext cx="8964247" cy="3586207"/>
          </a:xfrm>
          <a:prstGeom prst="rect">
            <a:avLst/>
          </a:prstGeom>
          <a:solidFill>
            <a:schemeClr val="accent2"/>
          </a:solidFill>
          <a:ln>
            <a:noFill/>
          </a:ln>
        </p:spPr>
        <p:txBody>
          <a:bodyPr lIns="179275" tIns="143425" rIns="179275" bIns="143425" anchor="t" anchorCtr="0">
            <a:noAutofit/>
          </a:bodyPr>
          <a:lstStyle/>
          <a:p>
            <a:pPr algn="ctr">
              <a:lnSpc>
                <a:spcPct val="90000"/>
              </a:lnSpc>
              <a:buClr>
                <a:srgbClr val="000000"/>
              </a:buClr>
              <a:buFont typeface="Arial"/>
              <a:buNone/>
            </a:pPr>
            <a:endParaRPr sz="2353" kern="0">
              <a:solidFill>
                <a:srgbClr val="FFFFFF"/>
              </a:solidFill>
              <a:latin typeface="Quattrocento Sans"/>
              <a:ea typeface="Quattrocento Sans"/>
              <a:cs typeface="Quattrocento Sans"/>
              <a:sym typeface="Quattrocento Sans"/>
              <a:rtl val="0"/>
            </a:endParaRPr>
          </a:p>
        </p:txBody>
      </p:sp>
      <p:sp>
        <p:nvSpPr>
          <p:cNvPr id="56" name="Shape 56"/>
          <p:cNvSpPr txBox="1">
            <a:spLocks noGrp="1"/>
          </p:cNvSpPr>
          <p:nvPr>
            <p:ph type="title"/>
          </p:nvPr>
        </p:nvSpPr>
        <p:spPr>
          <a:xfrm>
            <a:off x="269237" y="2081642"/>
            <a:ext cx="8964247" cy="359185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57" name="Shape 57"/>
          <p:cNvSpPr txBox="1">
            <a:spLocks noGrp="1"/>
          </p:cNvSpPr>
          <p:nvPr>
            <p:ph type="body" idx="1"/>
          </p:nvPr>
        </p:nvSpPr>
        <p:spPr>
          <a:xfrm>
            <a:off x="269237" y="3877271"/>
            <a:ext cx="8964247" cy="1793105"/>
          </a:xfrm>
          <a:prstGeom prst="rect">
            <a:avLst/>
          </a:prstGeom>
          <a:noFill/>
          <a:ln>
            <a:noFill/>
          </a:ln>
        </p:spPr>
        <p:txBody>
          <a:bodyPr lIns="91425" tIns="91425" rIns="91425" bIns="91425" anchor="t" anchorCtr="0"/>
          <a:lstStyle>
            <a:lvl1pPr marL="0" indent="0" rtl="0">
              <a:spcBef>
                <a:spcPts val="0"/>
              </a:spcBef>
              <a:buClr>
                <a:srgbClr val="FFFFFF"/>
              </a:buClr>
              <a:buFont typeface="Quattrocento Sans"/>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pic>
        <p:nvPicPr>
          <p:cNvPr id="58" name="Shape 58"/>
          <p:cNvPicPr preferRelativeResize="0"/>
          <p:nvPr/>
        </p:nvPicPr>
        <p:blipFill rotWithShape="1">
          <a:blip r:embed="rId2">
            <a:alphaModFix/>
          </a:blip>
          <a:srcRect/>
          <a:stretch/>
        </p:blipFill>
        <p:spPr>
          <a:xfrm>
            <a:off x="269237" y="291067"/>
            <a:ext cx="1792850" cy="1793103"/>
          </a:xfrm>
          <a:prstGeom prst="rect">
            <a:avLst/>
          </a:prstGeom>
          <a:noFill/>
          <a:ln>
            <a:noFill/>
          </a:ln>
        </p:spPr>
      </p:pic>
      <p:pic>
        <p:nvPicPr>
          <p:cNvPr id="59" name="Shape 59"/>
          <p:cNvPicPr preferRelativeResize="0"/>
          <p:nvPr/>
        </p:nvPicPr>
        <p:blipFill rotWithShape="1">
          <a:blip r:embed="rId3">
            <a:alphaModFix/>
          </a:blip>
          <a:srcRect/>
          <a:stretch/>
        </p:blipFill>
        <p:spPr>
          <a:xfrm>
            <a:off x="10205331" y="470410"/>
            <a:ext cx="1522403" cy="326167"/>
          </a:xfrm>
          <a:prstGeom prst="rect">
            <a:avLst/>
          </a:prstGeom>
          <a:noFill/>
          <a:ln>
            <a:noFill/>
          </a:ln>
        </p:spPr>
      </p:pic>
    </p:spTree>
    <p:extLst>
      <p:ext uri="{BB962C8B-B14F-4D97-AF65-F5344CB8AC3E}">
        <p14:creationId xmlns:p14="http://schemas.microsoft.com/office/powerpoint/2010/main" val="260307523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Title Slide 4">
    <p:spTree>
      <p:nvGrpSpPr>
        <p:cNvPr id="1" name="Shape 60"/>
        <p:cNvGrpSpPr/>
        <p:nvPr/>
      </p:nvGrpSpPr>
      <p:grpSpPr>
        <a:xfrm>
          <a:off x="0" y="0"/>
          <a:ext cx="0" cy="0"/>
          <a:chOff x="0" y="0"/>
          <a:chExt cx="0" cy="0"/>
        </a:xfrm>
      </p:grpSpPr>
      <p:pic>
        <p:nvPicPr>
          <p:cNvPr id="61" name="Shape 61"/>
          <p:cNvPicPr preferRelativeResize="0"/>
          <p:nvPr/>
        </p:nvPicPr>
        <p:blipFill rotWithShape="1">
          <a:blip r:embed="rId2">
            <a:alphaModFix/>
          </a:blip>
          <a:srcRect b="-1"/>
          <a:stretch/>
        </p:blipFill>
        <p:spPr>
          <a:xfrm flipH="1">
            <a:off x="0" y="0"/>
            <a:ext cx="12192000" cy="6858000"/>
          </a:xfrm>
          <a:prstGeom prst="rect">
            <a:avLst/>
          </a:prstGeom>
          <a:noFill/>
          <a:ln>
            <a:noFill/>
          </a:ln>
        </p:spPr>
      </p:pic>
      <p:sp>
        <p:nvSpPr>
          <p:cNvPr id="62" name="Shape 62"/>
          <p:cNvSpPr/>
          <p:nvPr/>
        </p:nvSpPr>
        <p:spPr>
          <a:xfrm>
            <a:off x="269237" y="2084172"/>
            <a:ext cx="7171399" cy="3586207"/>
          </a:xfrm>
          <a:prstGeom prst="rect">
            <a:avLst/>
          </a:prstGeom>
          <a:solidFill>
            <a:schemeClr val="accent4">
              <a:alpha val="84313"/>
            </a:schemeClr>
          </a:solidFill>
          <a:ln>
            <a:noFill/>
          </a:ln>
        </p:spPr>
        <p:txBody>
          <a:bodyPr lIns="179275" tIns="143425" rIns="179275" bIns="143425" anchor="t" anchorCtr="0">
            <a:noAutofit/>
          </a:bodyPr>
          <a:lstStyle/>
          <a:p>
            <a:pPr algn="ctr">
              <a:lnSpc>
                <a:spcPct val="90000"/>
              </a:lnSpc>
              <a:buClr>
                <a:srgbClr val="000000"/>
              </a:buClr>
              <a:buFont typeface="Arial"/>
              <a:buNone/>
            </a:pPr>
            <a:endParaRPr sz="2353" kern="0">
              <a:solidFill>
                <a:srgbClr val="FFFFFF"/>
              </a:solidFill>
              <a:latin typeface="Quattrocento Sans"/>
              <a:ea typeface="Quattrocento Sans"/>
              <a:cs typeface="Quattrocento Sans"/>
              <a:sym typeface="Quattrocento Sans"/>
              <a:rtl val="0"/>
            </a:endParaRPr>
          </a:p>
        </p:txBody>
      </p:sp>
      <p:sp>
        <p:nvSpPr>
          <p:cNvPr id="63" name="Shape 63"/>
          <p:cNvSpPr txBox="1">
            <a:spLocks noGrp="1"/>
          </p:cNvSpPr>
          <p:nvPr>
            <p:ph type="title"/>
          </p:nvPr>
        </p:nvSpPr>
        <p:spPr>
          <a:xfrm>
            <a:off x="269302" y="2082466"/>
            <a:ext cx="7172955" cy="1794808"/>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64" name="Shape 64"/>
          <p:cNvSpPr txBox="1">
            <a:spLocks noGrp="1"/>
          </p:cNvSpPr>
          <p:nvPr>
            <p:ph type="body" idx="1"/>
          </p:nvPr>
        </p:nvSpPr>
        <p:spPr>
          <a:xfrm>
            <a:off x="269302" y="3880389"/>
            <a:ext cx="7172955" cy="1789990"/>
          </a:xfrm>
          <a:prstGeom prst="rect">
            <a:avLst/>
          </a:prstGeom>
          <a:noFill/>
          <a:ln>
            <a:noFill/>
          </a:ln>
        </p:spPr>
        <p:txBody>
          <a:bodyPr lIns="91425" tIns="91425" rIns="91425" bIns="91425" anchor="t" anchorCtr="0"/>
          <a:lstStyle>
            <a:lvl1pPr marL="0" indent="0" rtl="0">
              <a:spcBef>
                <a:spcPts val="0"/>
              </a:spcBef>
              <a:buClr>
                <a:srgbClr val="FFFFFF"/>
              </a:buClr>
              <a:buFont typeface="Quattrocento Sans"/>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pic>
        <p:nvPicPr>
          <p:cNvPr id="65" name="Shape 65"/>
          <p:cNvPicPr preferRelativeResize="0"/>
          <p:nvPr/>
        </p:nvPicPr>
        <p:blipFill rotWithShape="1">
          <a:blip r:embed="rId3">
            <a:alphaModFix/>
          </a:blip>
          <a:srcRect/>
          <a:stretch/>
        </p:blipFill>
        <p:spPr>
          <a:xfrm>
            <a:off x="449322" y="471124"/>
            <a:ext cx="1522403" cy="326167"/>
          </a:xfrm>
          <a:prstGeom prst="rect">
            <a:avLst/>
          </a:prstGeom>
          <a:noFill/>
          <a:ln>
            <a:noFill/>
          </a:ln>
        </p:spPr>
      </p:pic>
    </p:spTree>
    <p:extLst>
      <p:ext uri="{BB962C8B-B14F-4D97-AF65-F5344CB8AC3E}">
        <p14:creationId xmlns:p14="http://schemas.microsoft.com/office/powerpoint/2010/main" val="219219775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Title Slide 4 for internal audiences">
    <p:spTree>
      <p:nvGrpSpPr>
        <p:cNvPr id="1" name="Shape 66"/>
        <p:cNvGrpSpPr/>
        <p:nvPr/>
      </p:nvGrpSpPr>
      <p:grpSpPr>
        <a:xfrm>
          <a:off x="0" y="0"/>
          <a:ext cx="0" cy="0"/>
          <a:chOff x="0" y="0"/>
          <a:chExt cx="0" cy="0"/>
        </a:xfrm>
      </p:grpSpPr>
      <p:pic>
        <p:nvPicPr>
          <p:cNvPr id="67" name="Shape 67"/>
          <p:cNvPicPr preferRelativeResize="0"/>
          <p:nvPr/>
        </p:nvPicPr>
        <p:blipFill rotWithShape="1">
          <a:blip r:embed="rId2">
            <a:alphaModFix/>
          </a:blip>
          <a:srcRect b="-1"/>
          <a:stretch/>
        </p:blipFill>
        <p:spPr>
          <a:xfrm flipH="1">
            <a:off x="0" y="0"/>
            <a:ext cx="12192000" cy="6858000"/>
          </a:xfrm>
          <a:prstGeom prst="rect">
            <a:avLst/>
          </a:prstGeom>
          <a:noFill/>
          <a:ln>
            <a:noFill/>
          </a:ln>
        </p:spPr>
      </p:pic>
      <p:sp>
        <p:nvSpPr>
          <p:cNvPr id="68" name="Shape 68"/>
          <p:cNvSpPr/>
          <p:nvPr/>
        </p:nvSpPr>
        <p:spPr>
          <a:xfrm>
            <a:off x="269237" y="2084172"/>
            <a:ext cx="7171399" cy="3586207"/>
          </a:xfrm>
          <a:prstGeom prst="rect">
            <a:avLst/>
          </a:prstGeom>
          <a:solidFill>
            <a:schemeClr val="accent4">
              <a:alpha val="84313"/>
            </a:schemeClr>
          </a:solidFill>
          <a:ln>
            <a:noFill/>
          </a:ln>
        </p:spPr>
        <p:txBody>
          <a:bodyPr lIns="179275" tIns="143425" rIns="179275" bIns="143425" anchor="t" anchorCtr="0">
            <a:noAutofit/>
          </a:bodyPr>
          <a:lstStyle/>
          <a:p>
            <a:pPr algn="ctr">
              <a:lnSpc>
                <a:spcPct val="90000"/>
              </a:lnSpc>
              <a:buClr>
                <a:srgbClr val="000000"/>
              </a:buClr>
              <a:buFont typeface="Arial"/>
              <a:buNone/>
            </a:pPr>
            <a:endParaRPr sz="2353" kern="0">
              <a:solidFill>
                <a:srgbClr val="FFFFFF"/>
              </a:solidFill>
              <a:latin typeface="Quattrocento Sans"/>
              <a:ea typeface="Quattrocento Sans"/>
              <a:cs typeface="Quattrocento Sans"/>
              <a:sym typeface="Quattrocento Sans"/>
              <a:rtl val="0"/>
            </a:endParaRPr>
          </a:p>
        </p:txBody>
      </p:sp>
      <p:sp>
        <p:nvSpPr>
          <p:cNvPr id="69" name="Shape 69"/>
          <p:cNvSpPr txBox="1">
            <a:spLocks noGrp="1"/>
          </p:cNvSpPr>
          <p:nvPr>
            <p:ph type="title"/>
          </p:nvPr>
        </p:nvSpPr>
        <p:spPr>
          <a:xfrm>
            <a:off x="267683" y="2084173"/>
            <a:ext cx="7172955" cy="1793103"/>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70" name="Shape 70"/>
          <p:cNvSpPr txBox="1">
            <a:spLocks noGrp="1"/>
          </p:cNvSpPr>
          <p:nvPr>
            <p:ph type="body" idx="1"/>
          </p:nvPr>
        </p:nvSpPr>
        <p:spPr>
          <a:xfrm>
            <a:off x="267683" y="3880389"/>
            <a:ext cx="7172955" cy="1789990"/>
          </a:xfrm>
          <a:prstGeom prst="rect">
            <a:avLst/>
          </a:prstGeom>
          <a:noFill/>
          <a:ln>
            <a:noFill/>
          </a:ln>
        </p:spPr>
        <p:txBody>
          <a:bodyPr lIns="91425" tIns="91425" rIns="91425" bIns="91425" anchor="t" anchorCtr="0"/>
          <a:lstStyle>
            <a:lvl1pPr marL="0" indent="0" rtl="0">
              <a:spcBef>
                <a:spcPts val="0"/>
              </a:spcBef>
              <a:buClr>
                <a:srgbClr val="FFFFFF"/>
              </a:buClr>
              <a:buFont typeface="Quattrocento Sans"/>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pic>
        <p:nvPicPr>
          <p:cNvPr id="71" name="Shape 71"/>
          <p:cNvPicPr preferRelativeResize="0"/>
          <p:nvPr/>
        </p:nvPicPr>
        <p:blipFill rotWithShape="1">
          <a:blip r:embed="rId3">
            <a:alphaModFix/>
          </a:blip>
          <a:srcRect/>
          <a:stretch/>
        </p:blipFill>
        <p:spPr>
          <a:xfrm>
            <a:off x="269237" y="289512"/>
            <a:ext cx="1792850" cy="1793103"/>
          </a:xfrm>
          <a:prstGeom prst="rect">
            <a:avLst/>
          </a:prstGeom>
          <a:noFill/>
          <a:ln>
            <a:noFill/>
          </a:ln>
        </p:spPr>
      </p:pic>
      <p:pic>
        <p:nvPicPr>
          <p:cNvPr id="72" name="Shape 72"/>
          <p:cNvPicPr preferRelativeResize="0"/>
          <p:nvPr/>
        </p:nvPicPr>
        <p:blipFill rotWithShape="1">
          <a:blip r:embed="rId4">
            <a:alphaModFix/>
          </a:blip>
          <a:srcRect/>
          <a:stretch/>
        </p:blipFill>
        <p:spPr>
          <a:xfrm>
            <a:off x="10207200" y="470410"/>
            <a:ext cx="1522403" cy="326167"/>
          </a:xfrm>
          <a:prstGeom prst="rect">
            <a:avLst/>
          </a:prstGeom>
          <a:noFill/>
          <a:ln>
            <a:noFill/>
          </a:ln>
        </p:spPr>
      </p:pic>
    </p:spTree>
    <p:extLst>
      <p:ext uri="{BB962C8B-B14F-4D97-AF65-F5344CB8AC3E}">
        <p14:creationId xmlns:p14="http://schemas.microsoft.com/office/powerpoint/2010/main" val="78121590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Title Slide 5">
    <p:spTree>
      <p:nvGrpSpPr>
        <p:cNvPr id="1" name="Shape 73"/>
        <p:cNvGrpSpPr/>
        <p:nvPr/>
      </p:nvGrpSpPr>
      <p:grpSpPr>
        <a:xfrm>
          <a:off x="0" y="0"/>
          <a:ext cx="0" cy="0"/>
          <a:chOff x="0" y="0"/>
          <a:chExt cx="0" cy="0"/>
        </a:xfrm>
      </p:grpSpPr>
      <p:pic>
        <p:nvPicPr>
          <p:cNvPr id="74" name="Shape 74"/>
          <p:cNvPicPr preferRelativeResize="0"/>
          <p:nvPr/>
        </p:nvPicPr>
        <p:blipFill rotWithShape="1">
          <a:blip r:embed="rId2">
            <a:alphaModFix/>
          </a:blip>
          <a:srcRect/>
          <a:stretch/>
        </p:blipFill>
        <p:spPr>
          <a:xfrm flipH="1">
            <a:off x="-4" y="0"/>
            <a:ext cx="12190269" cy="6858000"/>
          </a:xfrm>
          <a:prstGeom prst="rect">
            <a:avLst/>
          </a:prstGeom>
          <a:noFill/>
          <a:ln>
            <a:noFill/>
          </a:ln>
        </p:spPr>
      </p:pic>
      <p:sp>
        <p:nvSpPr>
          <p:cNvPr id="75" name="Shape 75"/>
          <p:cNvSpPr/>
          <p:nvPr/>
        </p:nvSpPr>
        <p:spPr>
          <a:xfrm>
            <a:off x="269237" y="2084172"/>
            <a:ext cx="6274974" cy="3586207"/>
          </a:xfrm>
          <a:prstGeom prst="rect">
            <a:avLst/>
          </a:prstGeom>
          <a:solidFill>
            <a:schemeClr val="accent4">
              <a:alpha val="84313"/>
            </a:schemeClr>
          </a:solidFill>
          <a:ln>
            <a:noFill/>
          </a:ln>
        </p:spPr>
        <p:txBody>
          <a:bodyPr lIns="179275" tIns="143425" rIns="179275" bIns="143425" anchor="t" anchorCtr="0">
            <a:noAutofit/>
          </a:bodyPr>
          <a:lstStyle/>
          <a:p>
            <a:pPr algn="ctr">
              <a:lnSpc>
                <a:spcPct val="90000"/>
              </a:lnSpc>
              <a:buClr>
                <a:srgbClr val="000000"/>
              </a:buClr>
              <a:buFont typeface="Arial"/>
              <a:buNone/>
            </a:pPr>
            <a:endParaRPr sz="2353" kern="0">
              <a:solidFill>
                <a:srgbClr val="FFFFFF"/>
              </a:solidFill>
              <a:latin typeface="Quattrocento Sans"/>
              <a:ea typeface="Quattrocento Sans"/>
              <a:cs typeface="Quattrocento Sans"/>
              <a:sym typeface="Quattrocento Sans"/>
              <a:rtl val="0"/>
            </a:endParaRPr>
          </a:p>
        </p:txBody>
      </p:sp>
      <p:sp>
        <p:nvSpPr>
          <p:cNvPr id="76" name="Shape 76"/>
          <p:cNvSpPr txBox="1">
            <a:spLocks noGrp="1"/>
          </p:cNvSpPr>
          <p:nvPr>
            <p:ph type="title"/>
          </p:nvPr>
        </p:nvSpPr>
        <p:spPr>
          <a:xfrm>
            <a:off x="267683" y="2082466"/>
            <a:ext cx="6276530" cy="1794808"/>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77" name="Shape 77"/>
          <p:cNvSpPr txBox="1">
            <a:spLocks noGrp="1"/>
          </p:cNvSpPr>
          <p:nvPr>
            <p:ph type="body" idx="1"/>
          </p:nvPr>
        </p:nvSpPr>
        <p:spPr>
          <a:xfrm>
            <a:off x="267683" y="3880389"/>
            <a:ext cx="6276530" cy="1789990"/>
          </a:xfrm>
          <a:prstGeom prst="rect">
            <a:avLst/>
          </a:prstGeom>
          <a:noFill/>
          <a:ln>
            <a:noFill/>
          </a:ln>
        </p:spPr>
        <p:txBody>
          <a:bodyPr lIns="91425" tIns="91425" rIns="91425" bIns="91425" anchor="t" anchorCtr="0"/>
          <a:lstStyle>
            <a:lvl1pPr marL="0" indent="0" rtl="0">
              <a:spcBef>
                <a:spcPts val="0"/>
              </a:spcBef>
              <a:buClr>
                <a:srgbClr val="FFFFFF"/>
              </a:buClr>
              <a:buFont typeface="Quattrocento Sans"/>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pic>
        <p:nvPicPr>
          <p:cNvPr id="78" name="Shape 78"/>
          <p:cNvPicPr preferRelativeResize="0"/>
          <p:nvPr/>
        </p:nvPicPr>
        <p:blipFill rotWithShape="1">
          <a:blip r:embed="rId3">
            <a:alphaModFix/>
          </a:blip>
          <a:srcRect/>
          <a:stretch/>
        </p:blipFill>
        <p:spPr>
          <a:xfrm>
            <a:off x="449322" y="471124"/>
            <a:ext cx="1522403" cy="326167"/>
          </a:xfrm>
          <a:prstGeom prst="rect">
            <a:avLst/>
          </a:prstGeom>
          <a:noFill/>
          <a:ln>
            <a:noFill/>
          </a:ln>
        </p:spPr>
      </p:pic>
    </p:spTree>
    <p:extLst>
      <p:ext uri="{BB962C8B-B14F-4D97-AF65-F5344CB8AC3E}">
        <p14:creationId xmlns:p14="http://schemas.microsoft.com/office/powerpoint/2010/main" val="189546518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Title Slide 5 for internal audiences">
    <p:spTree>
      <p:nvGrpSpPr>
        <p:cNvPr id="1" name="Shape 79"/>
        <p:cNvGrpSpPr/>
        <p:nvPr/>
      </p:nvGrpSpPr>
      <p:grpSpPr>
        <a:xfrm>
          <a:off x="0" y="0"/>
          <a:ext cx="0" cy="0"/>
          <a:chOff x="0" y="0"/>
          <a:chExt cx="0" cy="0"/>
        </a:xfrm>
      </p:grpSpPr>
      <p:pic>
        <p:nvPicPr>
          <p:cNvPr id="80" name="Shape 80"/>
          <p:cNvPicPr preferRelativeResize="0"/>
          <p:nvPr/>
        </p:nvPicPr>
        <p:blipFill rotWithShape="1">
          <a:blip r:embed="rId2">
            <a:alphaModFix/>
          </a:blip>
          <a:srcRect/>
          <a:stretch/>
        </p:blipFill>
        <p:spPr>
          <a:xfrm flipH="1">
            <a:off x="-4" y="0"/>
            <a:ext cx="12190269" cy="6858000"/>
          </a:xfrm>
          <a:prstGeom prst="rect">
            <a:avLst/>
          </a:prstGeom>
          <a:noFill/>
          <a:ln>
            <a:noFill/>
          </a:ln>
        </p:spPr>
      </p:pic>
      <p:sp>
        <p:nvSpPr>
          <p:cNvPr id="81" name="Shape 81"/>
          <p:cNvSpPr/>
          <p:nvPr/>
        </p:nvSpPr>
        <p:spPr>
          <a:xfrm>
            <a:off x="269237" y="2084172"/>
            <a:ext cx="6274974" cy="3586207"/>
          </a:xfrm>
          <a:prstGeom prst="rect">
            <a:avLst/>
          </a:prstGeom>
          <a:solidFill>
            <a:schemeClr val="accent4">
              <a:alpha val="84313"/>
            </a:schemeClr>
          </a:solidFill>
          <a:ln>
            <a:noFill/>
          </a:ln>
        </p:spPr>
        <p:txBody>
          <a:bodyPr lIns="179275" tIns="143425" rIns="179275" bIns="143425" anchor="t" anchorCtr="0">
            <a:noAutofit/>
          </a:bodyPr>
          <a:lstStyle/>
          <a:p>
            <a:pPr algn="ctr">
              <a:lnSpc>
                <a:spcPct val="90000"/>
              </a:lnSpc>
              <a:buClr>
                <a:srgbClr val="000000"/>
              </a:buClr>
              <a:buFont typeface="Arial"/>
              <a:buNone/>
            </a:pPr>
            <a:endParaRPr sz="2353" kern="0">
              <a:solidFill>
                <a:srgbClr val="FFFFFF"/>
              </a:solidFill>
              <a:latin typeface="Quattrocento Sans"/>
              <a:ea typeface="Quattrocento Sans"/>
              <a:cs typeface="Quattrocento Sans"/>
              <a:sym typeface="Quattrocento Sans"/>
              <a:rtl val="0"/>
            </a:endParaRPr>
          </a:p>
        </p:txBody>
      </p:sp>
      <p:sp>
        <p:nvSpPr>
          <p:cNvPr id="82" name="Shape 82"/>
          <p:cNvSpPr txBox="1">
            <a:spLocks noGrp="1"/>
          </p:cNvSpPr>
          <p:nvPr>
            <p:ph type="title"/>
          </p:nvPr>
        </p:nvSpPr>
        <p:spPr>
          <a:xfrm>
            <a:off x="267683" y="2082463"/>
            <a:ext cx="6276530" cy="1794808"/>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83" name="Shape 83"/>
          <p:cNvSpPr txBox="1">
            <a:spLocks noGrp="1"/>
          </p:cNvSpPr>
          <p:nvPr>
            <p:ph type="body" idx="1"/>
          </p:nvPr>
        </p:nvSpPr>
        <p:spPr>
          <a:xfrm>
            <a:off x="267683" y="3880364"/>
            <a:ext cx="6276530" cy="1789990"/>
          </a:xfrm>
          <a:prstGeom prst="rect">
            <a:avLst/>
          </a:prstGeom>
          <a:noFill/>
          <a:ln>
            <a:noFill/>
          </a:ln>
        </p:spPr>
        <p:txBody>
          <a:bodyPr lIns="91425" tIns="91425" rIns="91425" bIns="91425" anchor="t" anchorCtr="0"/>
          <a:lstStyle>
            <a:lvl1pPr marL="0" indent="0" rtl="0">
              <a:spcBef>
                <a:spcPts val="0"/>
              </a:spcBef>
              <a:buClr>
                <a:srgbClr val="FFFFFF"/>
              </a:buClr>
              <a:buFont typeface="Quattrocento Sans"/>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pic>
        <p:nvPicPr>
          <p:cNvPr id="84" name="Shape 84"/>
          <p:cNvPicPr preferRelativeResize="0"/>
          <p:nvPr/>
        </p:nvPicPr>
        <p:blipFill rotWithShape="1">
          <a:blip r:embed="rId3">
            <a:alphaModFix/>
          </a:blip>
          <a:srcRect/>
          <a:stretch/>
        </p:blipFill>
        <p:spPr>
          <a:xfrm>
            <a:off x="269237" y="289512"/>
            <a:ext cx="1792850" cy="1793103"/>
          </a:xfrm>
          <a:prstGeom prst="rect">
            <a:avLst/>
          </a:prstGeom>
          <a:noFill/>
          <a:ln>
            <a:noFill/>
          </a:ln>
        </p:spPr>
      </p:pic>
      <p:pic>
        <p:nvPicPr>
          <p:cNvPr id="85" name="Shape 85"/>
          <p:cNvPicPr preferRelativeResize="0"/>
          <p:nvPr/>
        </p:nvPicPr>
        <p:blipFill rotWithShape="1">
          <a:blip r:embed="rId4">
            <a:alphaModFix/>
          </a:blip>
          <a:srcRect/>
          <a:stretch/>
        </p:blipFill>
        <p:spPr>
          <a:xfrm>
            <a:off x="449350" y="6061421"/>
            <a:ext cx="1522403" cy="326167"/>
          </a:xfrm>
          <a:prstGeom prst="rect">
            <a:avLst/>
          </a:prstGeom>
          <a:noFill/>
          <a:ln>
            <a:noFill/>
          </a:ln>
        </p:spPr>
      </p:pic>
    </p:spTree>
    <p:extLst>
      <p:ext uri="{BB962C8B-B14F-4D97-AF65-F5344CB8AC3E}">
        <p14:creationId xmlns:p14="http://schemas.microsoft.com/office/powerpoint/2010/main" val="235327480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Title Slide 6">
    <p:spTree>
      <p:nvGrpSpPr>
        <p:cNvPr id="1" name="Shape 86"/>
        <p:cNvGrpSpPr/>
        <p:nvPr/>
      </p:nvGrpSpPr>
      <p:grpSpPr>
        <a:xfrm>
          <a:off x="0" y="0"/>
          <a:ext cx="0" cy="0"/>
          <a:chOff x="0" y="0"/>
          <a:chExt cx="0" cy="0"/>
        </a:xfrm>
      </p:grpSpPr>
      <p:pic>
        <p:nvPicPr>
          <p:cNvPr id="87" name="Shape 87"/>
          <p:cNvPicPr preferRelativeResize="0"/>
          <p:nvPr/>
        </p:nvPicPr>
        <p:blipFill rotWithShape="1">
          <a:blip r:embed="rId2">
            <a:alphaModFix/>
          </a:blip>
          <a:srcRect l="113" t="1" b="-114"/>
          <a:stretch/>
        </p:blipFill>
        <p:spPr>
          <a:xfrm flipH="1">
            <a:off x="0" y="0"/>
            <a:ext cx="12192000" cy="6857999"/>
          </a:xfrm>
          <a:prstGeom prst="rect">
            <a:avLst/>
          </a:prstGeom>
          <a:noFill/>
          <a:ln>
            <a:noFill/>
          </a:ln>
        </p:spPr>
      </p:pic>
      <p:sp>
        <p:nvSpPr>
          <p:cNvPr id="88" name="Shape 88"/>
          <p:cNvSpPr/>
          <p:nvPr/>
        </p:nvSpPr>
        <p:spPr>
          <a:xfrm>
            <a:off x="269237" y="2084172"/>
            <a:ext cx="7171399" cy="3586207"/>
          </a:xfrm>
          <a:prstGeom prst="rect">
            <a:avLst/>
          </a:prstGeom>
          <a:solidFill>
            <a:schemeClr val="accent4">
              <a:alpha val="84313"/>
            </a:schemeClr>
          </a:solidFill>
          <a:ln>
            <a:noFill/>
          </a:ln>
        </p:spPr>
        <p:txBody>
          <a:bodyPr lIns="179275" tIns="143425" rIns="179275" bIns="143425" anchor="t" anchorCtr="0">
            <a:noAutofit/>
          </a:bodyPr>
          <a:lstStyle/>
          <a:p>
            <a:pPr algn="ctr">
              <a:lnSpc>
                <a:spcPct val="90000"/>
              </a:lnSpc>
              <a:buClr>
                <a:srgbClr val="000000"/>
              </a:buClr>
              <a:buFont typeface="Arial"/>
              <a:buNone/>
            </a:pPr>
            <a:endParaRPr sz="2353" kern="0">
              <a:solidFill>
                <a:srgbClr val="FFFFFF"/>
              </a:solidFill>
              <a:latin typeface="Quattrocento Sans"/>
              <a:ea typeface="Quattrocento Sans"/>
              <a:cs typeface="Quattrocento Sans"/>
              <a:sym typeface="Quattrocento Sans"/>
              <a:rtl val="0"/>
            </a:endParaRPr>
          </a:p>
        </p:txBody>
      </p:sp>
      <p:sp>
        <p:nvSpPr>
          <p:cNvPr id="89" name="Shape 89"/>
          <p:cNvSpPr txBox="1">
            <a:spLocks noGrp="1"/>
          </p:cNvSpPr>
          <p:nvPr>
            <p:ph type="title"/>
          </p:nvPr>
        </p:nvSpPr>
        <p:spPr>
          <a:xfrm>
            <a:off x="267683" y="2082466"/>
            <a:ext cx="7172955" cy="1794808"/>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90" name="Shape 90"/>
          <p:cNvSpPr txBox="1">
            <a:spLocks noGrp="1"/>
          </p:cNvSpPr>
          <p:nvPr>
            <p:ph type="body" idx="1"/>
          </p:nvPr>
        </p:nvSpPr>
        <p:spPr>
          <a:xfrm>
            <a:off x="267683" y="3880389"/>
            <a:ext cx="7172955" cy="1789990"/>
          </a:xfrm>
          <a:prstGeom prst="rect">
            <a:avLst/>
          </a:prstGeom>
          <a:noFill/>
          <a:ln>
            <a:noFill/>
          </a:ln>
        </p:spPr>
        <p:txBody>
          <a:bodyPr lIns="91425" tIns="91425" rIns="91425" bIns="91425" anchor="t" anchorCtr="0"/>
          <a:lstStyle>
            <a:lvl1pPr marL="0" indent="0" rtl="0">
              <a:spcBef>
                <a:spcPts val="0"/>
              </a:spcBef>
              <a:buClr>
                <a:srgbClr val="FFFFFF"/>
              </a:buClr>
              <a:buFont typeface="Quattrocento Sans"/>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pic>
        <p:nvPicPr>
          <p:cNvPr id="91" name="Shape 91"/>
          <p:cNvPicPr preferRelativeResize="0"/>
          <p:nvPr/>
        </p:nvPicPr>
        <p:blipFill rotWithShape="1">
          <a:blip r:embed="rId3">
            <a:alphaModFix/>
          </a:blip>
          <a:srcRect/>
          <a:stretch/>
        </p:blipFill>
        <p:spPr>
          <a:xfrm>
            <a:off x="10220271" y="471124"/>
            <a:ext cx="1522403" cy="326167"/>
          </a:xfrm>
          <a:prstGeom prst="rect">
            <a:avLst/>
          </a:prstGeom>
          <a:noFill/>
          <a:ln>
            <a:noFill/>
          </a:ln>
        </p:spPr>
      </p:pic>
    </p:spTree>
    <p:extLst>
      <p:ext uri="{BB962C8B-B14F-4D97-AF65-F5344CB8AC3E}">
        <p14:creationId xmlns:p14="http://schemas.microsoft.com/office/powerpoint/2010/main" val="26806025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p:spPr>
        <p:txBody>
          <a:bodyPr anchor="b"/>
          <a:lstStyle>
            <a:lvl1pPr>
              <a:defRPr sz="6000"/>
            </a:lvl1pPr>
          </a:lstStyle>
          <a:p>
            <a:r>
              <a:rPr lang="pt-BR" smtClean="0"/>
              <a:t>Clique para editar o título mestre</a:t>
            </a:r>
            <a:endParaRPr lang="pt-BR"/>
          </a:p>
        </p:txBody>
      </p:sp>
      <p:sp>
        <p:nvSpPr>
          <p:cNvPr id="3" name="Espaço Reservado para Tex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smtClean="0"/>
              <a:t>Clique para editar o texto mestre</a:t>
            </a:r>
          </a:p>
        </p:txBody>
      </p:sp>
      <p:sp>
        <p:nvSpPr>
          <p:cNvPr id="4" name="Espaço Reservado para Data 3"/>
          <p:cNvSpPr>
            <a:spLocks noGrp="1"/>
          </p:cNvSpPr>
          <p:nvPr>
            <p:ph type="dt" sz="half" idx="10"/>
          </p:nvPr>
        </p:nvSpPr>
        <p:spPr/>
        <p:txBody>
          <a:bodyPr/>
          <a:lstStyle/>
          <a:p>
            <a:fld id="{322F81F9-D0C8-4E58-BD65-28D211E8D79B}" type="datetimeFigureOut">
              <a:rPr lang="pt-BR" smtClean="0"/>
              <a:t>18/10/2015</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22F9DCA8-4D1A-429B-B99E-30883DB07ADF}" type="slidenum">
              <a:rPr lang="pt-BR" smtClean="0"/>
              <a:t>‹nº›</a:t>
            </a:fld>
            <a:endParaRPr lang="pt-BR"/>
          </a:p>
        </p:txBody>
      </p:sp>
    </p:spTree>
    <p:extLst>
      <p:ext uri="{BB962C8B-B14F-4D97-AF65-F5344CB8AC3E}">
        <p14:creationId xmlns:p14="http://schemas.microsoft.com/office/powerpoint/2010/main" val="62312168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Title Slide 6 for internal audiences">
    <p:spTree>
      <p:nvGrpSpPr>
        <p:cNvPr id="1" name="Shape 92"/>
        <p:cNvGrpSpPr/>
        <p:nvPr/>
      </p:nvGrpSpPr>
      <p:grpSpPr>
        <a:xfrm>
          <a:off x="0" y="0"/>
          <a:ext cx="0" cy="0"/>
          <a:chOff x="0" y="0"/>
          <a:chExt cx="0" cy="0"/>
        </a:xfrm>
      </p:grpSpPr>
      <p:pic>
        <p:nvPicPr>
          <p:cNvPr id="93" name="Shape 93"/>
          <p:cNvPicPr preferRelativeResize="0"/>
          <p:nvPr/>
        </p:nvPicPr>
        <p:blipFill rotWithShape="1">
          <a:blip r:embed="rId2">
            <a:alphaModFix/>
          </a:blip>
          <a:srcRect l="113" t="1" b="-114"/>
          <a:stretch/>
        </p:blipFill>
        <p:spPr>
          <a:xfrm flipH="1">
            <a:off x="0" y="0"/>
            <a:ext cx="12192000" cy="6857999"/>
          </a:xfrm>
          <a:prstGeom prst="rect">
            <a:avLst/>
          </a:prstGeom>
          <a:noFill/>
          <a:ln>
            <a:noFill/>
          </a:ln>
        </p:spPr>
      </p:pic>
      <p:sp>
        <p:nvSpPr>
          <p:cNvPr id="94" name="Shape 94"/>
          <p:cNvSpPr/>
          <p:nvPr/>
        </p:nvSpPr>
        <p:spPr>
          <a:xfrm>
            <a:off x="269237" y="2084172"/>
            <a:ext cx="7171399" cy="3586207"/>
          </a:xfrm>
          <a:prstGeom prst="rect">
            <a:avLst/>
          </a:prstGeom>
          <a:solidFill>
            <a:schemeClr val="accent4">
              <a:alpha val="84313"/>
            </a:schemeClr>
          </a:solidFill>
          <a:ln>
            <a:noFill/>
          </a:ln>
        </p:spPr>
        <p:txBody>
          <a:bodyPr lIns="179275" tIns="143425" rIns="179275" bIns="143425" anchor="t" anchorCtr="0">
            <a:noAutofit/>
          </a:bodyPr>
          <a:lstStyle/>
          <a:p>
            <a:pPr algn="ctr">
              <a:lnSpc>
                <a:spcPct val="90000"/>
              </a:lnSpc>
              <a:buClr>
                <a:srgbClr val="000000"/>
              </a:buClr>
              <a:buFont typeface="Arial"/>
              <a:buNone/>
            </a:pPr>
            <a:endParaRPr sz="2353" kern="0">
              <a:solidFill>
                <a:srgbClr val="FFFFFF"/>
              </a:solidFill>
              <a:latin typeface="Quattrocento Sans"/>
              <a:ea typeface="Quattrocento Sans"/>
              <a:cs typeface="Quattrocento Sans"/>
              <a:sym typeface="Quattrocento Sans"/>
              <a:rtl val="0"/>
            </a:endParaRPr>
          </a:p>
        </p:txBody>
      </p:sp>
      <p:pic>
        <p:nvPicPr>
          <p:cNvPr id="95" name="Shape 95"/>
          <p:cNvPicPr preferRelativeResize="0"/>
          <p:nvPr/>
        </p:nvPicPr>
        <p:blipFill rotWithShape="1">
          <a:blip r:embed="rId3">
            <a:alphaModFix/>
          </a:blip>
          <a:srcRect/>
          <a:stretch/>
        </p:blipFill>
        <p:spPr>
          <a:xfrm>
            <a:off x="269237" y="289512"/>
            <a:ext cx="1792850" cy="1793103"/>
          </a:xfrm>
          <a:prstGeom prst="rect">
            <a:avLst/>
          </a:prstGeom>
          <a:noFill/>
          <a:ln>
            <a:noFill/>
          </a:ln>
        </p:spPr>
      </p:pic>
      <p:sp>
        <p:nvSpPr>
          <p:cNvPr id="96" name="Shape 96"/>
          <p:cNvSpPr txBox="1">
            <a:spLocks noGrp="1"/>
          </p:cNvSpPr>
          <p:nvPr>
            <p:ph type="title"/>
          </p:nvPr>
        </p:nvSpPr>
        <p:spPr>
          <a:xfrm>
            <a:off x="267683" y="2082466"/>
            <a:ext cx="7172955" cy="1794808"/>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97" name="Shape 97"/>
          <p:cNvSpPr txBox="1">
            <a:spLocks noGrp="1"/>
          </p:cNvSpPr>
          <p:nvPr>
            <p:ph type="body" idx="1"/>
          </p:nvPr>
        </p:nvSpPr>
        <p:spPr>
          <a:xfrm>
            <a:off x="267683" y="3880389"/>
            <a:ext cx="7172955" cy="1789990"/>
          </a:xfrm>
          <a:prstGeom prst="rect">
            <a:avLst/>
          </a:prstGeom>
          <a:noFill/>
          <a:ln>
            <a:noFill/>
          </a:ln>
        </p:spPr>
        <p:txBody>
          <a:bodyPr lIns="91425" tIns="91425" rIns="91425" bIns="91425" anchor="t" anchorCtr="0"/>
          <a:lstStyle>
            <a:lvl1pPr marL="0" indent="0" rtl="0">
              <a:spcBef>
                <a:spcPts val="0"/>
              </a:spcBef>
              <a:buClr>
                <a:srgbClr val="FFFFFF"/>
              </a:buClr>
              <a:buFont typeface="Quattrocento Sans"/>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pic>
        <p:nvPicPr>
          <p:cNvPr id="98" name="Shape 98"/>
          <p:cNvPicPr preferRelativeResize="0"/>
          <p:nvPr/>
        </p:nvPicPr>
        <p:blipFill rotWithShape="1">
          <a:blip r:embed="rId4">
            <a:alphaModFix/>
          </a:blip>
          <a:srcRect/>
          <a:stretch/>
        </p:blipFill>
        <p:spPr>
          <a:xfrm>
            <a:off x="10220274" y="470410"/>
            <a:ext cx="1522403" cy="326167"/>
          </a:xfrm>
          <a:prstGeom prst="rect">
            <a:avLst/>
          </a:prstGeom>
          <a:noFill/>
          <a:ln>
            <a:noFill/>
          </a:ln>
        </p:spPr>
      </p:pic>
    </p:spTree>
    <p:extLst>
      <p:ext uri="{BB962C8B-B14F-4D97-AF65-F5344CB8AC3E}">
        <p14:creationId xmlns:p14="http://schemas.microsoft.com/office/powerpoint/2010/main" val="141136095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cSld name="Title Slide 7">
    <p:spTree>
      <p:nvGrpSpPr>
        <p:cNvPr id="1" name="Shape 99"/>
        <p:cNvGrpSpPr/>
        <p:nvPr/>
      </p:nvGrpSpPr>
      <p:grpSpPr>
        <a:xfrm>
          <a:off x="0" y="0"/>
          <a:ext cx="0" cy="0"/>
          <a:chOff x="0" y="0"/>
          <a:chExt cx="0" cy="0"/>
        </a:xfrm>
      </p:grpSpPr>
      <p:pic>
        <p:nvPicPr>
          <p:cNvPr id="100" name="Shape 100"/>
          <p:cNvPicPr preferRelativeResize="0"/>
          <p:nvPr/>
        </p:nvPicPr>
        <p:blipFill rotWithShape="1">
          <a:blip r:embed="rId2">
            <a:alphaModFix/>
          </a:blip>
          <a:srcRect/>
          <a:stretch/>
        </p:blipFill>
        <p:spPr>
          <a:xfrm>
            <a:off x="309" y="0"/>
            <a:ext cx="12191376" cy="6856163"/>
          </a:xfrm>
          <a:prstGeom prst="rect">
            <a:avLst/>
          </a:prstGeom>
          <a:noFill/>
          <a:ln>
            <a:noFill/>
          </a:ln>
        </p:spPr>
      </p:pic>
      <p:sp>
        <p:nvSpPr>
          <p:cNvPr id="101" name="Shape 101"/>
          <p:cNvSpPr/>
          <p:nvPr/>
        </p:nvSpPr>
        <p:spPr>
          <a:xfrm>
            <a:off x="269237" y="2084172"/>
            <a:ext cx="5378547" cy="4482759"/>
          </a:xfrm>
          <a:prstGeom prst="rect">
            <a:avLst/>
          </a:prstGeom>
          <a:solidFill>
            <a:schemeClr val="accent2">
              <a:alpha val="84313"/>
            </a:schemeClr>
          </a:solidFill>
          <a:ln>
            <a:noFill/>
          </a:ln>
        </p:spPr>
        <p:txBody>
          <a:bodyPr lIns="179275" tIns="143425" rIns="179275" bIns="143425" anchor="t" anchorCtr="0">
            <a:noAutofit/>
          </a:bodyPr>
          <a:lstStyle/>
          <a:p>
            <a:pPr algn="ctr">
              <a:lnSpc>
                <a:spcPct val="90000"/>
              </a:lnSpc>
              <a:buClr>
                <a:srgbClr val="000000"/>
              </a:buClr>
              <a:buFont typeface="Arial"/>
              <a:buNone/>
            </a:pPr>
            <a:endParaRPr sz="2353" kern="0">
              <a:solidFill>
                <a:srgbClr val="FFFFFF"/>
              </a:solidFill>
              <a:latin typeface="Quattrocento Sans"/>
              <a:ea typeface="Quattrocento Sans"/>
              <a:cs typeface="Quattrocento Sans"/>
              <a:sym typeface="Quattrocento Sans"/>
              <a:rtl val="0"/>
            </a:endParaRPr>
          </a:p>
        </p:txBody>
      </p:sp>
      <p:sp>
        <p:nvSpPr>
          <p:cNvPr id="102" name="Shape 102"/>
          <p:cNvSpPr txBox="1">
            <a:spLocks noGrp="1"/>
          </p:cNvSpPr>
          <p:nvPr>
            <p:ph type="title"/>
          </p:nvPr>
        </p:nvSpPr>
        <p:spPr>
          <a:xfrm>
            <a:off x="267682" y="2082466"/>
            <a:ext cx="5380106" cy="2691358"/>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03" name="Shape 103"/>
          <p:cNvSpPr txBox="1">
            <a:spLocks noGrp="1"/>
          </p:cNvSpPr>
          <p:nvPr>
            <p:ph type="body" idx="1"/>
          </p:nvPr>
        </p:nvSpPr>
        <p:spPr>
          <a:xfrm>
            <a:off x="267682" y="4773828"/>
            <a:ext cx="5380106" cy="1793103"/>
          </a:xfrm>
          <a:prstGeom prst="rect">
            <a:avLst/>
          </a:prstGeom>
          <a:noFill/>
          <a:ln>
            <a:noFill/>
          </a:ln>
        </p:spPr>
        <p:txBody>
          <a:bodyPr lIns="91425" tIns="91425" rIns="91425" bIns="91425" anchor="t" anchorCtr="0"/>
          <a:lstStyle>
            <a:lvl1pPr marL="0" indent="0" rtl="0">
              <a:spcBef>
                <a:spcPts val="0"/>
              </a:spcBef>
              <a:buClr>
                <a:srgbClr val="FFFFFF"/>
              </a:buClr>
              <a:buFont typeface="Quattrocento Sans"/>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pic>
        <p:nvPicPr>
          <p:cNvPr id="104" name="Shape 104"/>
          <p:cNvPicPr preferRelativeResize="0"/>
          <p:nvPr/>
        </p:nvPicPr>
        <p:blipFill rotWithShape="1">
          <a:blip r:embed="rId3">
            <a:alphaModFix/>
          </a:blip>
          <a:srcRect/>
          <a:stretch/>
        </p:blipFill>
        <p:spPr>
          <a:xfrm>
            <a:off x="449322" y="471124"/>
            <a:ext cx="1522403" cy="326167"/>
          </a:xfrm>
          <a:prstGeom prst="rect">
            <a:avLst/>
          </a:prstGeom>
          <a:noFill/>
          <a:ln>
            <a:noFill/>
          </a:ln>
        </p:spPr>
      </p:pic>
    </p:spTree>
    <p:extLst>
      <p:ext uri="{BB962C8B-B14F-4D97-AF65-F5344CB8AC3E}">
        <p14:creationId xmlns:p14="http://schemas.microsoft.com/office/powerpoint/2010/main" val="237937529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cSld name="Title Slide 7 for internal audiences">
    <p:spTree>
      <p:nvGrpSpPr>
        <p:cNvPr id="1" name="Shape 105"/>
        <p:cNvGrpSpPr/>
        <p:nvPr/>
      </p:nvGrpSpPr>
      <p:grpSpPr>
        <a:xfrm>
          <a:off x="0" y="0"/>
          <a:ext cx="0" cy="0"/>
          <a:chOff x="0" y="0"/>
          <a:chExt cx="0" cy="0"/>
        </a:xfrm>
      </p:grpSpPr>
      <p:pic>
        <p:nvPicPr>
          <p:cNvPr id="106" name="Shape 106"/>
          <p:cNvPicPr preferRelativeResize="0"/>
          <p:nvPr/>
        </p:nvPicPr>
        <p:blipFill rotWithShape="1">
          <a:blip r:embed="rId2">
            <a:alphaModFix/>
          </a:blip>
          <a:srcRect/>
          <a:stretch/>
        </p:blipFill>
        <p:spPr>
          <a:xfrm>
            <a:off x="309" y="0"/>
            <a:ext cx="12191376" cy="6856163"/>
          </a:xfrm>
          <a:prstGeom prst="rect">
            <a:avLst/>
          </a:prstGeom>
          <a:noFill/>
          <a:ln>
            <a:noFill/>
          </a:ln>
        </p:spPr>
      </p:pic>
      <p:sp>
        <p:nvSpPr>
          <p:cNvPr id="107" name="Shape 107"/>
          <p:cNvSpPr/>
          <p:nvPr/>
        </p:nvSpPr>
        <p:spPr>
          <a:xfrm>
            <a:off x="269237" y="2084172"/>
            <a:ext cx="5378547" cy="4482759"/>
          </a:xfrm>
          <a:prstGeom prst="rect">
            <a:avLst/>
          </a:prstGeom>
          <a:solidFill>
            <a:schemeClr val="accent2">
              <a:alpha val="84313"/>
            </a:schemeClr>
          </a:solidFill>
          <a:ln>
            <a:noFill/>
          </a:ln>
        </p:spPr>
        <p:txBody>
          <a:bodyPr lIns="179275" tIns="143425" rIns="179275" bIns="143425" anchor="t" anchorCtr="0">
            <a:noAutofit/>
          </a:bodyPr>
          <a:lstStyle/>
          <a:p>
            <a:pPr algn="ctr">
              <a:lnSpc>
                <a:spcPct val="90000"/>
              </a:lnSpc>
              <a:buClr>
                <a:srgbClr val="000000"/>
              </a:buClr>
              <a:buFont typeface="Arial"/>
              <a:buNone/>
            </a:pPr>
            <a:endParaRPr sz="2353" kern="0">
              <a:solidFill>
                <a:srgbClr val="FFFFFF"/>
              </a:solidFill>
              <a:latin typeface="Quattrocento Sans"/>
              <a:ea typeface="Quattrocento Sans"/>
              <a:cs typeface="Quattrocento Sans"/>
              <a:sym typeface="Quattrocento Sans"/>
              <a:rtl val="0"/>
            </a:endParaRPr>
          </a:p>
        </p:txBody>
      </p:sp>
      <p:pic>
        <p:nvPicPr>
          <p:cNvPr id="108" name="Shape 108"/>
          <p:cNvPicPr preferRelativeResize="0"/>
          <p:nvPr/>
        </p:nvPicPr>
        <p:blipFill rotWithShape="1">
          <a:blip r:embed="rId3">
            <a:alphaModFix/>
          </a:blip>
          <a:srcRect/>
          <a:stretch/>
        </p:blipFill>
        <p:spPr>
          <a:xfrm>
            <a:off x="269237" y="291067"/>
            <a:ext cx="1792850" cy="1793103"/>
          </a:xfrm>
          <a:prstGeom prst="rect">
            <a:avLst/>
          </a:prstGeom>
          <a:noFill/>
          <a:ln>
            <a:noFill/>
          </a:ln>
        </p:spPr>
      </p:pic>
      <p:sp>
        <p:nvSpPr>
          <p:cNvPr id="109" name="Shape 109"/>
          <p:cNvSpPr txBox="1">
            <a:spLocks noGrp="1"/>
          </p:cNvSpPr>
          <p:nvPr>
            <p:ph type="title"/>
          </p:nvPr>
        </p:nvSpPr>
        <p:spPr>
          <a:xfrm>
            <a:off x="267682" y="2082466"/>
            <a:ext cx="5380106" cy="2691358"/>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10" name="Shape 110"/>
          <p:cNvSpPr txBox="1">
            <a:spLocks noGrp="1"/>
          </p:cNvSpPr>
          <p:nvPr>
            <p:ph type="body" idx="1"/>
          </p:nvPr>
        </p:nvSpPr>
        <p:spPr>
          <a:xfrm>
            <a:off x="267682" y="4773828"/>
            <a:ext cx="5380106" cy="1793103"/>
          </a:xfrm>
          <a:prstGeom prst="rect">
            <a:avLst/>
          </a:prstGeom>
          <a:noFill/>
          <a:ln>
            <a:noFill/>
          </a:ln>
        </p:spPr>
        <p:txBody>
          <a:bodyPr lIns="91425" tIns="91425" rIns="91425" bIns="91425" anchor="t" anchorCtr="0"/>
          <a:lstStyle>
            <a:lvl1pPr marL="0" indent="0" rtl="0">
              <a:spcBef>
                <a:spcPts val="0"/>
              </a:spcBef>
              <a:buClr>
                <a:srgbClr val="FFFFFF"/>
              </a:buClr>
              <a:buFont typeface="Quattrocento Sans"/>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pic>
        <p:nvPicPr>
          <p:cNvPr id="111" name="Shape 111"/>
          <p:cNvPicPr preferRelativeResize="0"/>
          <p:nvPr/>
        </p:nvPicPr>
        <p:blipFill rotWithShape="1">
          <a:blip r:embed="rId4">
            <a:alphaModFix/>
          </a:blip>
          <a:srcRect/>
          <a:stretch/>
        </p:blipFill>
        <p:spPr>
          <a:xfrm>
            <a:off x="10220246" y="6061421"/>
            <a:ext cx="1522403" cy="326167"/>
          </a:xfrm>
          <a:prstGeom prst="rect">
            <a:avLst/>
          </a:prstGeom>
          <a:noFill/>
          <a:ln>
            <a:noFill/>
          </a:ln>
        </p:spPr>
      </p:pic>
    </p:spTree>
    <p:extLst>
      <p:ext uri="{BB962C8B-B14F-4D97-AF65-F5344CB8AC3E}">
        <p14:creationId xmlns:p14="http://schemas.microsoft.com/office/powerpoint/2010/main" val="338810601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cSld name="Title Slide 8">
    <p:spTree>
      <p:nvGrpSpPr>
        <p:cNvPr id="1" name="Shape 112"/>
        <p:cNvGrpSpPr/>
        <p:nvPr/>
      </p:nvGrpSpPr>
      <p:grpSpPr>
        <a:xfrm>
          <a:off x="0" y="0"/>
          <a:ext cx="0" cy="0"/>
          <a:chOff x="0" y="0"/>
          <a:chExt cx="0" cy="0"/>
        </a:xfrm>
      </p:grpSpPr>
      <p:pic>
        <p:nvPicPr>
          <p:cNvPr id="113" name="Shape 113"/>
          <p:cNvPicPr preferRelativeResize="0"/>
          <p:nvPr/>
        </p:nvPicPr>
        <p:blipFill rotWithShape="1">
          <a:blip r:embed="rId2">
            <a:alphaModFix/>
          </a:blip>
          <a:srcRect/>
          <a:stretch/>
        </p:blipFill>
        <p:spPr>
          <a:xfrm flipH="1">
            <a:off x="872" y="1"/>
            <a:ext cx="12190262" cy="6857995"/>
          </a:xfrm>
          <a:prstGeom prst="rect">
            <a:avLst/>
          </a:prstGeom>
          <a:noFill/>
          <a:ln>
            <a:noFill/>
          </a:ln>
        </p:spPr>
      </p:pic>
      <p:sp>
        <p:nvSpPr>
          <p:cNvPr id="114" name="Shape 114"/>
          <p:cNvSpPr/>
          <p:nvPr/>
        </p:nvSpPr>
        <p:spPr>
          <a:xfrm>
            <a:off x="269237" y="2084172"/>
            <a:ext cx="7171399" cy="2689656"/>
          </a:xfrm>
          <a:prstGeom prst="rect">
            <a:avLst/>
          </a:prstGeom>
          <a:solidFill>
            <a:schemeClr val="accent1">
              <a:alpha val="84313"/>
            </a:schemeClr>
          </a:solidFill>
          <a:ln>
            <a:noFill/>
          </a:ln>
        </p:spPr>
        <p:txBody>
          <a:bodyPr lIns="179275" tIns="143425" rIns="179275" bIns="143425" anchor="t" anchorCtr="0">
            <a:noAutofit/>
          </a:bodyPr>
          <a:lstStyle/>
          <a:p>
            <a:pPr algn="ctr">
              <a:lnSpc>
                <a:spcPct val="90000"/>
              </a:lnSpc>
              <a:buClr>
                <a:srgbClr val="000000"/>
              </a:buClr>
              <a:buFont typeface="Arial"/>
              <a:buNone/>
            </a:pPr>
            <a:endParaRPr sz="2353" kern="0">
              <a:solidFill>
                <a:srgbClr val="FFFFFF"/>
              </a:solidFill>
              <a:latin typeface="Quattrocento Sans"/>
              <a:ea typeface="Quattrocento Sans"/>
              <a:cs typeface="Quattrocento Sans"/>
              <a:sym typeface="Quattrocento Sans"/>
              <a:rtl val="0"/>
            </a:endParaRPr>
          </a:p>
        </p:txBody>
      </p:sp>
      <p:sp>
        <p:nvSpPr>
          <p:cNvPr id="115" name="Shape 115"/>
          <p:cNvSpPr txBox="1">
            <a:spLocks noGrp="1"/>
          </p:cNvSpPr>
          <p:nvPr>
            <p:ph type="title"/>
          </p:nvPr>
        </p:nvSpPr>
        <p:spPr>
          <a:xfrm>
            <a:off x="267683" y="2084172"/>
            <a:ext cx="7172955" cy="2689656"/>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16" name="Shape 116"/>
          <p:cNvSpPr txBox="1">
            <a:spLocks noGrp="1"/>
          </p:cNvSpPr>
          <p:nvPr>
            <p:ph type="body" idx="1"/>
          </p:nvPr>
        </p:nvSpPr>
        <p:spPr>
          <a:xfrm>
            <a:off x="269237" y="4773826"/>
            <a:ext cx="5380106" cy="1793103"/>
          </a:xfrm>
          <a:prstGeom prst="rect">
            <a:avLst/>
          </a:prstGeom>
          <a:noFill/>
          <a:ln>
            <a:noFill/>
          </a:ln>
        </p:spPr>
        <p:txBody>
          <a:bodyPr lIns="91425" tIns="91425" rIns="91425" bIns="91425" anchor="t" anchorCtr="0"/>
          <a:lstStyle>
            <a:lvl1pPr marL="0" indent="0" rtl="0">
              <a:spcBef>
                <a:spcPts val="0"/>
              </a:spcBef>
              <a:buClr>
                <a:srgbClr val="FFFFFF"/>
              </a:buClr>
              <a:buFont typeface="Quattrocento Sans"/>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pic>
        <p:nvPicPr>
          <p:cNvPr id="117" name="Shape 117"/>
          <p:cNvPicPr preferRelativeResize="0"/>
          <p:nvPr/>
        </p:nvPicPr>
        <p:blipFill rotWithShape="1">
          <a:blip r:embed="rId3">
            <a:alphaModFix/>
          </a:blip>
          <a:srcRect/>
          <a:stretch/>
        </p:blipFill>
        <p:spPr>
          <a:xfrm>
            <a:off x="449322" y="471124"/>
            <a:ext cx="1522403" cy="326167"/>
          </a:xfrm>
          <a:prstGeom prst="rect">
            <a:avLst/>
          </a:prstGeom>
          <a:noFill/>
          <a:ln>
            <a:noFill/>
          </a:ln>
        </p:spPr>
      </p:pic>
    </p:spTree>
    <p:extLst>
      <p:ext uri="{BB962C8B-B14F-4D97-AF65-F5344CB8AC3E}">
        <p14:creationId xmlns:p14="http://schemas.microsoft.com/office/powerpoint/2010/main" val="28366315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cSld name="Title Slide 9 ">
    <p:spTree>
      <p:nvGrpSpPr>
        <p:cNvPr id="1" name="Shape 118"/>
        <p:cNvGrpSpPr/>
        <p:nvPr/>
      </p:nvGrpSpPr>
      <p:grpSpPr>
        <a:xfrm>
          <a:off x="0" y="0"/>
          <a:ext cx="0" cy="0"/>
          <a:chOff x="0" y="0"/>
          <a:chExt cx="0" cy="0"/>
        </a:xfrm>
      </p:grpSpPr>
      <p:pic>
        <p:nvPicPr>
          <p:cNvPr id="119" name="Shape 119"/>
          <p:cNvPicPr preferRelativeResize="0"/>
          <p:nvPr/>
        </p:nvPicPr>
        <p:blipFill rotWithShape="1">
          <a:blip r:embed="rId2">
            <a:alphaModFix/>
          </a:blip>
          <a:srcRect/>
          <a:stretch/>
        </p:blipFill>
        <p:spPr>
          <a:xfrm>
            <a:off x="2356" y="7783"/>
            <a:ext cx="12187282" cy="6842433"/>
          </a:xfrm>
          <a:prstGeom prst="rect">
            <a:avLst/>
          </a:prstGeom>
          <a:noFill/>
          <a:ln>
            <a:noFill/>
          </a:ln>
        </p:spPr>
      </p:pic>
      <p:sp>
        <p:nvSpPr>
          <p:cNvPr id="120" name="Shape 120"/>
          <p:cNvSpPr/>
          <p:nvPr/>
        </p:nvSpPr>
        <p:spPr>
          <a:xfrm>
            <a:off x="269302" y="2084184"/>
            <a:ext cx="7171399" cy="4482745"/>
          </a:xfrm>
          <a:prstGeom prst="rect">
            <a:avLst/>
          </a:prstGeom>
          <a:solidFill>
            <a:schemeClr val="accent2">
              <a:alpha val="84313"/>
            </a:schemeClr>
          </a:solidFill>
          <a:ln>
            <a:noFill/>
          </a:ln>
        </p:spPr>
        <p:txBody>
          <a:bodyPr lIns="179275" tIns="143425" rIns="179275" bIns="143425" anchor="t" anchorCtr="0">
            <a:noAutofit/>
          </a:bodyPr>
          <a:lstStyle/>
          <a:p>
            <a:pPr algn="ctr">
              <a:lnSpc>
                <a:spcPct val="90000"/>
              </a:lnSpc>
              <a:buClr>
                <a:srgbClr val="000000"/>
              </a:buClr>
              <a:buFont typeface="Arial"/>
              <a:buNone/>
            </a:pPr>
            <a:endParaRPr sz="2353" kern="0">
              <a:solidFill>
                <a:srgbClr val="FFFFFF"/>
              </a:solidFill>
              <a:latin typeface="Quattrocento Sans"/>
              <a:ea typeface="Quattrocento Sans"/>
              <a:cs typeface="Quattrocento Sans"/>
              <a:sym typeface="Quattrocento Sans"/>
              <a:rtl val="0"/>
            </a:endParaRPr>
          </a:p>
        </p:txBody>
      </p:sp>
      <p:sp>
        <p:nvSpPr>
          <p:cNvPr id="121" name="Shape 121"/>
          <p:cNvSpPr txBox="1">
            <a:spLocks noGrp="1"/>
          </p:cNvSpPr>
          <p:nvPr>
            <p:ph type="title"/>
          </p:nvPr>
        </p:nvSpPr>
        <p:spPr>
          <a:xfrm>
            <a:off x="269237" y="2084172"/>
            <a:ext cx="7171399" cy="2689656"/>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22" name="Shape 122"/>
          <p:cNvSpPr txBox="1">
            <a:spLocks noGrp="1"/>
          </p:cNvSpPr>
          <p:nvPr>
            <p:ph type="body" idx="1"/>
          </p:nvPr>
        </p:nvSpPr>
        <p:spPr>
          <a:xfrm>
            <a:off x="269238" y="4772271"/>
            <a:ext cx="7171399" cy="1794661"/>
          </a:xfrm>
          <a:prstGeom prst="rect">
            <a:avLst/>
          </a:prstGeom>
          <a:noFill/>
          <a:ln>
            <a:noFill/>
          </a:ln>
        </p:spPr>
        <p:txBody>
          <a:bodyPr lIns="91425" tIns="91425" rIns="91425" bIns="91425" anchor="t" anchorCtr="0"/>
          <a:lstStyle>
            <a:lvl1pPr marL="0" indent="0" rtl="0">
              <a:spcBef>
                <a:spcPts val="0"/>
              </a:spcBef>
              <a:buClr>
                <a:srgbClr val="FFFFFF"/>
              </a:buClr>
              <a:buFont typeface="Quattrocento Sans"/>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pic>
        <p:nvPicPr>
          <p:cNvPr id="123" name="Shape 123"/>
          <p:cNvPicPr preferRelativeResize="0"/>
          <p:nvPr/>
        </p:nvPicPr>
        <p:blipFill rotWithShape="1">
          <a:blip r:embed="rId3">
            <a:alphaModFix/>
          </a:blip>
          <a:srcRect/>
          <a:stretch/>
        </p:blipFill>
        <p:spPr>
          <a:xfrm>
            <a:off x="449322" y="471124"/>
            <a:ext cx="1522403" cy="326167"/>
          </a:xfrm>
          <a:prstGeom prst="rect">
            <a:avLst/>
          </a:prstGeom>
          <a:noFill/>
          <a:ln>
            <a:noFill/>
          </a:ln>
        </p:spPr>
      </p:pic>
    </p:spTree>
    <p:extLst>
      <p:ext uri="{BB962C8B-B14F-4D97-AF65-F5344CB8AC3E}">
        <p14:creationId xmlns:p14="http://schemas.microsoft.com/office/powerpoint/2010/main" val="385240678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cSld name="Title Slide 9 for internal audiences">
    <p:spTree>
      <p:nvGrpSpPr>
        <p:cNvPr id="1" name="Shape 124"/>
        <p:cNvGrpSpPr/>
        <p:nvPr/>
      </p:nvGrpSpPr>
      <p:grpSpPr>
        <a:xfrm>
          <a:off x="0" y="0"/>
          <a:ext cx="0" cy="0"/>
          <a:chOff x="0" y="0"/>
          <a:chExt cx="0" cy="0"/>
        </a:xfrm>
      </p:grpSpPr>
      <p:pic>
        <p:nvPicPr>
          <p:cNvPr id="125" name="Shape 125"/>
          <p:cNvPicPr preferRelativeResize="0"/>
          <p:nvPr/>
        </p:nvPicPr>
        <p:blipFill rotWithShape="1">
          <a:blip r:embed="rId2">
            <a:alphaModFix/>
          </a:blip>
          <a:srcRect/>
          <a:stretch/>
        </p:blipFill>
        <p:spPr>
          <a:xfrm>
            <a:off x="2356" y="7783"/>
            <a:ext cx="12187282" cy="6842433"/>
          </a:xfrm>
          <a:prstGeom prst="rect">
            <a:avLst/>
          </a:prstGeom>
          <a:noFill/>
          <a:ln>
            <a:noFill/>
          </a:ln>
        </p:spPr>
      </p:pic>
      <p:sp>
        <p:nvSpPr>
          <p:cNvPr id="126" name="Shape 126"/>
          <p:cNvSpPr/>
          <p:nvPr/>
        </p:nvSpPr>
        <p:spPr>
          <a:xfrm>
            <a:off x="269302" y="1187644"/>
            <a:ext cx="7171399" cy="3586182"/>
          </a:xfrm>
          <a:prstGeom prst="rect">
            <a:avLst/>
          </a:prstGeom>
          <a:solidFill>
            <a:schemeClr val="accent2">
              <a:alpha val="84313"/>
            </a:schemeClr>
          </a:solidFill>
          <a:ln>
            <a:noFill/>
          </a:ln>
        </p:spPr>
        <p:txBody>
          <a:bodyPr lIns="179275" tIns="143425" rIns="179275" bIns="143425" anchor="t" anchorCtr="0">
            <a:noAutofit/>
          </a:bodyPr>
          <a:lstStyle/>
          <a:p>
            <a:pPr algn="ctr">
              <a:lnSpc>
                <a:spcPct val="90000"/>
              </a:lnSpc>
              <a:buClr>
                <a:srgbClr val="000000"/>
              </a:buClr>
              <a:buFont typeface="Arial"/>
              <a:buNone/>
            </a:pPr>
            <a:endParaRPr sz="2353" kern="0">
              <a:solidFill>
                <a:srgbClr val="FFFFFF"/>
              </a:solidFill>
              <a:latin typeface="Quattrocento Sans"/>
              <a:ea typeface="Quattrocento Sans"/>
              <a:cs typeface="Quattrocento Sans"/>
              <a:sym typeface="Quattrocento Sans"/>
              <a:rtl val="0"/>
            </a:endParaRPr>
          </a:p>
        </p:txBody>
      </p:sp>
      <p:sp>
        <p:nvSpPr>
          <p:cNvPr id="127" name="Shape 127"/>
          <p:cNvSpPr txBox="1">
            <a:spLocks noGrp="1"/>
          </p:cNvSpPr>
          <p:nvPr>
            <p:ph type="title"/>
          </p:nvPr>
        </p:nvSpPr>
        <p:spPr>
          <a:xfrm>
            <a:off x="269237" y="1186841"/>
            <a:ext cx="7171399" cy="1793881"/>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28" name="Shape 128"/>
          <p:cNvSpPr txBox="1">
            <a:spLocks noGrp="1"/>
          </p:cNvSpPr>
          <p:nvPr>
            <p:ph type="body" idx="1"/>
          </p:nvPr>
        </p:nvSpPr>
        <p:spPr>
          <a:xfrm>
            <a:off x="269237" y="2979166"/>
            <a:ext cx="7171399" cy="1794661"/>
          </a:xfrm>
          <a:prstGeom prst="rect">
            <a:avLst/>
          </a:prstGeom>
          <a:noFill/>
          <a:ln>
            <a:noFill/>
          </a:ln>
        </p:spPr>
        <p:txBody>
          <a:bodyPr lIns="91425" tIns="91425" rIns="91425" bIns="91425" anchor="t" anchorCtr="0"/>
          <a:lstStyle>
            <a:lvl1pPr marL="0" indent="0" rtl="0">
              <a:spcBef>
                <a:spcPts val="0"/>
              </a:spcBef>
              <a:buClr>
                <a:srgbClr val="FFFFFF"/>
              </a:buClr>
              <a:buFont typeface="Quattrocento Sans"/>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pic>
        <p:nvPicPr>
          <p:cNvPr id="129" name="Shape 129"/>
          <p:cNvPicPr preferRelativeResize="0"/>
          <p:nvPr/>
        </p:nvPicPr>
        <p:blipFill rotWithShape="1">
          <a:blip r:embed="rId3">
            <a:alphaModFix/>
          </a:blip>
          <a:srcRect/>
          <a:stretch/>
        </p:blipFill>
        <p:spPr>
          <a:xfrm>
            <a:off x="269237" y="4773828"/>
            <a:ext cx="1792850" cy="1793103"/>
          </a:xfrm>
          <a:prstGeom prst="rect">
            <a:avLst/>
          </a:prstGeom>
          <a:noFill/>
          <a:ln>
            <a:noFill/>
          </a:ln>
        </p:spPr>
      </p:pic>
      <p:pic>
        <p:nvPicPr>
          <p:cNvPr id="130" name="Shape 130"/>
          <p:cNvPicPr preferRelativeResize="0"/>
          <p:nvPr/>
        </p:nvPicPr>
        <p:blipFill rotWithShape="1">
          <a:blip r:embed="rId4">
            <a:alphaModFix/>
          </a:blip>
          <a:srcRect/>
          <a:stretch/>
        </p:blipFill>
        <p:spPr>
          <a:xfrm>
            <a:off x="10220246" y="6061421"/>
            <a:ext cx="1522403" cy="326167"/>
          </a:xfrm>
          <a:prstGeom prst="rect">
            <a:avLst/>
          </a:prstGeom>
          <a:noFill/>
          <a:ln>
            <a:noFill/>
          </a:ln>
        </p:spPr>
      </p:pic>
    </p:spTree>
    <p:extLst>
      <p:ext uri="{BB962C8B-B14F-4D97-AF65-F5344CB8AC3E}">
        <p14:creationId xmlns:p14="http://schemas.microsoft.com/office/powerpoint/2010/main" val="293594389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cSld name="Demo slide">
    <p:spTree>
      <p:nvGrpSpPr>
        <p:cNvPr id="1" name="Shape 131"/>
        <p:cNvGrpSpPr/>
        <p:nvPr/>
      </p:nvGrpSpPr>
      <p:grpSpPr>
        <a:xfrm>
          <a:off x="0" y="0"/>
          <a:ext cx="0" cy="0"/>
          <a:chOff x="0" y="0"/>
          <a:chExt cx="0" cy="0"/>
        </a:xfrm>
      </p:grpSpPr>
      <p:sp>
        <p:nvSpPr>
          <p:cNvPr id="132" name="Shape 132"/>
          <p:cNvSpPr/>
          <p:nvPr/>
        </p:nvSpPr>
        <p:spPr>
          <a:xfrm>
            <a:off x="269302" y="1187644"/>
            <a:ext cx="9860610" cy="2689631"/>
          </a:xfrm>
          <a:prstGeom prst="rect">
            <a:avLst/>
          </a:prstGeom>
          <a:solidFill>
            <a:schemeClr val="accent1"/>
          </a:solidFill>
          <a:ln>
            <a:noFill/>
          </a:ln>
        </p:spPr>
        <p:txBody>
          <a:bodyPr lIns="179275" tIns="143425" rIns="179275" bIns="143425" anchor="t" anchorCtr="0">
            <a:noAutofit/>
          </a:bodyPr>
          <a:lstStyle/>
          <a:p>
            <a:pPr algn="ctr">
              <a:lnSpc>
                <a:spcPct val="90000"/>
              </a:lnSpc>
              <a:buClr>
                <a:srgbClr val="000000"/>
              </a:buClr>
              <a:buFont typeface="Arial"/>
              <a:buNone/>
            </a:pPr>
            <a:endParaRPr sz="2353" kern="0">
              <a:solidFill>
                <a:srgbClr val="FFFFFF"/>
              </a:solidFill>
              <a:latin typeface="Quattrocento Sans"/>
              <a:ea typeface="Quattrocento Sans"/>
              <a:cs typeface="Quattrocento Sans"/>
              <a:sym typeface="Quattrocento Sans"/>
              <a:rtl val="0"/>
            </a:endParaRPr>
          </a:p>
        </p:txBody>
      </p:sp>
      <p:sp>
        <p:nvSpPr>
          <p:cNvPr id="133" name="Shape 133"/>
          <p:cNvSpPr txBox="1">
            <a:spLocks noGrp="1"/>
          </p:cNvSpPr>
          <p:nvPr>
            <p:ph type="title"/>
          </p:nvPr>
        </p:nvSpPr>
        <p:spPr>
          <a:xfrm>
            <a:off x="269238" y="1186354"/>
            <a:ext cx="9859115" cy="2697987"/>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34" name="Shape 134"/>
          <p:cNvSpPr txBox="1">
            <a:spLocks noGrp="1"/>
          </p:cNvSpPr>
          <p:nvPr>
            <p:ph type="body" idx="1"/>
          </p:nvPr>
        </p:nvSpPr>
        <p:spPr>
          <a:xfrm>
            <a:off x="269238" y="3877276"/>
            <a:ext cx="9860672" cy="1793881"/>
          </a:xfrm>
          <a:prstGeom prst="rect">
            <a:avLst/>
          </a:prstGeom>
          <a:noFill/>
          <a:ln>
            <a:noFill/>
          </a:ln>
        </p:spPr>
        <p:txBody>
          <a:bodyPr lIns="91425" tIns="91425" rIns="91425" bIns="91425" anchor="t" anchorCtr="0"/>
          <a:lstStyle>
            <a:lvl1pPr marL="0" indent="0" rtl="0">
              <a:spcBef>
                <a:spcPts val="0"/>
              </a:spcBef>
              <a:buClr>
                <a:srgbClr val="7B7B7B"/>
              </a:buClr>
              <a:buFont typeface="Quattrocento Sans"/>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extLst>
      <p:ext uri="{BB962C8B-B14F-4D97-AF65-F5344CB8AC3E}">
        <p14:creationId xmlns:p14="http://schemas.microsoft.com/office/powerpoint/2010/main" val="53821977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cSld name="Video slide">
    <p:spTree>
      <p:nvGrpSpPr>
        <p:cNvPr id="1" name="Shape 135"/>
        <p:cNvGrpSpPr/>
        <p:nvPr/>
      </p:nvGrpSpPr>
      <p:grpSpPr>
        <a:xfrm>
          <a:off x="0" y="0"/>
          <a:ext cx="0" cy="0"/>
          <a:chOff x="0" y="0"/>
          <a:chExt cx="0" cy="0"/>
        </a:xfrm>
      </p:grpSpPr>
      <p:sp>
        <p:nvSpPr>
          <p:cNvPr id="136" name="Shape 136"/>
          <p:cNvSpPr/>
          <p:nvPr/>
        </p:nvSpPr>
        <p:spPr>
          <a:xfrm>
            <a:off x="269302" y="1187644"/>
            <a:ext cx="9860610" cy="2689631"/>
          </a:xfrm>
          <a:prstGeom prst="rect">
            <a:avLst/>
          </a:prstGeom>
          <a:solidFill>
            <a:schemeClr val="accent2"/>
          </a:solidFill>
          <a:ln>
            <a:noFill/>
          </a:ln>
        </p:spPr>
        <p:txBody>
          <a:bodyPr lIns="179275" tIns="143425" rIns="179275" bIns="143425" anchor="t" anchorCtr="0">
            <a:noAutofit/>
          </a:bodyPr>
          <a:lstStyle/>
          <a:p>
            <a:pPr algn="ctr">
              <a:lnSpc>
                <a:spcPct val="90000"/>
              </a:lnSpc>
              <a:buClr>
                <a:srgbClr val="000000"/>
              </a:buClr>
              <a:buFont typeface="Arial"/>
              <a:buNone/>
            </a:pPr>
            <a:endParaRPr sz="2353" kern="0">
              <a:solidFill>
                <a:srgbClr val="FFFFFF"/>
              </a:solidFill>
              <a:latin typeface="Quattrocento Sans"/>
              <a:ea typeface="Quattrocento Sans"/>
              <a:cs typeface="Quattrocento Sans"/>
              <a:sym typeface="Quattrocento Sans"/>
              <a:rtl val="0"/>
            </a:endParaRPr>
          </a:p>
        </p:txBody>
      </p:sp>
      <p:sp>
        <p:nvSpPr>
          <p:cNvPr id="137" name="Shape 137"/>
          <p:cNvSpPr txBox="1">
            <a:spLocks noGrp="1"/>
          </p:cNvSpPr>
          <p:nvPr>
            <p:ph type="title"/>
          </p:nvPr>
        </p:nvSpPr>
        <p:spPr>
          <a:xfrm>
            <a:off x="269238" y="1186354"/>
            <a:ext cx="9859115" cy="2697987"/>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extLst>
      <p:ext uri="{BB962C8B-B14F-4D97-AF65-F5344CB8AC3E}">
        <p14:creationId xmlns:p14="http://schemas.microsoft.com/office/powerpoint/2010/main" val="368407343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cSld name="Title and Content 1st level color text">
    <p:spTree>
      <p:nvGrpSpPr>
        <p:cNvPr id="1" name="Shape 144"/>
        <p:cNvGrpSpPr/>
        <p:nvPr/>
      </p:nvGrpSpPr>
      <p:grpSpPr>
        <a:xfrm>
          <a:off x="0" y="0"/>
          <a:ext cx="0" cy="0"/>
          <a:chOff x="0" y="0"/>
          <a:chExt cx="0" cy="0"/>
        </a:xfrm>
      </p:grpSpPr>
      <p:sp>
        <p:nvSpPr>
          <p:cNvPr id="145" name="Shape 145"/>
          <p:cNvSpPr txBox="1">
            <a:spLocks noGrp="1"/>
          </p:cNvSpPr>
          <p:nvPr>
            <p:ph type="body" idx="1"/>
          </p:nvPr>
        </p:nvSpPr>
        <p:spPr>
          <a:xfrm>
            <a:off x="269237" y="1189175"/>
            <a:ext cx="11653522" cy="2055305"/>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46" name="Shape 146"/>
          <p:cNvSpPr txBox="1">
            <a:spLocks noGrp="1"/>
          </p:cNvSpPr>
          <p:nvPr>
            <p:ph type="title"/>
          </p:nvPr>
        </p:nvSpPr>
        <p:spPr>
          <a:xfrm>
            <a:off x="269238" y="289511"/>
            <a:ext cx="11655838" cy="899665"/>
          </a:xfrm>
          <a:prstGeom prst="rect">
            <a:avLst/>
          </a:prstGeom>
          <a:noFill/>
          <a:ln>
            <a:noFill/>
          </a:ln>
        </p:spPr>
        <p:txBody>
          <a:bodyPr lIns="91425" tIns="91425" rIns="91425" bIns="91425" anchor="t" anchorCtr="0"/>
          <a:lstStyle>
            <a:lvl1pPr algn="l" rtl="0">
              <a:lnSpc>
                <a:spcPct val="90000"/>
              </a:lnSpc>
              <a:spcBef>
                <a:spcPts val="0"/>
              </a:spcBef>
              <a:buClr>
                <a:schemeClr val="dk1"/>
              </a:buClr>
              <a:buFont typeface="Quattrocento Sans"/>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extLst>
      <p:ext uri="{BB962C8B-B14F-4D97-AF65-F5344CB8AC3E}">
        <p14:creationId xmlns:p14="http://schemas.microsoft.com/office/powerpoint/2010/main" val="294120516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cSld name="Two Column 2-color Non-bulleted">
    <p:spTree>
      <p:nvGrpSpPr>
        <p:cNvPr id="1" name="Shape 147"/>
        <p:cNvGrpSpPr/>
        <p:nvPr/>
      </p:nvGrpSpPr>
      <p:grpSpPr>
        <a:xfrm>
          <a:off x="0" y="0"/>
          <a:ext cx="0" cy="0"/>
          <a:chOff x="0" y="0"/>
          <a:chExt cx="0" cy="0"/>
        </a:xfrm>
      </p:grpSpPr>
      <p:sp>
        <p:nvSpPr>
          <p:cNvPr id="148" name="Shape 148"/>
          <p:cNvSpPr txBox="1">
            <a:spLocks noGrp="1"/>
          </p:cNvSpPr>
          <p:nvPr>
            <p:ph type="title"/>
          </p:nvPr>
        </p:nvSpPr>
        <p:spPr>
          <a:xfrm>
            <a:off x="269238" y="289511"/>
            <a:ext cx="11655838" cy="899665"/>
          </a:xfrm>
          <a:prstGeom prst="rect">
            <a:avLst/>
          </a:prstGeom>
          <a:noFill/>
          <a:ln>
            <a:noFill/>
          </a:ln>
        </p:spPr>
        <p:txBody>
          <a:bodyPr lIns="91425" tIns="91425" rIns="91425" bIns="91425" anchor="t" anchorCtr="0"/>
          <a:lstStyle>
            <a:lvl1pPr algn="l" rtl="0">
              <a:lnSpc>
                <a:spcPct val="90000"/>
              </a:lnSpc>
              <a:spcBef>
                <a:spcPts val="0"/>
              </a:spcBef>
              <a:buClr>
                <a:schemeClr val="dk1"/>
              </a:buClr>
              <a:buFont typeface="Quattrocento Sans"/>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49" name="Shape 149"/>
          <p:cNvSpPr txBox="1">
            <a:spLocks noGrp="1"/>
          </p:cNvSpPr>
          <p:nvPr>
            <p:ph type="body" idx="1"/>
          </p:nvPr>
        </p:nvSpPr>
        <p:spPr>
          <a:xfrm>
            <a:off x="269239" y="1189175"/>
            <a:ext cx="5378546" cy="2420187"/>
          </a:xfrm>
          <a:prstGeom prst="rect">
            <a:avLst/>
          </a:prstGeom>
          <a:noFill/>
          <a:ln>
            <a:noFill/>
          </a:ln>
        </p:spPr>
        <p:txBody>
          <a:bodyPr lIns="91425" tIns="91425" rIns="91425" bIns="91425" anchor="t" anchorCtr="0"/>
          <a:lstStyle>
            <a:lvl1pPr marL="0" indent="0" rtl="0">
              <a:spcBef>
                <a:spcPts val="1200"/>
              </a:spcBef>
              <a:buClr>
                <a:schemeClr val="dk1"/>
              </a:buClr>
              <a:buFont typeface="Noto Symbol"/>
              <a:buNone/>
              <a:defRPr/>
            </a:lvl1pPr>
            <a:lvl2pPr marL="0" indent="0" rtl="0">
              <a:spcBef>
                <a:spcPts val="0"/>
              </a:spcBef>
              <a:buFont typeface="Quattrocento Sans"/>
              <a:buNone/>
              <a:defRPr/>
            </a:lvl2pPr>
            <a:lvl3pPr marL="227209" indent="-11309" rtl="0">
              <a:spcBef>
                <a:spcPts val="0"/>
              </a:spcBef>
              <a:buFont typeface="Quattrocento Sans"/>
              <a:buNone/>
              <a:defRPr/>
            </a:lvl3pPr>
            <a:lvl4pPr marL="451305" indent="-6805" rtl="0">
              <a:spcBef>
                <a:spcPts val="0"/>
              </a:spcBef>
              <a:buFont typeface="Quattrocento Sans"/>
              <a:buNone/>
              <a:defRPr/>
            </a:lvl4pPr>
            <a:lvl5pPr marL="672290" indent="-11890" rtl="0">
              <a:spcBef>
                <a:spcPts val="0"/>
              </a:spcBef>
              <a:buFont typeface="Quattrocento Sans"/>
              <a:buNone/>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50" name="Shape 150"/>
          <p:cNvSpPr txBox="1">
            <a:spLocks noGrp="1"/>
          </p:cNvSpPr>
          <p:nvPr>
            <p:ph type="body" idx="2"/>
          </p:nvPr>
        </p:nvSpPr>
        <p:spPr>
          <a:xfrm>
            <a:off x="6544214" y="1189175"/>
            <a:ext cx="5378546" cy="2420187"/>
          </a:xfrm>
          <a:prstGeom prst="rect">
            <a:avLst/>
          </a:prstGeom>
          <a:noFill/>
          <a:ln>
            <a:noFill/>
          </a:ln>
        </p:spPr>
        <p:txBody>
          <a:bodyPr lIns="91425" tIns="91425" rIns="91425" bIns="91425" anchor="t" anchorCtr="0"/>
          <a:lstStyle>
            <a:lvl1pPr marL="0" indent="0" rtl="0">
              <a:spcBef>
                <a:spcPts val="1200"/>
              </a:spcBef>
              <a:buClr>
                <a:schemeClr val="dk1"/>
              </a:buClr>
              <a:buFont typeface="Noto Symbol"/>
              <a:buNone/>
              <a:defRPr/>
            </a:lvl1pPr>
            <a:lvl2pPr marL="0" indent="0" rtl="0">
              <a:spcBef>
                <a:spcPts val="0"/>
              </a:spcBef>
              <a:buFont typeface="Quattrocento Sans"/>
              <a:buNone/>
              <a:defRPr/>
            </a:lvl2pPr>
            <a:lvl3pPr marL="227209" indent="-11309" rtl="0">
              <a:spcBef>
                <a:spcPts val="0"/>
              </a:spcBef>
              <a:buFont typeface="Quattrocento Sans"/>
              <a:buNone/>
              <a:defRPr/>
            </a:lvl3pPr>
            <a:lvl4pPr marL="451305" indent="-6805" rtl="0">
              <a:spcBef>
                <a:spcPts val="0"/>
              </a:spcBef>
              <a:buFont typeface="Quattrocento Sans"/>
              <a:buNone/>
              <a:defRPr/>
            </a:lvl4pPr>
            <a:lvl5pPr marL="672290" indent="-11890" rtl="0">
              <a:spcBef>
                <a:spcPts val="0"/>
              </a:spcBef>
              <a:buFont typeface="Quattrocento Sans"/>
              <a:buNone/>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extLst>
      <p:ext uri="{BB962C8B-B14F-4D97-AF65-F5344CB8AC3E}">
        <p14:creationId xmlns:p14="http://schemas.microsoft.com/office/powerpoint/2010/main" val="39756488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Clique para editar o título mestre</a:t>
            </a:r>
            <a:endParaRPr lang="pt-BR"/>
          </a:p>
        </p:txBody>
      </p:sp>
      <p:sp>
        <p:nvSpPr>
          <p:cNvPr id="3" name="Espaço Reservado para Conteúdo 2"/>
          <p:cNvSpPr>
            <a:spLocks noGrp="1"/>
          </p:cNvSpPr>
          <p:nvPr>
            <p:ph sz="half" idx="1"/>
          </p:nvPr>
        </p:nvSpPr>
        <p:spPr>
          <a:xfrm>
            <a:off x="838200" y="1825625"/>
            <a:ext cx="5181600" cy="4351338"/>
          </a:xfrm>
        </p:spPr>
        <p:txBody>
          <a:body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Espaço Reservado para Conteúdo 3"/>
          <p:cNvSpPr>
            <a:spLocks noGrp="1"/>
          </p:cNvSpPr>
          <p:nvPr>
            <p:ph sz="half" idx="2"/>
          </p:nvPr>
        </p:nvSpPr>
        <p:spPr>
          <a:xfrm>
            <a:off x="6172200" y="1825625"/>
            <a:ext cx="5181600" cy="4351338"/>
          </a:xfrm>
        </p:spPr>
        <p:txBody>
          <a:body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5" name="Espaço Reservado para Data 4"/>
          <p:cNvSpPr>
            <a:spLocks noGrp="1"/>
          </p:cNvSpPr>
          <p:nvPr>
            <p:ph type="dt" sz="half" idx="10"/>
          </p:nvPr>
        </p:nvSpPr>
        <p:spPr/>
        <p:txBody>
          <a:bodyPr/>
          <a:lstStyle/>
          <a:p>
            <a:fld id="{322F81F9-D0C8-4E58-BD65-28D211E8D79B}" type="datetimeFigureOut">
              <a:rPr lang="pt-BR" smtClean="0"/>
              <a:t>18/10/2015</a:t>
            </a:fld>
            <a:endParaRPr lang="pt-BR"/>
          </a:p>
        </p:txBody>
      </p:sp>
      <p:sp>
        <p:nvSpPr>
          <p:cNvPr id="6" name="Espaço Reservado para Rodapé 5"/>
          <p:cNvSpPr>
            <a:spLocks noGrp="1"/>
          </p:cNvSpPr>
          <p:nvPr>
            <p:ph type="ftr" sz="quarter" idx="11"/>
          </p:nvPr>
        </p:nvSpPr>
        <p:spPr/>
        <p:txBody>
          <a:bodyPr/>
          <a:lstStyle/>
          <a:p>
            <a:endParaRPr lang="pt-BR"/>
          </a:p>
        </p:txBody>
      </p:sp>
      <p:sp>
        <p:nvSpPr>
          <p:cNvPr id="7" name="Espaço Reservado para Número de Slide 6"/>
          <p:cNvSpPr>
            <a:spLocks noGrp="1"/>
          </p:cNvSpPr>
          <p:nvPr>
            <p:ph type="sldNum" sz="quarter" idx="12"/>
          </p:nvPr>
        </p:nvSpPr>
        <p:spPr/>
        <p:txBody>
          <a:bodyPr/>
          <a:lstStyle/>
          <a:p>
            <a:fld id="{22F9DCA8-4D1A-429B-B99E-30883DB07ADF}" type="slidenum">
              <a:rPr lang="pt-BR" smtClean="0"/>
              <a:t>‹nº›</a:t>
            </a:fld>
            <a:endParaRPr lang="pt-BR"/>
          </a:p>
        </p:txBody>
      </p:sp>
    </p:spTree>
    <p:extLst>
      <p:ext uri="{BB962C8B-B14F-4D97-AF65-F5344CB8AC3E}">
        <p14:creationId xmlns:p14="http://schemas.microsoft.com/office/powerpoint/2010/main" val="168733579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cSld name="Two Column Non-bulleted text">
    <p:spTree>
      <p:nvGrpSpPr>
        <p:cNvPr id="1" name="Shape 151"/>
        <p:cNvGrpSpPr/>
        <p:nvPr/>
      </p:nvGrpSpPr>
      <p:grpSpPr>
        <a:xfrm>
          <a:off x="0" y="0"/>
          <a:ext cx="0" cy="0"/>
          <a:chOff x="0" y="0"/>
          <a:chExt cx="0" cy="0"/>
        </a:xfrm>
      </p:grpSpPr>
      <p:sp>
        <p:nvSpPr>
          <p:cNvPr id="152" name="Shape 152"/>
          <p:cNvSpPr txBox="1">
            <a:spLocks noGrp="1"/>
          </p:cNvSpPr>
          <p:nvPr>
            <p:ph type="title"/>
          </p:nvPr>
        </p:nvSpPr>
        <p:spPr>
          <a:xfrm>
            <a:off x="269238" y="289511"/>
            <a:ext cx="11655838" cy="899665"/>
          </a:xfrm>
          <a:prstGeom prst="rect">
            <a:avLst/>
          </a:prstGeom>
          <a:noFill/>
          <a:ln>
            <a:noFill/>
          </a:ln>
        </p:spPr>
        <p:txBody>
          <a:bodyPr lIns="91425" tIns="91425" rIns="91425" bIns="91425" anchor="t" anchorCtr="0"/>
          <a:lstStyle>
            <a:lvl1pPr algn="l" rtl="0">
              <a:lnSpc>
                <a:spcPct val="90000"/>
              </a:lnSpc>
              <a:spcBef>
                <a:spcPts val="0"/>
              </a:spcBef>
              <a:buClr>
                <a:schemeClr val="dk1"/>
              </a:buClr>
              <a:buFont typeface="Quattrocento Sans"/>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53" name="Shape 153"/>
          <p:cNvSpPr txBox="1">
            <a:spLocks noGrp="1"/>
          </p:cNvSpPr>
          <p:nvPr>
            <p:ph type="body" idx="1"/>
          </p:nvPr>
        </p:nvSpPr>
        <p:spPr>
          <a:xfrm>
            <a:off x="269239" y="1189175"/>
            <a:ext cx="5378546" cy="2420187"/>
          </a:xfrm>
          <a:prstGeom prst="rect">
            <a:avLst/>
          </a:prstGeom>
          <a:noFill/>
          <a:ln>
            <a:noFill/>
          </a:ln>
        </p:spPr>
        <p:txBody>
          <a:bodyPr lIns="91425" tIns="91425" rIns="91425" bIns="91425" anchor="t" anchorCtr="0"/>
          <a:lstStyle>
            <a:lvl1pPr marL="0" indent="0" rtl="0">
              <a:spcBef>
                <a:spcPts val="1200"/>
              </a:spcBef>
              <a:buClr>
                <a:schemeClr val="dk1"/>
              </a:buClr>
              <a:buFont typeface="Noto Symbol"/>
              <a:buNone/>
              <a:defRPr/>
            </a:lvl1pPr>
            <a:lvl2pPr marL="0" indent="0" rtl="0">
              <a:spcBef>
                <a:spcPts val="0"/>
              </a:spcBef>
              <a:buFont typeface="Quattrocento Sans"/>
              <a:buNone/>
              <a:defRPr/>
            </a:lvl2pPr>
            <a:lvl3pPr marL="227209" indent="-11309" rtl="0">
              <a:spcBef>
                <a:spcPts val="0"/>
              </a:spcBef>
              <a:buFont typeface="Quattrocento Sans"/>
              <a:buNone/>
              <a:defRPr/>
            </a:lvl3pPr>
            <a:lvl4pPr marL="451305" indent="-6805" rtl="0">
              <a:spcBef>
                <a:spcPts val="0"/>
              </a:spcBef>
              <a:buFont typeface="Quattrocento Sans"/>
              <a:buNone/>
              <a:defRPr/>
            </a:lvl4pPr>
            <a:lvl5pPr marL="672290" indent="-11890" rtl="0">
              <a:spcBef>
                <a:spcPts val="0"/>
              </a:spcBef>
              <a:buFont typeface="Quattrocento Sans"/>
              <a:buNone/>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54" name="Shape 154"/>
          <p:cNvSpPr txBox="1">
            <a:spLocks noGrp="1"/>
          </p:cNvSpPr>
          <p:nvPr>
            <p:ph type="body" idx="2"/>
          </p:nvPr>
        </p:nvSpPr>
        <p:spPr>
          <a:xfrm>
            <a:off x="6544214" y="1189175"/>
            <a:ext cx="5378546" cy="2420187"/>
          </a:xfrm>
          <a:prstGeom prst="rect">
            <a:avLst/>
          </a:prstGeom>
          <a:noFill/>
          <a:ln>
            <a:noFill/>
          </a:ln>
        </p:spPr>
        <p:txBody>
          <a:bodyPr lIns="91425" tIns="91425" rIns="91425" bIns="91425" anchor="t" anchorCtr="0"/>
          <a:lstStyle>
            <a:lvl1pPr marL="0" indent="0" rtl="0">
              <a:spcBef>
                <a:spcPts val="1200"/>
              </a:spcBef>
              <a:buClr>
                <a:schemeClr val="dk1"/>
              </a:buClr>
              <a:buFont typeface="Noto Symbol"/>
              <a:buNone/>
              <a:defRPr/>
            </a:lvl1pPr>
            <a:lvl2pPr marL="0" indent="0" rtl="0">
              <a:spcBef>
                <a:spcPts val="0"/>
              </a:spcBef>
              <a:buFont typeface="Quattrocento Sans"/>
              <a:buNone/>
              <a:defRPr/>
            </a:lvl2pPr>
            <a:lvl3pPr marL="227209" indent="-11309" rtl="0">
              <a:spcBef>
                <a:spcPts val="0"/>
              </a:spcBef>
              <a:buFont typeface="Quattrocento Sans"/>
              <a:buNone/>
              <a:defRPr/>
            </a:lvl3pPr>
            <a:lvl4pPr marL="451305" indent="-6805" rtl="0">
              <a:spcBef>
                <a:spcPts val="0"/>
              </a:spcBef>
              <a:buFont typeface="Quattrocento Sans"/>
              <a:buNone/>
              <a:defRPr/>
            </a:lvl4pPr>
            <a:lvl5pPr marL="672290" indent="-11890" rtl="0">
              <a:spcBef>
                <a:spcPts val="0"/>
              </a:spcBef>
              <a:buFont typeface="Quattrocento Sans"/>
              <a:buNone/>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extLst>
      <p:ext uri="{BB962C8B-B14F-4D97-AF65-F5344CB8AC3E}">
        <p14:creationId xmlns:p14="http://schemas.microsoft.com/office/powerpoint/2010/main" val="254562028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cSld name="Two Column Bullet text">
    <p:spTree>
      <p:nvGrpSpPr>
        <p:cNvPr id="1" name="Shape 155"/>
        <p:cNvGrpSpPr/>
        <p:nvPr/>
      </p:nvGrpSpPr>
      <p:grpSpPr>
        <a:xfrm>
          <a:off x="0" y="0"/>
          <a:ext cx="0" cy="0"/>
          <a:chOff x="0" y="0"/>
          <a:chExt cx="0" cy="0"/>
        </a:xfrm>
      </p:grpSpPr>
      <p:sp>
        <p:nvSpPr>
          <p:cNvPr id="156" name="Shape 156"/>
          <p:cNvSpPr txBox="1">
            <a:spLocks noGrp="1"/>
          </p:cNvSpPr>
          <p:nvPr>
            <p:ph type="title"/>
          </p:nvPr>
        </p:nvSpPr>
        <p:spPr>
          <a:xfrm>
            <a:off x="269238" y="289511"/>
            <a:ext cx="11655838" cy="899665"/>
          </a:xfrm>
          <a:prstGeom prst="rect">
            <a:avLst/>
          </a:prstGeom>
          <a:noFill/>
          <a:ln>
            <a:noFill/>
          </a:ln>
        </p:spPr>
        <p:txBody>
          <a:bodyPr lIns="91425" tIns="91425" rIns="91425" bIns="91425" anchor="t" anchorCtr="0"/>
          <a:lstStyle>
            <a:lvl1pPr algn="l" rtl="0">
              <a:lnSpc>
                <a:spcPct val="90000"/>
              </a:lnSpc>
              <a:spcBef>
                <a:spcPts val="0"/>
              </a:spcBef>
              <a:buClr>
                <a:schemeClr val="dk1"/>
              </a:buClr>
              <a:buFont typeface="Quattrocento Sans"/>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57" name="Shape 157"/>
          <p:cNvSpPr txBox="1">
            <a:spLocks noGrp="1"/>
          </p:cNvSpPr>
          <p:nvPr>
            <p:ph type="body" idx="1"/>
          </p:nvPr>
        </p:nvSpPr>
        <p:spPr>
          <a:xfrm>
            <a:off x="269239" y="1189175"/>
            <a:ext cx="5378546" cy="2486576"/>
          </a:xfrm>
          <a:prstGeom prst="rect">
            <a:avLst/>
          </a:prstGeom>
          <a:noFill/>
          <a:ln>
            <a:noFill/>
          </a:ln>
        </p:spPr>
        <p:txBody>
          <a:bodyPr lIns="91425" tIns="91425" rIns="91425" bIns="91425" anchor="t" anchorCtr="0"/>
          <a:lstStyle>
            <a:lvl1pPr marL="281677" indent="23123" rtl="0">
              <a:spcBef>
                <a:spcPts val="1200"/>
              </a:spcBef>
              <a:buClr>
                <a:schemeClr val="dk1"/>
              </a:buClr>
              <a:buFont typeface="Arial"/>
              <a:buChar char="•"/>
              <a:defRPr/>
            </a:lvl1pPr>
            <a:lvl2pPr marL="520702" indent="-228601" rtl="0">
              <a:spcBef>
                <a:spcPts val="0"/>
              </a:spcBef>
              <a:defRPr/>
            </a:lvl2pPr>
            <a:lvl3pPr marL="685803" indent="-165103" rtl="0">
              <a:spcBef>
                <a:spcPts val="0"/>
              </a:spcBef>
              <a:defRPr/>
            </a:lvl3pPr>
            <a:lvl4pPr marL="863603" indent="-177803" rtl="0">
              <a:spcBef>
                <a:spcPts val="0"/>
              </a:spcBef>
              <a:defRPr/>
            </a:lvl4pPr>
            <a:lvl5pPr marL="1028704" indent="-165103"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58" name="Shape 158"/>
          <p:cNvSpPr txBox="1">
            <a:spLocks noGrp="1"/>
          </p:cNvSpPr>
          <p:nvPr>
            <p:ph type="body" idx="2"/>
          </p:nvPr>
        </p:nvSpPr>
        <p:spPr>
          <a:xfrm>
            <a:off x="6544214" y="1189175"/>
            <a:ext cx="5378546" cy="2486576"/>
          </a:xfrm>
          <a:prstGeom prst="rect">
            <a:avLst/>
          </a:prstGeom>
          <a:noFill/>
          <a:ln>
            <a:noFill/>
          </a:ln>
        </p:spPr>
        <p:txBody>
          <a:bodyPr lIns="91425" tIns="91425" rIns="91425" bIns="91425" anchor="t" anchorCtr="0"/>
          <a:lstStyle>
            <a:lvl1pPr marL="281677" indent="23123" rtl="0">
              <a:spcBef>
                <a:spcPts val="1200"/>
              </a:spcBef>
              <a:buClr>
                <a:schemeClr val="dk1"/>
              </a:buClr>
              <a:buFont typeface="Arial"/>
              <a:buChar char="•"/>
              <a:defRPr/>
            </a:lvl1pPr>
            <a:lvl2pPr marL="520702" indent="-228601" rtl="0">
              <a:spcBef>
                <a:spcPts val="0"/>
              </a:spcBef>
              <a:defRPr/>
            </a:lvl2pPr>
            <a:lvl3pPr marL="685803" indent="-165103" rtl="0">
              <a:spcBef>
                <a:spcPts val="0"/>
              </a:spcBef>
              <a:defRPr/>
            </a:lvl3pPr>
            <a:lvl4pPr marL="863603" indent="-177803" rtl="0">
              <a:spcBef>
                <a:spcPts val="0"/>
              </a:spcBef>
              <a:defRPr/>
            </a:lvl4pPr>
            <a:lvl5pPr marL="1028704" indent="-165103"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extLst>
      <p:ext uri="{BB962C8B-B14F-4D97-AF65-F5344CB8AC3E}">
        <p14:creationId xmlns:p14="http://schemas.microsoft.com/office/powerpoint/2010/main" val="395577576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cSld name="Two Column Bullet text 1st level color">
    <p:spTree>
      <p:nvGrpSpPr>
        <p:cNvPr id="1" name="Shape 159"/>
        <p:cNvGrpSpPr/>
        <p:nvPr/>
      </p:nvGrpSpPr>
      <p:grpSpPr>
        <a:xfrm>
          <a:off x="0" y="0"/>
          <a:ext cx="0" cy="0"/>
          <a:chOff x="0" y="0"/>
          <a:chExt cx="0" cy="0"/>
        </a:xfrm>
      </p:grpSpPr>
      <p:sp>
        <p:nvSpPr>
          <p:cNvPr id="160" name="Shape 160"/>
          <p:cNvSpPr txBox="1">
            <a:spLocks noGrp="1"/>
          </p:cNvSpPr>
          <p:nvPr>
            <p:ph type="title"/>
          </p:nvPr>
        </p:nvSpPr>
        <p:spPr>
          <a:xfrm>
            <a:off x="269238" y="289511"/>
            <a:ext cx="11655838" cy="899665"/>
          </a:xfrm>
          <a:prstGeom prst="rect">
            <a:avLst/>
          </a:prstGeom>
          <a:noFill/>
          <a:ln>
            <a:noFill/>
          </a:ln>
        </p:spPr>
        <p:txBody>
          <a:bodyPr lIns="91425" tIns="91425" rIns="91425" bIns="91425" anchor="t" anchorCtr="0"/>
          <a:lstStyle>
            <a:lvl1pPr algn="l" rtl="0">
              <a:lnSpc>
                <a:spcPct val="90000"/>
              </a:lnSpc>
              <a:spcBef>
                <a:spcPts val="0"/>
              </a:spcBef>
              <a:buClr>
                <a:schemeClr val="dk1"/>
              </a:buClr>
              <a:buFont typeface="Quattrocento Sans"/>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61" name="Shape 161"/>
          <p:cNvSpPr txBox="1">
            <a:spLocks noGrp="1"/>
          </p:cNvSpPr>
          <p:nvPr>
            <p:ph type="body" idx="1"/>
          </p:nvPr>
        </p:nvSpPr>
        <p:spPr>
          <a:xfrm>
            <a:off x="269239" y="1189175"/>
            <a:ext cx="5378546" cy="2486576"/>
          </a:xfrm>
          <a:prstGeom prst="rect">
            <a:avLst/>
          </a:prstGeom>
          <a:noFill/>
          <a:ln>
            <a:noFill/>
          </a:ln>
        </p:spPr>
        <p:txBody>
          <a:bodyPr lIns="91425" tIns="91425" rIns="91425" bIns="91425" anchor="t" anchorCtr="0"/>
          <a:lstStyle>
            <a:lvl1pPr marL="281677" indent="23123" rtl="0">
              <a:spcBef>
                <a:spcPts val="1200"/>
              </a:spcBef>
              <a:buClr>
                <a:schemeClr val="dk2"/>
              </a:buClr>
              <a:buFont typeface="Arial"/>
              <a:buChar char="•"/>
              <a:defRPr/>
            </a:lvl1pPr>
            <a:lvl2pPr marL="520702" indent="-228601" rtl="0">
              <a:spcBef>
                <a:spcPts val="0"/>
              </a:spcBef>
              <a:defRPr/>
            </a:lvl2pPr>
            <a:lvl3pPr marL="685803" indent="-165103" rtl="0">
              <a:spcBef>
                <a:spcPts val="0"/>
              </a:spcBef>
              <a:defRPr/>
            </a:lvl3pPr>
            <a:lvl4pPr marL="863603" indent="-177803" rtl="0">
              <a:spcBef>
                <a:spcPts val="0"/>
              </a:spcBef>
              <a:defRPr/>
            </a:lvl4pPr>
            <a:lvl5pPr marL="1028704" indent="-165103"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62" name="Shape 162"/>
          <p:cNvSpPr txBox="1">
            <a:spLocks noGrp="1"/>
          </p:cNvSpPr>
          <p:nvPr>
            <p:ph type="body" idx="2"/>
          </p:nvPr>
        </p:nvSpPr>
        <p:spPr>
          <a:xfrm>
            <a:off x="6544214" y="1189175"/>
            <a:ext cx="5378546" cy="2486576"/>
          </a:xfrm>
          <a:prstGeom prst="rect">
            <a:avLst/>
          </a:prstGeom>
          <a:noFill/>
          <a:ln>
            <a:noFill/>
          </a:ln>
        </p:spPr>
        <p:txBody>
          <a:bodyPr lIns="91425" tIns="91425" rIns="91425" bIns="91425" anchor="t" anchorCtr="0"/>
          <a:lstStyle>
            <a:lvl1pPr marL="281677" indent="23123" rtl="0">
              <a:spcBef>
                <a:spcPts val="1200"/>
              </a:spcBef>
              <a:buClr>
                <a:schemeClr val="dk2"/>
              </a:buClr>
              <a:buFont typeface="Arial"/>
              <a:buChar char="•"/>
              <a:defRPr/>
            </a:lvl1pPr>
            <a:lvl2pPr marL="520702" indent="-228601" rtl="0">
              <a:spcBef>
                <a:spcPts val="0"/>
              </a:spcBef>
              <a:defRPr/>
            </a:lvl2pPr>
            <a:lvl3pPr marL="685803" indent="-165103" rtl="0">
              <a:spcBef>
                <a:spcPts val="0"/>
              </a:spcBef>
              <a:defRPr/>
            </a:lvl3pPr>
            <a:lvl4pPr marL="863603" indent="-177803" rtl="0">
              <a:spcBef>
                <a:spcPts val="0"/>
              </a:spcBef>
              <a:defRPr/>
            </a:lvl4pPr>
            <a:lvl5pPr marL="1028704" indent="-165103"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extLst>
      <p:ext uri="{BB962C8B-B14F-4D97-AF65-F5344CB8AC3E}">
        <p14:creationId xmlns:p14="http://schemas.microsoft.com/office/powerpoint/2010/main" val="330764665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cSld name="Title Only">
    <p:spTree>
      <p:nvGrpSpPr>
        <p:cNvPr id="1" name="Shape 163"/>
        <p:cNvGrpSpPr/>
        <p:nvPr/>
      </p:nvGrpSpPr>
      <p:grpSpPr>
        <a:xfrm>
          <a:off x="0" y="0"/>
          <a:ext cx="0" cy="0"/>
          <a:chOff x="0" y="0"/>
          <a:chExt cx="0" cy="0"/>
        </a:xfrm>
      </p:grpSpPr>
      <p:sp>
        <p:nvSpPr>
          <p:cNvPr id="164" name="Shape 164"/>
          <p:cNvSpPr txBox="1">
            <a:spLocks noGrp="1"/>
          </p:cNvSpPr>
          <p:nvPr>
            <p:ph type="title"/>
          </p:nvPr>
        </p:nvSpPr>
        <p:spPr>
          <a:xfrm>
            <a:off x="269238" y="289511"/>
            <a:ext cx="11655838" cy="899665"/>
          </a:xfrm>
          <a:prstGeom prst="rect">
            <a:avLst/>
          </a:prstGeom>
          <a:noFill/>
          <a:ln>
            <a:noFill/>
          </a:ln>
        </p:spPr>
        <p:txBody>
          <a:bodyPr lIns="91425" tIns="91425" rIns="91425" bIns="91425" anchor="t" anchorCtr="0"/>
          <a:lstStyle>
            <a:lvl1pPr algn="l" rtl="0">
              <a:lnSpc>
                <a:spcPct val="90000"/>
              </a:lnSpc>
              <a:spcBef>
                <a:spcPts val="0"/>
              </a:spcBef>
              <a:buClr>
                <a:schemeClr val="dk1"/>
              </a:buClr>
              <a:buFont typeface="Quattrocento Sans"/>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extLst>
      <p:ext uri="{BB962C8B-B14F-4D97-AF65-F5344CB8AC3E}">
        <p14:creationId xmlns:p14="http://schemas.microsoft.com/office/powerpoint/2010/main" val="191313028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cSld name="Blank Accent Color 2">
    <p:bg>
      <p:bgPr>
        <a:solidFill>
          <a:schemeClr val="accent2"/>
        </a:solidFill>
        <a:effectLst/>
      </p:bgPr>
    </p:bg>
    <p:spTree>
      <p:nvGrpSpPr>
        <p:cNvPr id="1" name="Shape 166"/>
        <p:cNvGrpSpPr/>
        <p:nvPr/>
      </p:nvGrpSpPr>
      <p:grpSpPr>
        <a:xfrm>
          <a:off x="0" y="0"/>
          <a:ext cx="0" cy="0"/>
          <a:chOff x="0" y="0"/>
          <a:chExt cx="0" cy="0"/>
        </a:xfrm>
      </p:grpSpPr>
    </p:spTree>
    <p:extLst>
      <p:ext uri="{BB962C8B-B14F-4D97-AF65-F5344CB8AC3E}">
        <p14:creationId xmlns:p14="http://schemas.microsoft.com/office/powerpoint/2010/main" val="10855159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cSld name="Developer Code Layout">
    <p:spTree>
      <p:nvGrpSpPr>
        <p:cNvPr id="1" name="Shape 167"/>
        <p:cNvGrpSpPr/>
        <p:nvPr/>
      </p:nvGrpSpPr>
      <p:grpSpPr>
        <a:xfrm>
          <a:off x="0" y="0"/>
          <a:ext cx="0" cy="0"/>
          <a:chOff x="0" y="0"/>
          <a:chExt cx="0" cy="0"/>
        </a:xfrm>
      </p:grpSpPr>
      <p:sp>
        <p:nvSpPr>
          <p:cNvPr id="168" name="Shape 168"/>
          <p:cNvSpPr txBox="1">
            <a:spLocks noGrp="1"/>
          </p:cNvSpPr>
          <p:nvPr>
            <p:ph type="title"/>
          </p:nvPr>
        </p:nvSpPr>
        <p:spPr>
          <a:xfrm>
            <a:off x="269238" y="289511"/>
            <a:ext cx="11655838" cy="899665"/>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69" name="Shape 169"/>
          <p:cNvSpPr/>
          <p:nvPr/>
        </p:nvSpPr>
        <p:spPr>
          <a:xfrm>
            <a:off x="0" y="1189175"/>
            <a:ext cx="12192000" cy="5668824"/>
          </a:xfrm>
          <a:prstGeom prst="rect">
            <a:avLst/>
          </a:prstGeom>
          <a:solidFill>
            <a:srgbClr val="FFFFFF"/>
          </a:solidFill>
          <a:ln>
            <a:noFill/>
          </a:ln>
        </p:spPr>
        <p:txBody>
          <a:bodyPr lIns="45700" tIns="45700" rIns="45700" bIns="45700" anchor="ctr" anchorCtr="0">
            <a:noAutofit/>
          </a:bodyPr>
          <a:lstStyle/>
          <a:p>
            <a:pPr algn="ctr">
              <a:buClr>
                <a:srgbClr val="000000"/>
              </a:buClr>
              <a:buFont typeface="Arial"/>
              <a:buNone/>
            </a:pPr>
            <a:endParaRPr sz="1765" kern="0">
              <a:solidFill>
                <a:srgbClr val="FFFFFF"/>
              </a:solidFill>
              <a:latin typeface="Quattrocento Sans"/>
              <a:ea typeface="Quattrocento Sans"/>
              <a:cs typeface="Quattrocento Sans"/>
              <a:sym typeface="Quattrocento Sans"/>
              <a:rtl val="0"/>
            </a:endParaRPr>
          </a:p>
        </p:txBody>
      </p:sp>
      <p:sp>
        <p:nvSpPr>
          <p:cNvPr id="170" name="Shape 170"/>
          <p:cNvSpPr txBox="1">
            <a:spLocks noGrp="1"/>
          </p:cNvSpPr>
          <p:nvPr>
            <p:ph type="body" idx="1"/>
          </p:nvPr>
        </p:nvSpPr>
        <p:spPr>
          <a:xfrm>
            <a:off x="269237" y="1197320"/>
            <a:ext cx="11653522" cy="1956972"/>
          </a:xfrm>
          <a:prstGeom prst="rect">
            <a:avLst/>
          </a:prstGeom>
          <a:noFill/>
          <a:ln>
            <a:noFill/>
          </a:ln>
        </p:spPr>
        <p:txBody>
          <a:bodyPr lIns="91425" tIns="91425" rIns="91425" bIns="91425" anchor="t" anchorCtr="0"/>
          <a:lstStyle>
            <a:lvl1pPr marL="0" indent="0" rtl="0">
              <a:spcBef>
                <a:spcPts val="0"/>
              </a:spcBef>
              <a:buClr>
                <a:srgbClr val="000000"/>
              </a:buClr>
              <a:buFont typeface="Quattrocento Sans"/>
              <a:buNone/>
              <a:defRPr/>
            </a:lvl1pPr>
            <a:lvl2pPr marL="339726" indent="-9525" rtl="0">
              <a:spcBef>
                <a:spcPts val="0"/>
              </a:spcBef>
              <a:buClr>
                <a:srgbClr val="000000"/>
              </a:buClr>
              <a:buFont typeface="Quattrocento Sans"/>
              <a:buNone/>
              <a:defRPr/>
            </a:lvl2pPr>
            <a:lvl3pPr marL="573090" indent="-1590" rtl="0">
              <a:spcBef>
                <a:spcPts val="0"/>
              </a:spcBef>
              <a:buClr>
                <a:srgbClr val="000000"/>
              </a:buClr>
              <a:buFont typeface="Quattrocento Sans"/>
              <a:buNone/>
              <a:defRPr/>
            </a:lvl3pPr>
            <a:lvl4pPr marL="798516" indent="-11115" rtl="0">
              <a:spcBef>
                <a:spcPts val="0"/>
              </a:spcBef>
              <a:buClr>
                <a:srgbClr val="000000"/>
              </a:buClr>
              <a:buFont typeface="Quattrocento Sans"/>
              <a:buNone/>
              <a:defRPr/>
            </a:lvl4pPr>
            <a:lvl5pPr marL="1030291" indent="-1590" rtl="0">
              <a:spcBef>
                <a:spcPts val="0"/>
              </a:spcBef>
              <a:buClr>
                <a:srgbClr val="000000"/>
              </a:buClr>
              <a:buFont typeface="Quattrocento Sans"/>
              <a:buNone/>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extLst>
      <p:ext uri="{BB962C8B-B14F-4D97-AF65-F5344CB8AC3E}">
        <p14:creationId xmlns:p14="http://schemas.microsoft.com/office/powerpoint/2010/main" val="168317495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cSld name="Black Notes slide Layout">
    <p:bg>
      <p:bgPr>
        <a:solidFill>
          <a:srgbClr val="000000"/>
        </a:solidFill>
        <a:effectLst/>
      </p:bgPr>
    </p:bg>
    <p:spTree>
      <p:nvGrpSpPr>
        <p:cNvPr id="1" name="Shape 171"/>
        <p:cNvGrpSpPr/>
        <p:nvPr/>
      </p:nvGrpSpPr>
      <p:grpSpPr>
        <a:xfrm>
          <a:off x="0" y="0"/>
          <a:ext cx="0" cy="0"/>
          <a:chOff x="0" y="0"/>
          <a:chExt cx="0" cy="0"/>
        </a:xfrm>
      </p:grpSpPr>
      <p:sp>
        <p:nvSpPr>
          <p:cNvPr id="172" name="Shape 172"/>
          <p:cNvSpPr txBox="1">
            <a:spLocks noGrp="1"/>
          </p:cNvSpPr>
          <p:nvPr>
            <p:ph type="body" idx="1"/>
          </p:nvPr>
        </p:nvSpPr>
        <p:spPr>
          <a:xfrm>
            <a:off x="269237" y="1189175"/>
            <a:ext cx="11653522" cy="2396045"/>
          </a:xfrm>
          <a:prstGeom prst="rect">
            <a:avLst/>
          </a:prstGeom>
          <a:noFill/>
          <a:ln>
            <a:noFill/>
          </a:ln>
        </p:spPr>
        <p:txBody>
          <a:bodyPr lIns="91425" tIns="91425" rIns="91425" bIns="91425" anchor="t" anchorCtr="0"/>
          <a:lstStyle>
            <a:lvl1pPr marL="284790" indent="-5390" rtl="0">
              <a:spcBef>
                <a:spcPts val="0"/>
              </a:spcBef>
              <a:buClr>
                <a:schemeClr val="lt1"/>
              </a:buClr>
              <a:buFont typeface="Arial"/>
              <a:buChar char="•"/>
              <a:defRPr/>
            </a:lvl1pPr>
            <a:lvl2pPr marL="560241" indent="-14140" rtl="0">
              <a:spcBef>
                <a:spcPts val="0"/>
              </a:spcBef>
              <a:buClr>
                <a:schemeClr val="lt1"/>
              </a:buClr>
              <a:buFont typeface="Arial"/>
              <a:buChar char="•"/>
              <a:defRPr/>
            </a:lvl2pPr>
            <a:lvl3pPr marL="845031" indent="-44930" rtl="0">
              <a:spcBef>
                <a:spcPts val="0"/>
              </a:spcBef>
              <a:buClr>
                <a:schemeClr val="lt1"/>
              </a:buClr>
              <a:buFont typeface="Arial"/>
              <a:buChar char="•"/>
              <a:defRPr/>
            </a:lvl3pPr>
            <a:lvl4pPr marL="1069128" indent="-15027" rtl="0">
              <a:spcBef>
                <a:spcPts val="0"/>
              </a:spcBef>
              <a:buClr>
                <a:schemeClr val="lt1"/>
              </a:buClr>
              <a:buFont typeface="Arial"/>
              <a:buChar char="•"/>
              <a:defRPr/>
            </a:lvl4pPr>
            <a:lvl5pPr marL="1293225" indent="-35925" rtl="0">
              <a:spcBef>
                <a:spcPts val="0"/>
              </a:spcBef>
              <a:buClr>
                <a:schemeClr val="lt1"/>
              </a:buClr>
              <a:buFont typeface="Arial"/>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73" name="Shape 173"/>
          <p:cNvSpPr txBox="1">
            <a:spLocks noGrp="1"/>
          </p:cNvSpPr>
          <p:nvPr>
            <p:ph type="body" idx="2"/>
          </p:nvPr>
        </p:nvSpPr>
        <p:spPr>
          <a:xfrm>
            <a:off x="0" y="6238876"/>
            <a:ext cx="12192000" cy="619125"/>
          </a:xfrm>
          <a:prstGeom prst="rect">
            <a:avLst/>
          </a:prstGeom>
          <a:solidFill>
            <a:srgbClr val="FFFF99"/>
          </a:solidFill>
          <a:ln>
            <a:noFill/>
          </a:ln>
        </p:spPr>
        <p:txBody>
          <a:bodyPr lIns="91425" tIns="91425" rIns="91425" bIns="91425" anchor="b" anchorCtr="0"/>
          <a:lstStyle>
            <a:lvl1pPr algn="r" rtl="0">
              <a:spcBef>
                <a:spcPts val="0"/>
              </a:spcBef>
              <a:buClr>
                <a:srgbClr val="000000"/>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74" name="Shape 174"/>
          <p:cNvSpPr txBox="1">
            <a:spLocks noGrp="1"/>
          </p:cNvSpPr>
          <p:nvPr>
            <p:ph type="title"/>
          </p:nvPr>
        </p:nvSpPr>
        <p:spPr>
          <a:xfrm>
            <a:off x="269238" y="289511"/>
            <a:ext cx="11655838" cy="899665"/>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extLst>
      <p:ext uri="{BB962C8B-B14F-4D97-AF65-F5344CB8AC3E}">
        <p14:creationId xmlns:p14="http://schemas.microsoft.com/office/powerpoint/2010/main" val="150713728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rtl="0" fontAlgn="base">
              <a:lnSpc>
                <a:spcPct val="90000"/>
              </a:lnSpc>
              <a:spcBef>
                <a:spcPct val="0"/>
              </a:spcBef>
              <a:spcAft>
                <a:spcPct val="0"/>
              </a:spcAft>
              <a:defRPr lang="en-US" sz="5416" spc="-125" dirty="0">
                <a:ln w="3175">
                  <a:noFill/>
                </a:ln>
                <a:gradFill flip="none" rotWithShape="1">
                  <a:gsLst>
                    <a:gs pos="28000">
                      <a:srgbClr val="FEF9DA"/>
                    </a:gs>
                    <a:gs pos="52000">
                      <a:srgbClr val="FCE974"/>
                    </a:gs>
                    <a:gs pos="68000">
                      <a:srgbClr val="F79A1D"/>
                    </a:gs>
                  </a:gsLst>
                  <a:lin ang="5400000" scaled="1"/>
                  <a:tileRect/>
                </a:gradFill>
                <a:effectLst>
                  <a:outerShdw blurRad="88900" dist="12700" dir="2700000" algn="tl" rotWithShape="0">
                    <a:prstClr val="black"/>
                  </a:outerShdw>
                </a:effectLst>
                <a:latin typeface="Segoe" pitchFamily="34" charset="0"/>
                <a:ea typeface="+mn-ea"/>
                <a:cs typeface="Arial" charset="0"/>
              </a:defRPr>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34043940"/>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6" name="Picture 5" descr="background1.png"/>
          <p:cNvPicPr>
            <a:picLocks noChangeAspect="1"/>
          </p:cNvPicPr>
          <p:nvPr userDrawn="1"/>
        </p:nvPicPr>
        <p:blipFill>
          <a:blip r:embed="rId2" cstate="print"/>
          <a:stretch>
            <a:fillRect/>
          </a:stretch>
        </p:blipFill>
        <p:spPr>
          <a:xfrm>
            <a:off x="0" y="0"/>
            <a:ext cx="12192000" cy="6858000"/>
          </a:xfrm>
          <a:prstGeom prst="rect">
            <a:avLst/>
          </a:prstGeom>
        </p:spPr>
      </p:pic>
      <p:sp>
        <p:nvSpPr>
          <p:cNvPr id="2" name="Title 1"/>
          <p:cNvSpPr>
            <a:spLocks noGrp="1"/>
          </p:cNvSpPr>
          <p:nvPr>
            <p:ph type="title"/>
          </p:nvPr>
        </p:nvSpPr>
        <p:spPr>
          <a:xfrm>
            <a:off x="609600" y="274638"/>
            <a:ext cx="10972800" cy="792162"/>
          </a:xfrm>
        </p:spPr>
        <p:txBody>
          <a:bodyPr>
            <a:normAutofit/>
          </a:bodyPr>
          <a:lstStyle>
            <a:lvl1pPr algn="l">
              <a:defRPr sz="3167">
                <a:latin typeface="Segoe" pitchFamily="34" charset="0"/>
              </a:defRPr>
            </a:lvl1pPr>
          </a:lstStyle>
          <a:p>
            <a:r>
              <a:rPr lang="en-US" dirty="0" smtClean="0"/>
              <a:t>Click to edit Master title style</a:t>
            </a:r>
            <a:endParaRPr lang="en-US" dirty="0"/>
          </a:p>
        </p:txBody>
      </p:sp>
      <p:pic>
        <p:nvPicPr>
          <p:cNvPr id="7" name="Picture 6" descr="SQL08_bL.png"/>
          <p:cNvPicPr>
            <a:picLocks noChangeAspect="1"/>
          </p:cNvPicPr>
          <p:nvPr userDrawn="1"/>
        </p:nvPicPr>
        <p:blipFill>
          <a:blip r:embed="rId3" cstate="print"/>
          <a:stretch>
            <a:fillRect/>
          </a:stretch>
        </p:blipFill>
        <p:spPr>
          <a:xfrm>
            <a:off x="9448800" y="6400801"/>
            <a:ext cx="2286000" cy="363311"/>
          </a:xfrm>
          <a:prstGeom prst="rect">
            <a:avLst/>
          </a:prstGeom>
        </p:spPr>
      </p:pic>
    </p:spTree>
    <p:extLst>
      <p:ext uri="{BB962C8B-B14F-4D97-AF65-F5344CB8AC3E}">
        <p14:creationId xmlns:p14="http://schemas.microsoft.com/office/powerpoint/2010/main" val="3256811470"/>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pt-BR" smtClean="0"/>
              <a:t>Clique para editar o título mestre</a:t>
            </a:r>
            <a:endParaRPr lang="pt-BR"/>
          </a:p>
        </p:txBody>
      </p:sp>
      <p:sp>
        <p:nvSpPr>
          <p:cNvPr id="3" name="Espaço Reservado para Tex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smtClean="0"/>
              <a:t>Clique para editar o texto mestre</a:t>
            </a:r>
          </a:p>
        </p:txBody>
      </p:sp>
      <p:sp>
        <p:nvSpPr>
          <p:cNvPr id="4" name="Espaço Reservado para Conteúdo 3"/>
          <p:cNvSpPr>
            <a:spLocks noGrp="1"/>
          </p:cNvSpPr>
          <p:nvPr>
            <p:ph sz="half" idx="2"/>
          </p:nvPr>
        </p:nvSpPr>
        <p:spPr>
          <a:xfrm>
            <a:off x="839788" y="2505075"/>
            <a:ext cx="5157787" cy="3684588"/>
          </a:xfrm>
        </p:spPr>
        <p:txBody>
          <a:body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5" name="Espaço Reservado para Tex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smtClean="0"/>
              <a:t>Clique para editar o texto mestre</a:t>
            </a:r>
          </a:p>
        </p:txBody>
      </p:sp>
      <p:sp>
        <p:nvSpPr>
          <p:cNvPr id="6" name="Espaço Reservado para Conteúdo 5"/>
          <p:cNvSpPr>
            <a:spLocks noGrp="1"/>
          </p:cNvSpPr>
          <p:nvPr>
            <p:ph sz="quarter" idx="4"/>
          </p:nvPr>
        </p:nvSpPr>
        <p:spPr>
          <a:xfrm>
            <a:off x="6172200" y="2505075"/>
            <a:ext cx="5183188" cy="3684588"/>
          </a:xfrm>
        </p:spPr>
        <p:txBody>
          <a:body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7" name="Espaço Reservado para Data 6"/>
          <p:cNvSpPr>
            <a:spLocks noGrp="1"/>
          </p:cNvSpPr>
          <p:nvPr>
            <p:ph type="dt" sz="half" idx="10"/>
          </p:nvPr>
        </p:nvSpPr>
        <p:spPr/>
        <p:txBody>
          <a:bodyPr/>
          <a:lstStyle/>
          <a:p>
            <a:fld id="{322F81F9-D0C8-4E58-BD65-28D211E8D79B}" type="datetimeFigureOut">
              <a:rPr lang="pt-BR" smtClean="0"/>
              <a:t>18/10/2015</a:t>
            </a:fld>
            <a:endParaRPr lang="pt-BR"/>
          </a:p>
        </p:txBody>
      </p:sp>
      <p:sp>
        <p:nvSpPr>
          <p:cNvPr id="8" name="Espaço Reservado para Rodapé 7"/>
          <p:cNvSpPr>
            <a:spLocks noGrp="1"/>
          </p:cNvSpPr>
          <p:nvPr>
            <p:ph type="ftr" sz="quarter" idx="11"/>
          </p:nvPr>
        </p:nvSpPr>
        <p:spPr/>
        <p:txBody>
          <a:bodyPr/>
          <a:lstStyle/>
          <a:p>
            <a:endParaRPr lang="pt-BR"/>
          </a:p>
        </p:txBody>
      </p:sp>
      <p:sp>
        <p:nvSpPr>
          <p:cNvPr id="9" name="Espaço Reservado para Número de Slide 8"/>
          <p:cNvSpPr>
            <a:spLocks noGrp="1"/>
          </p:cNvSpPr>
          <p:nvPr>
            <p:ph type="sldNum" sz="quarter" idx="12"/>
          </p:nvPr>
        </p:nvSpPr>
        <p:spPr/>
        <p:txBody>
          <a:bodyPr/>
          <a:lstStyle/>
          <a:p>
            <a:fld id="{22F9DCA8-4D1A-429B-B99E-30883DB07ADF}" type="slidenum">
              <a:rPr lang="pt-BR" smtClean="0"/>
              <a:t>‹nº›</a:t>
            </a:fld>
            <a:endParaRPr lang="pt-BR"/>
          </a:p>
        </p:txBody>
      </p:sp>
    </p:spTree>
    <p:extLst>
      <p:ext uri="{BB962C8B-B14F-4D97-AF65-F5344CB8AC3E}">
        <p14:creationId xmlns:p14="http://schemas.microsoft.com/office/powerpoint/2010/main" val="3969600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Clique para editar o título mestre</a:t>
            </a:r>
            <a:endParaRPr lang="pt-BR"/>
          </a:p>
        </p:txBody>
      </p:sp>
      <p:sp>
        <p:nvSpPr>
          <p:cNvPr id="3" name="Espaço Reservado para Data 2"/>
          <p:cNvSpPr>
            <a:spLocks noGrp="1"/>
          </p:cNvSpPr>
          <p:nvPr>
            <p:ph type="dt" sz="half" idx="10"/>
          </p:nvPr>
        </p:nvSpPr>
        <p:spPr/>
        <p:txBody>
          <a:bodyPr/>
          <a:lstStyle/>
          <a:p>
            <a:fld id="{322F81F9-D0C8-4E58-BD65-28D211E8D79B}" type="datetimeFigureOut">
              <a:rPr lang="pt-BR" smtClean="0"/>
              <a:t>18/10/2015</a:t>
            </a:fld>
            <a:endParaRPr lang="pt-BR"/>
          </a:p>
        </p:txBody>
      </p:sp>
      <p:sp>
        <p:nvSpPr>
          <p:cNvPr id="4" name="Espaço Reservado para Rodapé 3"/>
          <p:cNvSpPr>
            <a:spLocks noGrp="1"/>
          </p:cNvSpPr>
          <p:nvPr>
            <p:ph type="ftr" sz="quarter" idx="11"/>
          </p:nvPr>
        </p:nvSpPr>
        <p:spPr/>
        <p:txBody>
          <a:bodyPr/>
          <a:lstStyle/>
          <a:p>
            <a:endParaRPr lang="pt-BR"/>
          </a:p>
        </p:txBody>
      </p:sp>
      <p:sp>
        <p:nvSpPr>
          <p:cNvPr id="5" name="Espaço Reservado para Número de Slide 4"/>
          <p:cNvSpPr>
            <a:spLocks noGrp="1"/>
          </p:cNvSpPr>
          <p:nvPr>
            <p:ph type="sldNum" sz="quarter" idx="12"/>
          </p:nvPr>
        </p:nvSpPr>
        <p:spPr/>
        <p:txBody>
          <a:bodyPr/>
          <a:lstStyle/>
          <a:p>
            <a:fld id="{22F9DCA8-4D1A-429B-B99E-30883DB07ADF}" type="slidenum">
              <a:rPr lang="pt-BR" smtClean="0"/>
              <a:t>‹nº›</a:t>
            </a:fld>
            <a:endParaRPr lang="pt-BR"/>
          </a:p>
        </p:txBody>
      </p:sp>
    </p:spTree>
    <p:extLst>
      <p:ext uri="{BB962C8B-B14F-4D97-AF65-F5344CB8AC3E}">
        <p14:creationId xmlns:p14="http://schemas.microsoft.com/office/powerpoint/2010/main" val="6271243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p:cNvSpPr>
            <a:spLocks noGrp="1"/>
          </p:cNvSpPr>
          <p:nvPr>
            <p:ph type="dt" sz="half" idx="10"/>
          </p:nvPr>
        </p:nvSpPr>
        <p:spPr/>
        <p:txBody>
          <a:bodyPr/>
          <a:lstStyle/>
          <a:p>
            <a:fld id="{322F81F9-D0C8-4E58-BD65-28D211E8D79B}" type="datetimeFigureOut">
              <a:rPr lang="pt-BR" smtClean="0"/>
              <a:t>18/10/2015</a:t>
            </a:fld>
            <a:endParaRPr lang="pt-BR"/>
          </a:p>
        </p:txBody>
      </p:sp>
      <p:sp>
        <p:nvSpPr>
          <p:cNvPr id="3" name="Espaço Reservado para Rodapé 2"/>
          <p:cNvSpPr>
            <a:spLocks noGrp="1"/>
          </p:cNvSpPr>
          <p:nvPr>
            <p:ph type="ftr" sz="quarter" idx="11"/>
          </p:nvPr>
        </p:nvSpPr>
        <p:spPr/>
        <p:txBody>
          <a:bodyPr/>
          <a:lstStyle/>
          <a:p>
            <a:endParaRPr lang="pt-BR"/>
          </a:p>
        </p:txBody>
      </p:sp>
      <p:sp>
        <p:nvSpPr>
          <p:cNvPr id="4" name="Espaço Reservado para Número de Slide 3"/>
          <p:cNvSpPr>
            <a:spLocks noGrp="1"/>
          </p:cNvSpPr>
          <p:nvPr>
            <p:ph type="sldNum" sz="quarter" idx="12"/>
          </p:nvPr>
        </p:nvSpPr>
        <p:spPr/>
        <p:txBody>
          <a:bodyPr/>
          <a:lstStyle/>
          <a:p>
            <a:fld id="{22F9DCA8-4D1A-429B-B99E-30883DB07ADF}" type="slidenum">
              <a:rPr lang="pt-BR" smtClean="0"/>
              <a:t>‹nº›</a:t>
            </a:fld>
            <a:endParaRPr lang="pt-BR"/>
          </a:p>
        </p:txBody>
      </p:sp>
    </p:spTree>
    <p:extLst>
      <p:ext uri="{BB962C8B-B14F-4D97-AF65-F5344CB8AC3E}">
        <p14:creationId xmlns:p14="http://schemas.microsoft.com/office/powerpoint/2010/main" val="26466185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pt-BR" smtClean="0"/>
              <a:t>Clique para editar o título mestre</a:t>
            </a:r>
            <a:endParaRPr lang="pt-BR"/>
          </a:p>
        </p:txBody>
      </p:sp>
      <p:sp>
        <p:nvSpPr>
          <p:cNvPr id="3" name="Espaço Reservado para Conteú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Espaço Reservado para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smtClean="0"/>
              <a:t>Clique para editar o texto mestre</a:t>
            </a:r>
          </a:p>
        </p:txBody>
      </p:sp>
      <p:sp>
        <p:nvSpPr>
          <p:cNvPr id="5" name="Espaço Reservado para Data 4"/>
          <p:cNvSpPr>
            <a:spLocks noGrp="1"/>
          </p:cNvSpPr>
          <p:nvPr>
            <p:ph type="dt" sz="half" idx="10"/>
          </p:nvPr>
        </p:nvSpPr>
        <p:spPr/>
        <p:txBody>
          <a:bodyPr/>
          <a:lstStyle/>
          <a:p>
            <a:fld id="{322F81F9-D0C8-4E58-BD65-28D211E8D79B}" type="datetimeFigureOut">
              <a:rPr lang="pt-BR" smtClean="0"/>
              <a:t>18/10/2015</a:t>
            </a:fld>
            <a:endParaRPr lang="pt-BR"/>
          </a:p>
        </p:txBody>
      </p:sp>
      <p:sp>
        <p:nvSpPr>
          <p:cNvPr id="6" name="Espaço Reservado para Rodapé 5"/>
          <p:cNvSpPr>
            <a:spLocks noGrp="1"/>
          </p:cNvSpPr>
          <p:nvPr>
            <p:ph type="ftr" sz="quarter" idx="11"/>
          </p:nvPr>
        </p:nvSpPr>
        <p:spPr/>
        <p:txBody>
          <a:bodyPr/>
          <a:lstStyle/>
          <a:p>
            <a:endParaRPr lang="pt-BR"/>
          </a:p>
        </p:txBody>
      </p:sp>
      <p:sp>
        <p:nvSpPr>
          <p:cNvPr id="7" name="Espaço Reservado para Número de Slide 6"/>
          <p:cNvSpPr>
            <a:spLocks noGrp="1"/>
          </p:cNvSpPr>
          <p:nvPr>
            <p:ph type="sldNum" sz="quarter" idx="12"/>
          </p:nvPr>
        </p:nvSpPr>
        <p:spPr/>
        <p:txBody>
          <a:bodyPr/>
          <a:lstStyle/>
          <a:p>
            <a:fld id="{22F9DCA8-4D1A-429B-B99E-30883DB07ADF}" type="slidenum">
              <a:rPr lang="pt-BR" smtClean="0"/>
              <a:t>‹nº›</a:t>
            </a:fld>
            <a:endParaRPr lang="pt-BR"/>
          </a:p>
        </p:txBody>
      </p:sp>
    </p:spTree>
    <p:extLst>
      <p:ext uri="{BB962C8B-B14F-4D97-AF65-F5344CB8AC3E}">
        <p14:creationId xmlns:p14="http://schemas.microsoft.com/office/powerpoint/2010/main" val="7757566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pt-BR" smtClean="0"/>
              <a:t>Clique para editar o título mestre</a:t>
            </a:r>
            <a:endParaRPr lang="pt-BR"/>
          </a:p>
        </p:txBody>
      </p:sp>
      <p:sp>
        <p:nvSpPr>
          <p:cNvPr id="3" name="Espaço Reservado para Imagem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smtClean="0"/>
              <a:t>Clique para editar o texto mestre</a:t>
            </a:r>
          </a:p>
        </p:txBody>
      </p:sp>
      <p:sp>
        <p:nvSpPr>
          <p:cNvPr id="5" name="Espaço Reservado para Data 4"/>
          <p:cNvSpPr>
            <a:spLocks noGrp="1"/>
          </p:cNvSpPr>
          <p:nvPr>
            <p:ph type="dt" sz="half" idx="10"/>
          </p:nvPr>
        </p:nvSpPr>
        <p:spPr/>
        <p:txBody>
          <a:bodyPr/>
          <a:lstStyle/>
          <a:p>
            <a:fld id="{322F81F9-D0C8-4E58-BD65-28D211E8D79B}" type="datetimeFigureOut">
              <a:rPr lang="pt-BR" smtClean="0"/>
              <a:t>18/10/2015</a:t>
            </a:fld>
            <a:endParaRPr lang="pt-BR"/>
          </a:p>
        </p:txBody>
      </p:sp>
      <p:sp>
        <p:nvSpPr>
          <p:cNvPr id="6" name="Espaço Reservado para Rodapé 5"/>
          <p:cNvSpPr>
            <a:spLocks noGrp="1"/>
          </p:cNvSpPr>
          <p:nvPr>
            <p:ph type="ftr" sz="quarter" idx="11"/>
          </p:nvPr>
        </p:nvSpPr>
        <p:spPr/>
        <p:txBody>
          <a:bodyPr/>
          <a:lstStyle/>
          <a:p>
            <a:endParaRPr lang="pt-BR"/>
          </a:p>
        </p:txBody>
      </p:sp>
      <p:sp>
        <p:nvSpPr>
          <p:cNvPr id="7" name="Espaço Reservado para Número de Slide 6"/>
          <p:cNvSpPr>
            <a:spLocks noGrp="1"/>
          </p:cNvSpPr>
          <p:nvPr>
            <p:ph type="sldNum" sz="quarter" idx="12"/>
          </p:nvPr>
        </p:nvSpPr>
        <p:spPr/>
        <p:txBody>
          <a:bodyPr/>
          <a:lstStyle/>
          <a:p>
            <a:fld id="{22F9DCA8-4D1A-429B-B99E-30883DB07ADF}" type="slidenum">
              <a:rPr lang="pt-BR" smtClean="0"/>
              <a:t>‹nº›</a:t>
            </a:fld>
            <a:endParaRPr lang="pt-BR"/>
          </a:p>
        </p:txBody>
      </p:sp>
    </p:spTree>
    <p:extLst>
      <p:ext uri="{BB962C8B-B14F-4D97-AF65-F5344CB8AC3E}">
        <p14:creationId xmlns:p14="http://schemas.microsoft.com/office/powerpoint/2010/main" val="29443432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18" Type="http://schemas.openxmlformats.org/officeDocument/2006/relationships/slideLayout" Target="../slideLayouts/slideLayout31.xml"/><Relationship Id="rId26" Type="http://schemas.openxmlformats.org/officeDocument/2006/relationships/slideLayout" Target="../slideLayouts/slideLayout39.xml"/><Relationship Id="rId3" Type="http://schemas.openxmlformats.org/officeDocument/2006/relationships/slideLayout" Target="../slideLayouts/slideLayout16.xml"/><Relationship Id="rId21" Type="http://schemas.openxmlformats.org/officeDocument/2006/relationships/slideLayout" Target="../slideLayouts/slideLayout34.xml"/><Relationship Id="rId34" Type="http://schemas.openxmlformats.org/officeDocument/2006/relationships/slideLayout" Target="../slideLayouts/slideLayout47.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slideLayout" Target="../slideLayouts/slideLayout30.xml"/><Relationship Id="rId25" Type="http://schemas.openxmlformats.org/officeDocument/2006/relationships/slideLayout" Target="../slideLayouts/slideLayout38.xml"/><Relationship Id="rId33" Type="http://schemas.openxmlformats.org/officeDocument/2006/relationships/slideLayout" Target="../slideLayouts/slideLayout46.xml"/><Relationship Id="rId2" Type="http://schemas.openxmlformats.org/officeDocument/2006/relationships/slideLayout" Target="../slideLayouts/slideLayout15.xml"/><Relationship Id="rId16" Type="http://schemas.openxmlformats.org/officeDocument/2006/relationships/slideLayout" Target="../slideLayouts/slideLayout29.xml"/><Relationship Id="rId20" Type="http://schemas.openxmlformats.org/officeDocument/2006/relationships/slideLayout" Target="../slideLayouts/slideLayout33.xml"/><Relationship Id="rId29" Type="http://schemas.openxmlformats.org/officeDocument/2006/relationships/slideLayout" Target="../slideLayouts/slideLayout42.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24" Type="http://schemas.openxmlformats.org/officeDocument/2006/relationships/slideLayout" Target="../slideLayouts/slideLayout37.xml"/><Relationship Id="rId32" Type="http://schemas.openxmlformats.org/officeDocument/2006/relationships/slideLayout" Target="../slideLayouts/slideLayout45.xml"/><Relationship Id="rId5" Type="http://schemas.openxmlformats.org/officeDocument/2006/relationships/slideLayout" Target="../slideLayouts/slideLayout18.xml"/><Relationship Id="rId15" Type="http://schemas.openxmlformats.org/officeDocument/2006/relationships/slideLayout" Target="../slideLayouts/slideLayout28.xml"/><Relationship Id="rId23" Type="http://schemas.openxmlformats.org/officeDocument/2006/relationships/slideLayout" Target="../slideLayouts/slideLayout36.xml"/><Relationship Id="rId28" Type="http://schemas.openxmlformats.org/officeDocument/2006/relationships/slideLayout" Target="../slideLayouts/slideLayout41.xml"/><Relationship Id="rId36" Type="http://schemas.openxmlformats.org/officeDocument/2006/relationships/theme" Target="../theme/theme2.xml"/><Relationship Id="rId10" Type="http://schemas.openxmlformats.org/officeDocument/2006/relationships/slideLayout" Target="../slideLayouts/slideLayout23.xml"/><Relationship Id="rId19" Type="http://schemas.openxmlformats.org/officeDocument/2006/relationships/slideLayout" Target="../slideLayouts/slideLayout32.xml"/><Relationship Id="rId31" Type="http://schemas.openxmlformats.org/officeDocument/2006/relationships/slideLayout" Target="../slideLayouts/slideLayout44.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 Id="rId22" Type="http://schemas.openxmlformats.org/officeDocument/2006/relationships/slideLayout" Target="../slideLayouts/slideLayout35.xml"/><Relationship Id="rId27" Type="http://schemas.openxmlformats.org/officeDocument/2006/relationships/slideLayout" Target="../slideLayouts/slideLayout40.xml"/><Relationship Id="rId30" Type="http://schemas.openxmlformats.org/officeDocument/2006/relationships/slideLayout" Target="../slideLayouts/slideLayout43.xml"/><Relationship Id="rId35" Type="http://schemas.openxmlformats.org/officeDocument/2006/relationships/slideLayout" Target="../slideLayouts/slideLayout4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BR" smtClean="0"/>
              <a:t>Clique para editar o título mestre</a:t>
            </a:r>
            <a:endParaRPr lang="pt-BR"/>
          </a:p>
        </p:txBody>
      </p:sp>
      <p:sp>
        <p:nvSpPr>
          <p:cNvPr id="3" name="Espaço Reservado para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Espaço Reservado para Dat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22F81F9-D0C8-4E58-BD65-28D211E8D79B}" type="datetimeFigureOut">
              <a:rPr lang="pt-BR" smtClean="0"/>
              <a:t>18/10/2015</a:t>
            </a:fld>
            <a:endParaRPr lang="pt-BR"/>
          </a:p>
        </p:txBody>
      </p:sp>
      <p:sp>
        <p:nvSpPr>
          <p:cNvPr id="5" name="Espaço Reservado para Rodapé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Espaço Reservado para Número de Slide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2F9DCA8-4D1A-429B-B99E-30883DB07ADF}" type="slidenum">
              <a:rPr lang="pt-BR" smtClean="0"/>
              <a:t>‹nº›</a:t>
            </a:fld>
            <a:endParaRPr lang="pt-BR"/>
          </a:p>
        </p:txBody>
      </p:sp>
    </p:spTree>
    <p:extLst>
      <p:ext uri="{BB962C8B-B14F-4D97-AF65-F5344CB8AC3E}">
        <p14:creationId xmlns:p14="http://schemas.microsoft.com/office/powerpoint/2010/main" val="374695485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
        <p:cNvGrpSpPr/>
        <p:nvPr/>
      </p:nvGrpSpPr>
      <p:grpSpPr>
        <a:xfrm>
          <a:off x="0" y="0"/>
          <a:ext cx="0" cy="0"/>
          <a:chOff x="0" y="0"/>
          <a:chExt cx="0" cy="0"/>
        </a:xfrm>
      </p:grpSpPr>
      <p:sp>
        <p:nvSpPr>
          <p:cNvPr id="9" name="Shape 9"/>
          <p:cNvSpPr txBox="1">
            <a:spLocks noGrp="1"/>
          </p:cNvSpPr>
          <p:nvPr>
            <p:ph type="title"/>
          </p:nvPr>
        </p:nvSpPr>
        <p:spPr>
          <a:xfrm>
            <a:off x="269238" y="289511"/>
            <a:ext cx="11655838" cy="899665"/>
          </a:xfrm>
          <a:prstGeom prst="rect">
            <a:avLst/>
          </a:prstGeom>
          <a:noFill/>
          <a:ln>
            <a:noFill/>
          </a:ln>
        </p:spPr>
        <p:txBody>
          <a:bodyPr lIns="91425" tIns="91425" rIns="91425" bIns="91425" anchor="t" anchorCtr="0"/>
          <a:lstStyle>
            <a:lvl1pPr marL="0" marR="0" indent="0" algn="l" rtl="0">
              <a:lnSpc>
                <a:spcPct val="90000"/>
              </a:lnSpc>
              <a:spcBef>
                <a:spcPts val="0"/>
              </a:spcBef>
              <a:spcAft>
                <a:spcPts val="0"/>
              </a:spcAft>
              <a:buClr>
                <a:schemeClr val="dk1"/>
              </a:buClr>
              <a:buFont typeface="Quattrocento Sans"/>
              <a:buNone/>
              <a:defRPr/>
            </a:lvl1pPr>
            <a:lvl2pPr marL="0" marR="0" indent="0" algn="l" rtl="0">
              <a:lnSpc>
                <a:spcPct val="100000"/>
              </a:lnSpc>
              <a:spcBef>
                <a:spcPts val="0"/>
              </a:spcBef>
              <a:spcAft>
                <a:spcPts val="0"/>
              </a:spcAft>
              <a:buClr>
                <a:srgbClr val="000000"/>
              </a:buClr>
              <a:buFont typeface="Arial"/>
              <a:buNone/>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endParaRPr/>
          </a:p>
        </p:txBody>
      </p:sp>
      <p:sp>
        <p:nvSpPr>
          <p:cNvPr id="10" name="Shape 10"/>
          <p:cNvSpPr txBox="1">
            <a:spLocks noGrp="1"/>
          </p:cNvSpPr>
          <p:nvPr>
            <p:ph type="body" idx="1"/>
          </p:nvPr>
        </p:nvSpPr>
        <p:spPr>
          <a:xfrm>
            <a:off x="269239" y="1189178"/>
            <a:ext cx="11653520" cy="2052030"/>
          </a:xfrm>
          <a:prstGeom prst="rect">
            <a:avLst/>
          </a:prstGeom>
          <a:noFill/>
          <a:ln>
            <a:noFill/>
          </a:ln>
        </p:spPr>
        <p:txBody>
          <a:bodyPr lIns="91425" tIns="91425" rIns="91425" bIns="91425" anchor="t" anchorCtr="0"/>
          <a:lstStyle>
            <a:lvl1pPr marL="336145" marR="0" indent="-31345" algn="l" rtl="0">
              <a:lnSpc>
                <a:spcPct val="90000"/>
              </a:lnSpc>
              <a:spcBef>
                <a:spcPts val="784"/>
              </a:spcBef>
              <a:spcAft>
                <a:spcPts val="0"/>
              </a:spcAft>
              <a:buClr>
                <a:schemeClr val="dk1"/>
              </a:buClr>
              <a:buFont typeface="Arial"/>
              <a:buChar char="•"/>
              <a:defRPr/>
            </a:lvl1pPr>
            <a:lvl2pPr marL="572691" marR="0" indent="-26591" algn="l" rtl="0">
              <a:lnSpc>
                <a:spcPct val="90000"/>
              </a:lnSpc>
              <a:spcBef>
                <a:spcPts val="471"/>
              </a:spcBef>
              <a:spcAft>
                <a:spcPts val="0"/>
              </a:spcAft>
              <a:buClr>
                <a:schemeClr val="dk1"/>
              </a:buClr>
              <a:buFont typeface="Arial"/>
              <a:buChar char="•"/>
              <a:defRPr/>
            </a:lvl2pPr>
            <a:lvl3pPr marL="784338" marR="0" indent="-35037" algn="l" rtl="0">
              <a:lnSpc>
                <a:spcPct val="90000"/>
              </a:lnSpc>
              <a:spcBef>
                <a:spcPts val="392"/>
              </a:spcBef>
              <a:spcAft>
                <a:spcPts val="0"/>
              </a:spcAft>
              <a:buClr>
                <a:schemeClr val="dk1"/>
              </a:buClr>
              <a:buFont typeface="Arial"/>
              <a:buChar char="•"/>
              <a:defRPr/>
            </a:lvl3pPr>
            <a:lvl4pPr marL="1008434" marR="0" indent="-55933" algn="l" rtl="0">
              <a:lnSpc>
                <a:spcPct val="90000"/>
              </a:lnSpc>
              <a:spcBef>
                <a:spcPts val="353"/>
              </a:spcBef>
              <a:spcAft>
                <a:spcPts val="0"/>
              </a:spcAft>
              <a:buClr>
                <a:schemeClr val="dk1"/>
              </a:buClr>
              <a:buFont typeface="Arial"/>
              <a:buChar char="•"/>
              <a:defRPr/>
            </a:lvl4pPr>
            <a:lvl5pPr marL="1232531" marR="0" indent="-51430" algn="l" rtl="0">
              <a:lnSpc>
                <a:spcPct val="90000"/>
              </a:lnSpc>
              <a:spcBef>
                <a:spcPts val="353"/>
              </a:spcBef>
              <a:spcAft>
                <a:spcPts val="0"/>
              </a:spcAft>
              <a:buClr>
                <a:schemeClr val="dk1"/>
              </a:buClr>
              <a:buFont typeface="Arial"/>
              <a:buChar char="•"/>
              <a:defRPr/>
            </a:lvl5pPr>
            <a:lvl6pPr marL="2514509" marR="0" indent="-38008" algn="l" rtl="0">
              <a:lnSpc>
                <a:spcPct val="100000"/>
              </a:lnSpc>
              <a:spcBef>
                <a:spcPts val="392"/>
              </a:spcBef>
              <a:spcAft>
                <a:spcPts val="0"/>
              </a:spcAft>
              <a:buClr>
                <a:schemeClr val="dk1"/>
              </a:buClr>
              <a:buFont typeface="Arial"/>
              <a:buChar char="•"/>
              <a:defRPr/>
            </a:lvl6pPr>
            <a:lvl7pPr marL="2971693" marR="0" indent="-37993" algn="l" rtl="0">
              <a:lnSpc>
                <a:spcPct val="100000"/>
              </a:lnSpc>
              <a:spcBef>
                <a:spcPts val="392"/>
              </a:spcBef>
              <a:spcAft>
                <a:spcPts val="0"/>
              </a:spcAft>
              <a:buClr>
                <a:schemeClr val="dk1"/>
              </a:buClr>
              <a:buFont typeface="Arial"/>
              <a:buChar char="•"/>
              <a:defRPr/>
            </a:lvl7pPr>
            <a:lvl8pPr marL="3428877" marR="0" indent="-37977" algn="l" rtl="0">
              <a:lnSpc>
                <a:spcPct val="100000"/>
              </a:lnSpc>
              <a:spcBef>
                <a:spcPts val="392"/>
              </a:spcBef>
              <a:spcAft>
                <a:spcPts val="0"/>
              </a:spcAft>
              <a:buClr>
                <a:schemeClr val="dk1"/>
              </a:buClr>
              <a:buFont typeface="Arial"/>
              <a:buChar char="•"/>
              <a:defRPr/>
            </a:lvl8pPr>
            <a:lvl9pPr marL="3886060" marR="0" indent="-37960" algn="l" rtl="0">
              <a:lnSpc>
                <a:spcPct val="100000"/>
              </a:lnSpc>
              <a:spcBef>
                <a:spcPts val="392"/>
              </a:spcBef>
              <a:spcAft>
                <a:spcPts val="0"/>
              </a:spcAft>
              <a:buClr>
                <a:schemeClr val="dk1"/>
              </a:buClr>
              <a:buFont typeface="Arial"/>
              <a:buChar char="•"/>
              <a:defRPr/>
            </a:lvl9pPr>
          </a:lstStyle>
          <a:p>
            <a:endParaRPr/>
          </a:p>
        </p:txBody>
      </p:sp>
    </p:spTree>
    <p:extLst>
      <p:ext uri="{BB962C8B-B14F-4D97-AF65-F5344CB8AC3E}">
        <p14:creationId xmlns:p14="http://schemas.microsoft.com/office/powerpoint/2010/main" val="3489228337"/>
      </p:ext>
    </p:extLst>
  </p:cSld>
  <p:clrMap bg1="lt1" tx1="dk1" bg2="dk2" tx2="lt2" accent1="accent1" accent2="accent2" accent3="accent3" accent4="accent4" accent5="accent5" accent6="accent6" hlink="hlink" folHlink="folHlink"/>
  <p:sldLayoutIdLst>
    <p:sldLayoutId id="2147483663" r:id="rId1"/>
    <p:sldLayoutId id="2147483665" r:id="rId2"/>
    <p:sldLayoutId id="2147483666" r:id="rId3"/>
    <p:sldLayoutId id="2147483667" r:id="rId4"/>
    <p:sldLayoutId id="2147483668" r:id="rId5"/>
    <p:sldLayoutId id="2147483669" r:id="rId6"/>
    <p:sldLayoutId id="2147483671" r:id="rId7"/>
    <p:sldLayoutId id="2147483672" r:id="rId8"/>
    <p:sldLayoutId id="2147483673" r:id="rId9"/>
    <p:sldLayoutId id="2147483674" r:id="rId10"/>
    <p:sldLayoutId id="2147483675" r:id="rId11"/>
    <p:sldLayoutId id="2147483676" r:id="rId12"/>
    <p:sldLayoutId id="2147483677" r:id="rId13"/>
    <p:sldLayoutId id="2147483678" r:id="rId14"/>
    <p:sldLayoutId id="2147483679" r:id="rId15"/>
    <p:sldLayoutId id="2147483680" r:id="rId16"/>
    <p:sldLayoutId id="2147483681" r:id="rId17"/>
    <p:sldLayoutId id="2147483682" r:id="rId18"/>
    <p:sldLayoutId id="2147483683" r:id="rId19"/>
    <p:sldLayoutId id="2147483684" r:id="rId20"/>
    <p:sldLayoutId id="2147483685" r:id="rId21"/>
    <p:sldLayoutId id="2147483686" r:id="rId22"/>
    <p:sldLayoutId id="2147483687" r:id="rId23"/>
    <p:sldLayoutId id="2147483688" r:id="rId24"/>
    <p:sldLayoutId id="2147483691" r:id="rId25"/>
    <p:sldLayoutId id="2147483692" r:id="rId26"/>
    <p:sldLayoutId id="2147483693" r:id="rId27"/>
    <p:sldLayoutId id="2147483694" r:id="rId28"/>
    <p:sldLayoutId id="2147483695" r:id="rId29"/>
    <p:sldLayoutId id="2147483696" r:id="rId30"/>
    <p:sldLayoutId id="2147483698" r:id="rId31"/>
    <p:sldLayoutId id="2147483699" r:id="rId32"/>
    <p:sldLayoutId id="2147483700" r:id="rId33"/>
    <p:sldLayoutId id="2147483701" r:id="rId34"/>
    <p:sldLayoutId id="2147483702" r:id="rId35"/>
  </p:sldLayoutIdLst>
  <p:hf sldNum="0" hdr="0" ftr="0" dt="0"/>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2.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5.xml"/><Relationship Id="rId1" Type="http://schemas.openxmlformats.org/officeDocument/2006/relationships/tags" Target="../tags/tag4.xml"/></Relationships>
</file>

<file path=ppt/slides/_rels/slide100.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38.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104.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38.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106.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38.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108.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38.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5.xml"/><Relationship Id="rId1" Type="http://schemas.openxmlformats.org/officeDocument/2006/relationships/tags" Target="../tags/tag5.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112.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38.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114.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38.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118.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38.xml"/></Relationships>
</file>

<file path=ppt/slides/_rels/slide119.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3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122.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38.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125.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38.xml"/></Relationships>
</file>

<file path=ppt/slides/_rels/slide126.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38.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38.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15.xml"/><Relationship Id="rId1" Type="http://schemas.openxmlformats.org/officeDocument/2006/relationships/tags" Target="../tags/tag24.xml"/></Relationships>
</file>

<file path=ppt/slides/_rels/slide139.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15.xml"/><Relationship Id="rId1" Type="http://schemas.openxmlformats.org/officeDocument/2006/relationships/tags" Target="../tags/tag2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140.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15.xml"/><Relationship Id="rId1" Type="http://schemas.openxmlformats.org/officeDocument/2006/relationships/tags" Target="../tags/tag26.xml"/></Relationships>
</file>

<file path=ppt/slides/_rels/slide141.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15.xml"/><Relationship Id="rId1" Type="http://schemas.openxmlformats.org/officeDocument/2006/relationships/tags" Target="../tags/tag2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43.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15.xml"/><Relationship Id="rId1" Type="http://schemas.openxmlformats.org/officeDocument/2006/relationships/tags" Target="../tags/tag28.xml"/></Relationships>
</file>

<file path=ppt/slides/_rels/slide144.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15.xml"/><Relationship Id="rId1" Type="http://schemas.openxmlformats.org/officeDocument/2006/relationships/tags" Target="../tags/tag29.xml"/></Relationships>
</file>

<file path=ppt/slides/_rels/slide145.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15.xml"/><Relationship Id="rId1" Type="http://schemas.openxmlformats.org/officeDocument/2006/relationships/tags" Target="../tags/tag30.xml"/></Relationships>
</file>

<file path=ppt/slides/_rels/slide146.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15.xml"/><Relationship Id="rId1" Type="http://schemas.openxmlformats.org/officeDocument/2006/relationships/tags" Target="../tags/tag31.xml"/></Relationships>
</file>

<file path=ppt/slides/_rels/slide147.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15.xml"/><Relationship Id="rId1" Type="http://schemas.openxmlformats.org/officeDocument/2006/relationships/tags" Target="../tags/tag32.xml"/></Relationships>
</file>

<file path=ppt/slides/_rels/slide148.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15.xml"/><Relationship Id="rId1" Type="http://schemas.openxmlformats.org/officeDocument/2006/relationships/tags" Target="../tags/tag33.xml"/><Relationship Id="rId4" Type="http://schemas.openxmlformats.org/officeDocument/2006/relationships/image" Target="../media/image121.png"/></Relationships>
</file>

<file path=ppt/slides/_rels/slide149.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15.xml"/><Relationship Id="rId1" Type="http://schemas.openxmlformats.org/officeDocument/2006/relationships/tags" Target="../tags/tag3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150.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15.xml"/><Relationship Id="rId1" Type="http://schemas.openxmlformats.org/officeDocument/2006/relationships/tags" Target="../tags/tag35.xml"/></Relationships>
</file>

<file path=ppt/slides/_rels/slide151.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15.xml"/><Relationship Id="rId1" Type="http://schemas.openxmlformats.org/officeDocument/2006/relationships/tags" Target="../tags/tag36.xml"/></Relationships>
</file>

<file path=ppt/slides/_rels/slide152.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13.xml"/><Relationship Id="rId1" Type="http://schemas.openxmlformats.org/officeDocument/2006/relationships/tags" Target="../tags/tag37.xml"/><Relationship Id="rId6" Type="http://schemas.microsoft.com/office/2007/relationships/hdphoto" Target="../media/hdphoto1.wdp"/><Relationship Id="rId5" Type="http://schemas.openxmlformats.org/officeDocument/2006/relationships/image" Target="../media/image123.png"/><Relationship Id="rId4" Type="http://schemas.openxmlformats.org/officeDocument/2006/relationships/image" Target="../media/image12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7.xml"/><Relationship Id="rId1" Type="http://schemas.openxmlformats.org/officeDocument/2006/relationships/tags" Target="../tags/tag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2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8.xml"/></Relationships>
</file>

<file path=ppt/slides/_rels/slide2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5.xml"/><Relationship Id="rId1" Type="http://schemas.openxmlformats.org/officeDocument/2006/relationships/tags" Target="../tags/tag6.xml"/></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5.xml"/><Relationship Id="rId1" Type="http://schemas.openxmlformats.org/officeDocument/2006/relationships/tags" Target="../tags/tag7.xm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5.xml"/><Relationship Id="rId1" Type="http://schemas.openxmlformats.org/officeDocument/2006/relationships/tags" Target="../tags/tag8.xml"/></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5.xml"/><Relationship Id="rId1" Type="http://schemas.openxmlformats.org/officeDocument/2006/relationships/tags" Target="../tags/tag9.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5.xml"/><Relationship Id="rId1" Type="http://schemas.openxmlformats.org/officeDocument/2006/relationships/tags" Target="../tags/tag10.xml"/></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5.xml"/><Relationship Id="rId1" Type="http://schemas.openxmlformats.org/officeDocument/2006/relationships/tags" Target="../tags/tag1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5.xml"/><Relationship Id="rId1" Type="http://schemas.openxmlformats.org/officeDocument/2006/relationships/tags" Target="../tags/tag12.xml"/></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5.xml"/><Relationship Id="rId1" Type="http://schemas.openxmlformats.org/officeDocument/2006/relationships/tags" Target="../tags/tag13.xml"/></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5.xml"/><Relationship Id="rId1" Type="http://schemas.openxmlformats.org/officeDocument/2006/relationships/tags" Target="../tags/tag14.xml"/></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5.xml"/><Relationship Id="rId1" Type="http://schemas.openxmlformats.org/officeDocument/2006/relationships/tags" Target="../tags/tag15.xml"/></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5.xml"/><Relationship Id="rId1" Type="http://schemas.openxmlformats.org/officeDocument/2006/relationships/tags" Target="../tags/tag16.xml"/></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5.xml"/><Relationship Id="rId1" Type="http://schemas.openxmlformats.org/officeDocument/2006/relationships/tags" Target="../tags/tag17.xml"/></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5.xml"/><Relationship Id="rId1" Type="http://schemas.openxmlformats.org/officeDocument/2006/relationships/tags" Target="../tags/tag18.xml"/></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5.xml"/><Relationship Id="rId1" Type="http://schemas.openxmlformats.org/officeDocument/2006/relationships/tags" Target="../tags/tag19.xml"/></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5.xml"/><Relationship Id="rId1" Type="http://schemas.openxmlformats.org/officeDocument/2006/relationships/tags" Target="../tags/tag20.xml"/></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5.xml"/><Relationship Id="rId1" Type="http://schemas.openxmlformats.org/officeDocument/2006/relationships/tags" Target="../tags/tag2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5.xml"/><Relationship Id="rId1" Type="http://schemas.openxmlformats.org/officeDocument/2006/relationships/tags" Target="../tags/tag2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3.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notesSlide" Target="../notesSlides/notesSlide23.xml"/><Relationship Id="rId7" Type="http://schemas.openxmlformats.org/officeDocument/2006/relationships/image" Target="../media/image21.png"/><Relationship Id="rId12" Type="http://schemas.openxmlformats.org/officeDocument/2006/relationships/image" Target="../media/image26.png"/><Relationship Id="rId2" Type="http://schemas.openxmlformats.org/officeDocument/2006/relationships/slideLayout" Target="../slideLayouts/slideLayout15.xml"/><Relationship Id="rId1" Type="http://schemas.openxmlformats.org/officeDocument/2006/relationships/tags" Target="../tags/tag23.xml"/><Relationship Id="rId6" Type="http://schemas.openxmlformats.org/officeDocument/2006/relationships/image" Target="../media/image20.png"/><Relationship Id="rId11" Type="http://schemas.openxmlformats.org/officeDocument/2006/relationships/image" Target="../media/image25.png"/><Relationship Id="rId5" Type="http://schemas.openxmlformats.org/officeDocument/2006/relationships/image" Target="../media/image19.png"/><Relationship Id="rId10" Type="http://schemas.openxmlformats.org/officeDocument/2006/relationships/image" Target="../media/image24.png"/><Relationship Id="rId4" Type="http://schemas.openxmlformats.org/officeDocument/2006/relationships/image" Target="../media/image18.png"/><Relationship Id="rId9" Type="http://schemas.openxmlformats.org/officeDocument/2006/relationships/image" Target="../media/image23.png"/></Relationships>
</file>

<file path=ppt/slides/_rels/slide64.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37.png"/><Relationship Id="rId3" Type="http://schemas.openxmlformats.org/officeDocument/2006/relationships/image" Target="../media/image27.png"/><Relationship Id="rId7" Type="http://schemas.openxmlformats.org/officeDocument/2006/relationships/image" Target="../media/image31.png"/><Relationship Id="rId12" Type="http://schemas.openxmlformats.org/officeDocument/2006/relationships/image" Target="../media/image36.png"/><Relationship Id="rId2" Type="http://schemas.openxmlformats.org/officeDocument/2006/relationships/notesSlide" Target="../notesSlides/notesSlide24.xml"/><Relationship Id="rId16" Type="http://schemas.openxmlformats.org/officeDocument/2006/relationships/comments" Target="../comments/comment1.xml"/><Relationship Id="rId1" Type="http://schemas.openxmlformats.org/officeDocument/2006/relationships/slideLayout" Target="../slideLayouts/slideLayout43.xml"/><Relationship Id="rId6" Type="http://schemas.openxmlformats.org/officeDocument/2006/relationships/image" Target="../media/image30.png"/><Relationship Id="rId11" Type="http://schemas.openxmlformats.org/officeDocument/2006/relationships/image" Target="../media/image35.png"/><Relationship Id="rId5" Type="http://schemas.openxmlformats.org/officeDocument/2006/relationships/image" Target="../media/image29.png"/><Relationship Id="rId15" Type="http://schemas.openxmlformats.org/officeDocument/2006/relationships/image" Target="../media/image39.png"/><Relationship Id="rId10" Type="http://schemas.openxmlformats.org/officeDocument/2006/relationships/image" Target="../media/image34.png"/><Relationship Id="rId4" Type="http://schemas.openxmlformats.org/officeDocument/2006/relationships/image" Target="../media/image28.png"/><Relationship Id="rId9" Type="http://schemas.openxmlformats.org/officeDocument/2006/relationships/image" Target="../media/image33.png"/><Relationship Id="rId14" Type="http://schemas.openxmlformats.org/officeDocument/2006/relationships/image" Target="../media/image38.png"/></Relationships>
</file>

<file path=ppt/slides/_rels/slide65.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50.png"/><Relationship Id="rId3" Type="http://schemas.openxmlformats.org/officeDocument/2006/relationships/image" Target="../media/image40.png"/><Relationship Id="rId7" Type="http://schemas.openxmlformats.org/officeDocument/2006/relationships/image" Target="../media/image44.png"/><Relationship Id="rId12" Type="http://schemas.openxmlformats.org/officeDocument/2006/relationships/image" Target="../media/image49.png"/><Relationship Id="rId2" Type="http://schemas.openxmlformats.org/officeDocument/2006/relationships/notesSlide" Target="../notesSlides/notesSlide25.xml"/><Relationship Id="rId16" Type="http://schemas.openxmlformats.org/officeDocument/2006/relationships/image" Target="../media/image53.png"/><Relationship Id="rId1" Type="http://schemas.openxmlformats.org/officeDocument/2006/relationships/slideLayout" Target="../slideLayouts/slideLayout43.xml"/><Relationship Id="rId6" Type="http://schemas.openxmlformats.org/officeDocument/2006/relationships/image" Target="../media/image43.png"/><Relationship Id="rId11" Type="http://schemas.openxmlformats.org/officeDocument/2006/relationships/image" Target="../media/image48.png"/><Relationship Id="rId5" Type="http://schemas.openxmlformats.org/officeDocument/2006/relationships/image" Target="../media/image42.png"/><Relationship Id="rId15" Type="http://schemas.openxmlformats.org/officeDocument/2006/relationships/image" Target="../media/image52.png"/><Relationship Id="rId10" Type="http://schemas.openxmlformats.org/officeDocument/2006/relationships/image" Target="../media/image47.png"/><Relationship Id="rId4" Type="http://schemas.openxmlformats.org/officeDocument/2006/relationships/image" Target="../media/image41.png"/><Relationship Id="rId9" Type="http://schemas.openxmlformats.org/officeDocument/2006/relationships/image" Target="../media/image46.png"/><Relationship Id="rId14" Type="http://schemas.openxmlformats.org/officeDocument/2006/relationships/image" Target="../media/image51.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67.xml.rels><?xml version="1.0" encoding="UTF-8" standalone="yes"?>
<Relationships xmlns="http://schemas.openxmlformats.org/package/2006/relationships"><Relationship Id="rId8" Type="http://schemas.openxmlformats.org/officeDocument/2006/relationships/image" Target="../media/image59.png"/><Relationship Id="rId13" Type="http://schemas.openxmlformats.org/officeDocument/2006/relationships/image" Target="../media/image64.png"/><Relationship Id="rId3" Type="http://schemas.openxmlformats.org/officeDocument/2006/relationships/image" Target="../media/image54.png"/><Relationship Id="rId7" Type="http://schemas.openxmlformats.org/officeDocument/2006/relationships/image" Target="../media/image58.png"/><Relationship Id="rId12" Type="http://schemas.openxmlformats.org/officeDocument/2006/relationships/image" Target="../media/image63.png"/><Relationship Id="rId2" Type="http://schemas.openxmlformats.org/officeDocument/2006/relationships/notesSlide" Target="../notesSlides/notesSlide26.xml"/><Relationship Id="rId16" Type="http://schemas.openxmlformats.org/officeDocument/2006/relationships/image" Target="../media/image14.png"/><Relationship Id="rId1" Type="http://schemas.openxmlformats.org/officeDocument/2006/relationships/slideLayout" Target="../slideLayouts/slideLayout43.xml"/><Relationship Id="rId6" Type="http://schemas.openxmlformats.org/officeDocument/2006/relationships/image" Target="../media/image57.png"/><Relationship Id="rId11" Type="http://schemas.openxmlformats.org/officeDocument/2006/relationships/image" Target="../media/image62.png"/><Relationship Id="rId5" Type="http://schemas.openxmlformats.org/officeDocument/2006/relationships/image" Target="../media/image56.png"/><Relationship Id="rId15" Type="http://schemas.openxmlformats.org/officeDocument/2006/relationships/image" Target="../media/image66.png"/><Relationship Id="rId10" Type="http://schemas.openxmlformats.org/officeDocument/2006/relationships/image" Target="../media/image61.png"/><Relationship Id="rId4" Type="http://schemas.openxmlformats.org/officeDocument/2006/relationships/image" Target="../media/image55.png"/><Relationship Id="rId9" Type="http://schemas.openxmlformats.org/officeDocument/2006/relationships/image" Target="../media/image60.png"/><Relationship Id="rId14" Type="http://schemas.openxmlformats.org/officeDocument/2006/relationships/image" Target="../media/image65.png"/></Relationships>
</file>

<file path=ppt/slides/_rels/slide68.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diagramData" Target="../diagrams/data1.xml"/><Relationship Id="rId7" Type="http://schemas.microsoft.com/office/2007/relationships/diagramDrawing" Target="../diagrams/drawing1.xml"/><Relationship Id="rId12" Type="http://schemas.openxmlformats.org/officeDocument/2006/relationships/image" Target="../media/image71.png"/><Relationship Id="rId2" Type="http://schemas.openxmlformats.org/officeDocument/2006/relationships/notesSlide" Target="../notesSlides/notesSlide27.xml"/><Relationship Id="rId1" Type="http://schemas.openxmlformats.org/officeDocument/2006/relationships/slideLayout" Target="../slideLayouts/slideLayout47.xml"/><Relationship Id="rId6" Type="http://schemas.openxmlformats.org/officeDocument/2006/relationships/diagramColors" Target="../diagrams/colors1.xml"/><Relationship Id="rId11" Type="http://schemas.openxmlformats.org/officeDocument/2006/relationships/image" Target="../media/image70.png"/><Relationship Id="rId5" Type="http://schemas.openxmlformats.org/officeDocument/2006/relationships/diagramQuickStyle" Target="../diagrams/quickStyle1.xml"/><Relationship Id="rId10" Type="http://schemas.openxmlformats.org/officeDocument/2006/relationships/image" Target="../media/image69.png"/><Relationship Id="rId4" Type="http://schemas.openxmlformats.org/officeDocument/2006/relationships/diagramLayout" Target="../diagrams/layout1.xml"/><Relationship Id="rId9" Type="http://schemas.openxmlformats.org/officeDocument/2006/relationships/image" Target="../media/image68.png"/></Relationships>
</file>

<file path=ppt/slides/_rels/slide69.xml.rels><?xml version="1.0" encoding="UTF-8" standalone="yes"?>
<Relationships xmlns="http://schemas.openxmlformats.org/package/2006/relationships"><Relationship Id="rId8" Type="http://schemas.openxmlformats.org/officeDocument/2006/relationships/diagramQuickStyle" Target="../diagrams/quickStyle2.xml"/><Relationship Id="rId3" Type="http://schemas.openxmlformats.org/officeDocument/2006/relationships/image" Target="../media/image67.png"/><Relationship Id="rId7" Type="http://schemas.openxmlformats.org/officeDocument/2006/relationships/diagramLayout" Target="../diagrams/layout2.xml"/><Relationship Id="rId2" Type="http://schemas.openxmlformats.org/officeDocument/2006/relationships/notesSlide" Target="../notesSlides/notesSlide28.xml"/><Relationship Id="rId1" Type="http://schemas.openxmlformats.org/officeDocument/2006/relationships/slideLayout" Target="../slideLayouts/slideLayout47.xml"/><Relationship Id="rId6" Type="http://schemas.openxmlformats.org/officeDocument/2006/relationships/diagramData" Target="../diagrams/data2.xml"/><Relationship Id="rId5" Type="http://schemas.openxmlformats.org/officeDocument/2006/relationships/image" Target="../media/image69.png"/><Relationship Id="rId10" Type="http://schemas.microsoft.com/office/2007/relationships/diagramDrawing" Target="../diagrams/drawing2.xml"/><Relationship Id="rId4" Type="http://schemas.openxmlformats.org/officeDocument/2006/relationships/image" Target="../media/image68.png"/><Relationship Id="rId9" Type="http://schemas.openxmlformats.org/officeDocument/2006/relationships/diagramColors" Target="../diagrams/colors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70.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9.xml"/><Relationship Id="rId1" Type="http://schemas.openxmlformats.org/officeDocument/2006/relationships/slideLayout" Target="../slideLayouts/slideLayout47.xml"/><Relationship Id="rId6" Type="http://schemas.openxmlformats.org/officeDocument/2006/relationships/diagramColors" Target="../diagrams/colors3.xml"/><Relationship Id="rId5" Type="http://schemas.openxmlformats.org/officeDocument/2006/relationships/diagramQuickStyle" Target="../diagrams/quickStyle3.xml"/><Relationship Id="rId10" Type="http://schemas.openxmlformats.org/officeDocument/2006/relationships/image" Target="../media/image69.png"/><Relationship Id="rId4" Type="http://schemas.openxmlformats.org/officeDocument/2006/relationships/diagramLayout" Target="../diagrams/layout3.xml"/><Relationship Id="rId9" Type="http://schemas.openxmlformats.org/officeDocument/2006/relationships/image" Target="../media/image68.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72.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image" Target="../media/image72.wmf"/><Relationship Id="rId1" Type="http://schemas.openxmlformats.org/officeDocument/2006/relationships/slideLayout" Target="../slideLayouts/slideLayout47.xml"/><Relationship Id="rId4" Type="http://schemas.openxmlformats.org/officeDocument/2006/relationships/image" Target="../media/image74.jpeg"/></Relationships>
</file>

<file path=ppt/slides/_rels/slide73.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30.xml"/><Relationship Id="rId1" Type="http://schemas.openxmlformats.org/officeDocument/2006/relationships/slideLayout" Target="../slideLayouts/slideLayout47.xml"/><Relationship Id="rId6" Type="http://schemas.openxmlformats.org/officeDocument/2006/relationships/diagramColors" Target="../diagrams/colors4.xml"/><Relationship Id="rId11" Type="http://schemas.openxmlformats.org/officeDocument/2006/relationships/image" Target="../media/image76.png"/><Relationship Id="rId5" Type="http://schemas.openxmlformats.org/officeDocument/2006/relationships/diagramQuickStyle" Target="../diagrams/quickStyle4.xml"/><Relationship Id="rId10" Type="http://schemas.openxmlformats.org/officeDocument/2006/relationships/image" Target="../media/image75.png"/><Relationship Id="rId4" Type="http://schemas.openxmlformats.org/officeDocument/2006/relationships/diagramLayout" Target="../diagrams/layout4.xml"/><Relationship Id="rId9" Type="http://schemas.openxmlformats.org/officeDocument/2006/relationships/image" Target="../media/image36.png"/></Relationships>
</file>

<file path=ppt/slides/_rels/slide74.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31.xml"/><Relationship Id="rId1" Type="http://schemas.openxmlformats.org/officeDocument/2006/relationships/slideLayout" Target="../slideLayouts/slideLayout47.xml"/><Relationship Id="rId6" Type="http://schemas.openxmlformats.org/officeDocument/2006/relationships/diagramColors" Target="../diagrams/colors5.xml"/><Relationship Id="rId11" Type="http://schemas.openxmlformats.org/officeDocument/2006/relationships/image" Target="../media/image76.png"/><Relationship Id="rId5" Type="http://schemas.openxmlformats.org/officeDocument/2006/relationships/diagramQuickStyle" Target="../diagrams/quickStyle5.xml"/><Relationship Id="rId10" Type="http://schemas.openxmlformats.org/officeDocument/2006/relationships/image" Target="../media/image75.png"/><Relationship Id="rId4" Type="http://schemas.openxmlformats.org/officeDocument/2006/relationships/diagramLayout" Target="../diagrams/layout5.xml"/><Relationship Id="rId9" Type="http://schemas.openxmlformats.org/officeDocument/2006/relationships/image" Target="../media/image36.png"/></Relationships>
</file>

<file path=ppt/slides/_rels/slide7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2.xml"/><Relationship Id="rId1" Type="http://schemas.openxmlformats.org/officeDocument/2006/relationships/slideLayout" Target="../slideLayouts/slideLayout48.xml"/><Relationship Id="rId6" Type="http://schemas.openxmlformats.org/officeDocument/2006/relationships/image" Target="../media/image80.gif"/><Relationship Id="rId5" Type="http://schemas.openxmlformats.org/officeDocument/2006/relationships/image" Target="../media/image79.png"/><Relationship Id="rId4" Type="http://schemas.openxmlformats.org/officeDocument/2006/relationships/image" Target="../media/image78.png"/></Relationships>
</file>

<file path=ppt/slides/_rels/slide76.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33.xml"/><Relationship Id="rId1" Type="http://schemas.openxmlformats.org/officeDocument/2006/relationships/slideLayout" Target="../slideLayouts/slideLayout48.xml"/><Relationship Id="rId5" Type="http://schemas.openxmlformats.org/officeDocument/2006/relationships/image" Target="../media/image77.png"/><Relationship Id="rId4" Type="http://schemas.openxmlformats.org/officeDocument/2006/relationships/image" Target="../media/image82.png"/></Relationships>
</file>

<file path=ppt/slides/_rels/slide77.xml.rels><?xml version="1.0" encoding="UTF-8" standalone="yes"?>
<Relationships xmlns="http://schemas.openxmlformats.org/package/2006/relationships"><Relationship Id="rId8" Type="http://schemas.openxmlformats.org/officeDocument/2006/relationships/image" Target="../media/image83.png"/><Relationship Id="rId13" Type="http://schemas.openxmlformats.org/officeDocument/2006/relationships/image" Target="../media/image88.png"/><Relationship Id="rId3" Type="http://schemas.openxmlformats.org/officeDocument/2006/relationships/diagramData" Target="../diagrams/data6.xml"/><Relationship Id="rId7" Type="http://schemas.microsoft.com/office/2007/relationships/diagramDrawing" Target="../diagrams/drawing6.xml"/><Relationship Id="rId12" Type="http://schemas.openxmlformats.org/officeDocument/2006/relationships/image" Target="../media/image87.png"/><Relationship Id="rId2" Type="http://schemas.openxmlformats.org/officeDocument/2006/relationships/notesSlide" Target="../notesSlides/notesSlide34.xml"/><Relationship Id="rId1" Type="http://schemas.openxmlformats.org/officeDocument/2006/relationships/slideLayout" Target="../slideLayouts/slideLayout47.xml"/><Relationship Id="rId6" Type="http://schemas.openxmlformats.org/officeDocument/2006/relationships/diagramColors" Target="../diagrams/colors6.xml"/><Relationship Id="rId11" Type="http://schemas.openxmlformats.org/officeDocument/2006/relationships/image" Target="../media/image86.png"/><Relationship Id="rId5" Type="http://schemas.openxmlformats.org/officeDocument/2006/relationships/diagramQuickStyle" Target="../diagrams/quickStyle6.xml"/><Relationship Id="rId10" Type="http://schemas.openxmlformats.org/officeDocument/2006/relationships/image" Target="../media/image85.png"/><Relationship Id="rId4" Type="http://schemas.openxmlformats.org/officeDocument/2006/relationships/diagramLayout" Target="../diagrams/layout6.xml"/><Relationship Id="rId9" Type="http://schemas.openxmlformats.org/officeDocument/2006/relationships/image" Target="../media/image84.png"/><Relationship Id="rId14" Type="http://schemas.openxmlformats.org/officeDocument/2006/relationships/image" Target="../media/image89.png"/></Relationships>
</file>

<file path=ppt/slides/_rels/slide78.xml.rels><?xml version="1.0" encoding="UTF-8" standalone="yes"?>
<Relationships xmlns="http://schemas.openxmlformats.org/package/2006/relationships"><Relationship Id="rId8" Type="http://schemas.openxmlformats.org/officeDocument/2006/relationships/image" Target="../media/image83.png"/><Relationship Id="rId13" Type="http://schemas.openxmlformats.org/officeDocument/2006/relationships/image" Target="../media/image88.png"/><Relationship Id="rId3" Type="http://schemas.openxmlformats.org/officeDocument/2006/relationships/diagramData" Target="../diagrams/data7.xml"/><Relationship Id="rId7" Type="http://schemas.microsoft.com/office/2007/relationships/diagramDrawing" Target="../diagrams/drawing7.xml"/><Relationship Id="rId12" Type="http://schemas.openxmlformats.org/officeDocument/2006/relationships/image" Target="../media/image87.png"/><Relationship Id="rId2" Type="http://schemas.openxmlformats.org/officeDocument/2006/relationships/notesSlide" Target="../notesSlides/notesSlide35.xml"/><Relationship Id="rId1" Type="http://schemas.openxmlformats.org/officeDocument/2006/relationships/slideLayout" Target="../slideLayouts/slideLayout47.xml"/><Relationship Id="rId6" Type="http://schemas.openxmlformats.org/officeDocument/2006/relationships/diagramColors" Target="../diagrams/colors7.xml"/><Relationship Id="rId11" Type="http://schemas.openxmlformats.org/officeDocument/2006/relationships/image" Target="../media/image86.png"/><Relationship Id="rId5" Type="http://schemas.openxmlformats.org/officeDocument/2006/relationships/diagramQuickStyle" Target="../diagrams/quickStyle7.xml"/><Relationship Id="rId10" Type="http://schemas.openxmlformats.org/officeDocument/2006/relationships/image" Target="../media/image85.png"/><Relationship Id="rId4" Type="http://schemas.openxmlformats.org/officeDocument/2006/relationships/diagramLayout" Target="../diagrams/layout7.xml"/><Relationship Id="rId9" Type="http://schemas.openxmlformats.org/officeDocument/2006/relationships/image" Target="../media/image84.png"/><Relationship Id="rId14" Type="http://schemas.openxmlformats.org/officeDocument/2006/relationships/image" Target="../media/image89.png"/></Relationships>
</file>

<file path=ppt/slides/_rels/slide79.xml.rels><?xml version="1.0" encoding="UTF-8" standalone="yes"?>
<Relationships xmlns="http://schemas.openxmlformats.org/package/2006/relationships"><Relationship Id="rId8" Type="http://schemas.openxmlformats.org/officeDocument/2006/relationships/image" Target="../media/image83.png"/><Relationship Id="rId13" Type="http://schemas.openxmlformats.org/officeDocument/2006/relationships/image" Target="../media/image88.png"/><Relationship Id="rId3" Type="http://schemas.openxmlformats.org/officeDocument/2006/relationships/diagramData" Target="../diagrams/data8.xml"/><Relationship Id="rId7" Type="http://schemas.microsoft.com/office/2007/relationships/diagramDrawing" Target="../diagrams/drawing8.xml"/><Relationship Id="rId12" Type="http://schemas.openxmlformats.org/officeDocument/2006/relationships/image" Target="../media/image87.png"/><Relationship Id="rId2" Type="http://schemas.openxmlformats.org/officeDocument/2006/relationships/notesSlide" Target="../notesSlides/notesSlide36.xml"/><Relationship Id="rId1" Type="http://schemas.openxmlformats.org/officeDocument/2006/relationships/slideLayout" Target="../slideLayouts/slideLayout47.xml"/><Relationship Id="rId6" Type="http://schemas.openxmlformats.org/officeDocument/2006/relationships/diagramColors" Target="../diagrams/colors8.xml"/><Relationship Id="rId11" Type="http://schemas.openxmlformats.org/officeDocument/2006/relationships/image" Target="../media/image86.png"/><Relationship Id="rId5" Type="http://schemas.openxmlformats.org/officeDocument/2006/relationships/diagramQuickStyle" Target="../diagrams/quickStyle8.xml"/><Relationship Id="rId10" Type="http://schemas.openxmlformats.org/officeDocument/2006/relationships/image" Target="../media/image85.png"/><Relationship Id="rId4" Type="http://schemas.openxmlformats.org/officeDocument/2006/relationships/diagramLayout" Target="../diagrams/layout8.xml"/><Relationship Id="rId9" Type="http://schemas.openxmlformats.org/officeDocument/2006/relationships/image" Target="../media/image84.png"/><Relationship Id="rId14" Type="http://schemas.openxmlformats.org/officeDocument/2006/relationships/image" Target="../media/image89.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5.xml"/><Relationship Id="rId1" Type="http://schemas.openxmlformats.org/officeDocument/2006/relationships/tags" Target="../tags/tag3.xml"/></Relationships>
</file>

<file path=ppt/slides/_rels/slide80.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47.xml"/></Relationships>
</file>

<file path=ppt/slides/_rels/slide81.xml.rels><?xml version="1.0" encoding="UTF-8" standalone="yes"?>
<Relationships xmlns="http://schemas.openxmlformats.org/package/2006/relationships"><Relationship Id="rId8" Type="http://schemas.openxmlformats.org/officeDocument/2006/relationships/image" Target="../media/image97.jpeg"/><Relationship Id="rId13" Type="http://schemas.openxmlformats.org/officeDocument/2006/relationships/image" Target="../media/image102.jpeg"/><Relationship Id="rId3" Type="http://schemas.openxmlformats.org/officeDocument/2006/relationships/image" Target="../media/image92.png"/><Relationship Id="rId7" Type="http://schemas.openxmlformats.org/officeDocument/2006/relationships/image" Target="../media/image96.png"/><Relationship Id="rId12" Type="http://schemas.openxmlformats.org/officeDocument/2006/relationships/image" Target="../media/image101.jpeg"/><Relationship Id="rId2" Type="http://schemas.openxmlformats.org/officeDocument/2006/relationships/image" Target="../media/image91.png"/><Relationship Id="rId1" Type="http://schemas.openxmlformats.org/officeDocument/2006/relationships/slideLayout" Target="../slideLayouts/slideLayout47.xml"/><Relationship Id="rId6" Type="http://schemas.openxmlformats.org/officeDocument/2006/relationships/image" Target="../media/image95.png"/><Relationship Id="rId11" Type="http://schemas.openxmlformats.org/officeDocument/2006/relationships/image" Target="../media/image100.jpeg"/><Relationship Id="rId5" Type="http://schemas.openxmlformats.org/officeDocument/2006/relationships/image" Target="../media/image94.png"/><Relationship Id="rId10" Type="http://schemas.openxmlformats.org/officeDocument/2006/relationships/image" Target="../media/image99.jpeg"/><Relationship Id="rId4" Type="http://schemas.openxmlformats.org/officeDocument/2006/relationships/image" Target="../media/image93.png"/><Relationship Id="rId9" Type="http://schemas.openxmlformats.org/officeDocument/2006/relationships/image" Target="../media/image98.png"/><Relationship Id="rId14" Type="http://schemas.openxmlformats.org/officeDocument/2006/relationships/image" Target="../media/image103.png"/></Relationships>
</file>

<file path=ppt/slides/_rels/slide82.xml.rels><?xml version="1.0" encoding="UTF-8" standalone="yes"?>
<Relationships xmlns="http://schemas.openxmlformats.org/package/2006/relationships"><Relationship Id="rId8" Type="http://schemas.openxmlformats.org/officeDocument/2006/relationships/diagramColors" Target="../diagrams/colors9.xml"/><Relationship Id="rId3" Type="http://schemas.openxmlformats.org/officeDocument/2006/relationships/image" Target="../media/image104.png"/><Relationship Id="rId7" Type="http://schemas.openxmlformats.org/officeDocument/2006/relationships/diagramQuickStyle" Target="../diagrams/quickStyle9.xml"/><Relationship Id="rId2" Type="http://schemas.openxmlformats.org/officeDocument/2006/relationships/notesSlide" Target="../notesSlides/notesSlide37.xml"/><Relationship Id="rId1" Type="http://schemas.openxmlformats.org/officeDocument/2006/relationships/slideLayout" Target="../slideLayouts/slideLayout47.xml"/><Relationship Id="rId6" Type="http://schemas.openxmlformats.org/officeDocument/2006/relationships/diagramLayout" Target="../diagrams/layout9.xml"/><Relationship Id="rId5" Type="http://schemas.openxmlformats.org/officeDocument/2006/relationships/diagramData" Target="../diagrams/data9.xml"/><Relationship Id="rId4" Type="http://schemas.openxmlformats.org/officeDocument/2006/relationships/image" Target="../media/image56.png"/><Relationship Id="rId9" Type="http://schemas.microsoft.com/office/2007/relationships/diagramDrawing" Target="../diagrams/drawing9.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85.xml.rels><?xml version="1.0" encoding="UTF-8" standalone="yes"?>
<Relationships xmlns="http://schemas.openxmlformats.org/package/2006/relationships"><Relationship Id="rId8" Type="http://schemas.openxmlformats.org/officeDocument/2006/relationships/diagramColors" Target="../diagrams/colors10.xml"/><Relationship Id="rId3" Type="http://schemas.openxmlformats.org/officeDocument/2006/relationships/image" Target="../media/image104.png"/><Relationship Id="rId7" Type="http://schemas.openxmlformats.org/officeDocument/2006/relationships/diagramQuickStyle" Target="../diagrams/quickStyle10.xml"/><Relationship Id="rId2" Type="http://schemas.openxmlformats.org/officeDocument/2006/relationships/notesSlide" Target="../notesSlides/notesSlide38.xml"/><Relationship Id="rId1" Type="http://schemas.openxmlformats.org/officeDocument/2006/relationships/slideLayout" Target="../slideLayouts/slideLayout47.xml"/><Relationship Id="rId6" Type="http://schemas.openxmlformats.org/officeDocument/2006/relationships/diagramLayout" Target="../diagrams/layout10.xml"/><Relationship Id="rId5" Type="http://schemas.openxmlformats.org/officeDocument/2006/relationships/diagramData" Target="../diagrams/data10.xml"/><Relationship Id="rId4" Type="http://schemas.openxmlformats.org/officeDocument/2006/relationships/image" Target="../media/image56.png"/><Relationship Id="rId9" Type="http://schemas.microsoft.com/office/2007/relationships/diagramDrawing" Target="../diagrams/drawing10.xml"/></Relationships>
</file>

<file path=ppt/slides/_rels/slide86.xml.rels><?xml version="1.0" encoding="UTF-8" standalone="yes"?>
<Relationships xmlns="http://schemas.openxmlformats.org/package/2006/relationships"><Relationship Id="rId8" Type="http://schemas.openxmlformats.org/officeDocument/2006/relationships/image" Target="../media/image107.png"/><Relationship Id="rId3" Type="http://schemas.openxmlformats.org/officeDocument/2006/relationships/hyperlink" Target="http://www.microsoft.com/technet/downloads/trials/default.mspx" TargetMode="External"/><Relationship Id="rId7" Type="http://schemas.openxmlformats.org/officeDocument/2006/relationships/hyperlink" Target="http://microsoft.com/brasil/technet" TargetMode="External"/><Relationship Id="rId2" Type="http://schemas.openxmlformats.org/officeDocument/2006/relationships/hyperlink" Target="http://microsoft.com/brasil/msdn" TargetMode="External"/><Relationship Id="rId1" Type="http://schemas.openxmlformats.org/officeDocument/2006/relationships/slideLayout" Target="../slideLayouts/slideLayout43.xml"/><Relationship Id="rId6" Type="http://schemas.openxmlformats.org/officeDocument/2006/relationships/image" Target="../media/image106.png"/><Relationship Id="rId5" Type="http://schemas.openxmlformats.org/officeDocument/2006/relationships/image" Target="../media/image105.jpeg"/><Relationship Id="rId4" Type="http://schemas.openxmlformats.org/officeDocument/2006/relationships/hyperlink" Target="http://www.mostrequevocesabe.com/" TargetMode="Externa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96.xml.rels><?xml version="1.0" encoding="UTF-8" standalone="yes"?>
<Relationships xmlns="http://schemas.openxmlformats.org/package/2006/relationships"><Relationship Id="rId2" Type="http://schemas.openxmlformats.org/officeDocument/2006/relationships/hyperlink" Target="https://msdn.microsoft.com/en-us/library/ff848799.aspx" TargetMode="External"/><Relationship Id="rId1" Type="http://schemas.openxmlformats.org/officeDocument/2006/relationships/slideLayout" Target="../slideLayouts/slideLayout38.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5" name="Shape 466"/>
          <p:cNvSpPr txBox="1">
            <a:spLocks noGrp="1"/>
          </p:cNvSpPr>
          <p:nvPr>
            <p:ph type="title"/>
          </p:nvPr>
        </p:nvSpPr>
        <p:spPr>
          <a:xfrm>
            <a:off x="267683" y="2084172"/>
            <a:ext cx="7172955" cy="2689655"/>
          </a:xfrm>
          <a:prstGeom prst="rect">
            <a:avLst/>
          </a:prstGeom>
          <a:noFill/>
          <a:ln>
            <a:noFill/>
          </a:ln>
        </p:spPr>
        <p:txBody>
          <a:bodyPr lIns="146300" tIns="91425" rIns="146300" bIns="91425" anchor="ctr" anchorCtr="0">
            <a:noAutofit/>
          </a:bodyPr>
          <a:lstStyle/>
          <a:p>
            <a:pPr marL="0" marR="0" lvl="0" indent="0" algn="l" rtl="0">
              <a:lnSpc>
                <a:spcPct val="90000"/>
              </a:lnSpc>
              <a:spcBef>
                <a:spcPts val="0"/>
              </a:spcBef>
              <a:buClr>
                <a:srgbClr val="FFFFFF"/>
              </a:buClr>
              <a:buSzPct val="25000"/>
              <a:buFont typeface="Quattrocento Sans"/>
              <a:buNone/>
            </a:pPr>
            <a:r>
              <a:rPr lang="en-US" sz="5400" dirty="0" smtClean="0">
                <a:solidFill>
                  <a:srgbClr val="FFFFFF"/>
                </a:solidFill>
                <a:latin typeface="Segoe UI Light" panose="020B0502040204020203" pitchFamily="34" charset="0"/>
                <a:ea typeface="Quattrocento Sans"/>
                <a:cs typeface="Segoe UI Light" panose="020B0502040204020203" pitchFamily="34" charset="0"/>
                <a:sym typeface="Quattrocento Sans"/>
              </a:rPr>
              <a:t>Microsoft</a:t>
            </a:r>
            <a:br>
              <a:rPr lang="en-US" sz="5400" dirty="0" smtClean="0">
                <a:solidFill>
                  <a:srgbClr val="FFFFFF"/>
                </a:solidFill>
                <a:latin typeface="Segoe UI Light" panose="020B0502040204020203" pitchFamily="34" charset="0"/>
                <a:ea typeface="Quattrocento Sans"/>
                <a:cs typeface="Segoe UI Light" panose="020B0502040204020203" pitchFamily="34" charset="0"/>
                <a:sym typeface="Quattrocento Sans"/>
              </a:rPr>
            </a:br>
            <a:r>
              <a:rPr lang="en-US" sz="5400" dirty="0" smtClean="0">
                <a:solidFill>
                  <a:srgbClr val="FFFFFF"/>
                </a:solidFill>
                <a:latin typeface="Segoe UI Light" panose="020B0502040204020203" pitchFamily="34" charset="0"/>
                <a:ea typeface="Quattrocento Sans"/>
                <a:cs typeface="Segoe UI Light" panose="020B0502040204020203" pitchFamily="34" charset="0"/>
                <a:sym typeface="Quattrocento Sans"/>
              </a:rPr>
              <a:t>Students </a:t>
            </a:r>
            <a:r>
              <a:rPr lang="en-US" sz="5400" dirty="0">
                <a:solidFill>
                  <a:srgbClr val="FFFFFF"/>
                </a:solidFill>
                <a:latin typeface="Segoe UI Light" panose="020B0502040204020203" pitchFamily="34" charset="0"/>
                <a:ea typeface="Quattrocento Sans"/>
                <a:cs typeface="Segoe UI Light" panose="020B0502040204020203" pitchFamily="34" charset="0"/>
                <a:sym typeface="Quattrocento Sans"/>
              </a:rPr>
              <a:t>to </a:t>
            </a:r>
            <a:r>
              <a:rPr lang="en-US" sz="5400" dirty="0" smtClean="0">
                <a:solidFill>
                  <a:srgbClr val="FFFFFF"/>
                </a:solidFill>
                <a:latin typeface="Segoe UI Light" panose="020B0502040204020203" pitchFamily="34" charset="0"/>
                <a:ea typeface="Quattrocento Sans"/>
                <a:cs typeface="Segoe UI Light" panose="020B0502040204020203" pitchFamily="34" charset="0"/>
                <a:sym typeface="Quattrocento Sans"/>
              </a:rPr>
              <a:t>Business</a:t>
            </a:r>
            <a:endParaRPr lang="en-US" sz="5400" dirty="0">
              <a:solidFill>
                <a:srgbClr val="FFFFFF"/>
              </a:solidFill>
              <a:latin typeface="Segoe UI Light" panose="020B0502040204020203" pitchFamily="34" charset="0"/>
              <a:ea typeface="Quattrocento Sans"/>
              <a:cs typeface="Segoe UI Light" panose="020B0502040204020203" pitchFamily="34" charset="0"/>
              <a:sym typeface="Quattrocento Sans"/>
            </a:endParaRPr>
          </a:p>
        </p:txBody>
      </p:sp>
      <p:sp>
        <p:nvSpPr>
          <p:cNvPr id="6" name="Shape 467"/>
          <p:cNvSpPr txBox="1">
            <a:spLocks noGrp="1"/>
          </p:cNvSpPr>
          <p:nvPr>
            <p:ph type="body" idx="4294967295"/>
          </p:nvPr>
        </p:nvSpPr>
        <p:spPr>
          <a:xfrm>
            <a:off x="267683" y="4773827"/>
            <a:ext cx="7172955" cy="1788931"/>
          </a:xfrm>
          <a:prstGeom prst="rect">
            <a:avLst/>
          </a:prstGeom>
          <a:noFill/>
          <a:ln>
            <a:noFill/>
          </a:ln>
        </p:spPr>
        <p:txBody>
          <a:bodyPr lIns="146300" tIns="109725" rIns="146300" bIns="109725" anchor="t" anchorCtr="0">
            <a:noAutofit/>
          </a:bodyPr>
          <a:lstStyle/>
          <a:p>
            <a:pPr marL="0" marR="0" lvl="0" indent="0" algn="l" rtl="0">
              <a:lnSpc>
                <a:spcPct val="90000"/>
              </a:lnSpc>
              <a:spcBef>
                <a:spcPts val="0"/>
              </a:spcBef>
              <a:spcAft>
                <a:spcPts val="0"/>
              </a:spcAft>
              <a:buClr>
                <a:srgbClr val="FFFFFF"/>
              </a:buClr>
              <a:buSzPct val="25000"/>
              <a:buFont typeface="Arial"/>
              <a:buNone/>
            </a:pPr>
            <a:r>
              <a:rPr lang="en-US" sz="2000" dirty="0" err="1" smtClean="0">
                <a:solidFill>
                  <a:srgbClr val="FFFFFF"/>
                </a:solidFill>
                <a:latin typeface="Segoe UI Light" panose="020B0502040204020203" pitchFamily="34" charset="0"/>
                <a:ea typeface="Quattrocento Sans"/>
                <a:cs typeface="Segoe UI Light" panose="020B0502040204020203" pitchFamily="34" charset="0"/>
                <a:sym typeface="Quattrocento Sans"/>
              </a:rPr>
              <a:t>Infraestrutura</a:t>
            </a:r>
            <a:r>
              <a:rPr lang="en-US" sz="2000" dirty="0" smtClean="0">
                <a:solidFill>
                  <a:srgbClr val="FFFFFF"/>
                </a:solidFill>
                <a:latin typeface="Segoe UI Light" panose="020B0502040204020203" pitchFamily="34" charset="0"/>
                <a:ea typeface="Quattrocento Sans"/>
                <a:cs typeface="Segoe UI Light" panose="020B0502040204020203" pitchFamily="34" charset="0"/>
                <a:sym typeface="Quattrocento Sans"/>
              </a:rPr>
              <a:t> – 2ª </a:t>
            </a:r>
            <a:r>
              <a:rPr lang="en-US" sz="2000" dirty="0" err="1" smtClean="0">
                <a:solidFill>
                  <a:srgbClr val="FFFFFF"/>
                </a:solidFill>
                <a:latin typeface="Segoe UI Light" panose="020B0502040204020203" pitchFamily="34" charset="0"/>
                <a:ea typeface="Quattrocento Sans"/>
                <a:cs typeface="Segoe UI Light" panose="020B0502040204020203" pitchFamily="34" charset="0"/>
                <a:sym typeface="Quattrocento Sans"/>
              </a:rPr>
              <a:t>Fase</a:t>
            </a:r>
            <a:endParaRPr lang="en-US" sz="2000" dirty="0">
              <a:solidFill>
                <a:srgbClr val="FFFFFF"/>
              </a:solidFill>
              <a:latin typeface="Segoe UI Light" panose="020B0502040204020203" pitchFamily="34" charset="0"/>
              <a:ea typeface="Quattrocento Sans"/>
              <a:cs typeface="Segoe UI Light" panose="020B0502040204020203" pitchFamily="34" charset="0"/>
              <a:sym typeface="Quattrocento Sans"/>
            </a:endParaRPr>
          </a:p>
        </p:txBody>
      </p:sp>
    </p:spTree>
    <p:custDataLst>
      <p:tags r:id="rId1"/>
    </p:custDataLst>
    <p:extLst>
      <p:ext uri="{BB962C8B-B14F-4D97-AF65-F5344CB8AC3E}">
        <p14:creationId xmlns:p14="http://schemas.microsoft.com/office/powerpoint/2010/main" val="2024799374"/>
      </p:ext>
    </p:extLst>
  </p:cSld>
  <p:clrMapOvr>
    <a:masterClrMapping/>
  </p:clrMapOvr>
  <p:transition spd="slow">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232"/>
        <p:cNvGrpSpPr/>
        <p:nvPr/>
      </p:nvGrpSpPr>
      <p:grpSpPr>
        <a:xfrm>
          <a:off x="0" y="0"/>
          <a:ext cx="0" cy="0"/>
          <a:chOff x="0" y="0"/>
          <a:chExt cx="0" cy="0"/>
        </a:xfrm>
      </p:grpSpPr>
      <p:sp>
        <p:nvSpPr>
          <p:cNvPr id="8" name="Shape 494"/>
          <p:cNvSpPr txBox="1">
            <a:spLocks/>
          </p:cNvSpPr>
          <p:nvPr/>
        </p:nvSpPr>
        <p:spPr>
          <a:xfrm>
            <a:off x="0" y="0"/>
            <a:ext cx="12191999" cy="979136"/>
          </a:xfrm>
          <a:prstGeom prst="rect">
            <a:avLst/>
          </a:prstGeom>
          <a:solidFill>
            <a:srgbClr val="008272"/>
          </a:solidFill>
          <a:ln>
            <a:noFill/>
          </a:ln>
        </p:spPr>
        <p:txBody>
          <a:bodyPr lIns="0" tIns="0" rIns="0" bIns="0" anchor="ctr" anchorCtr="0">
            <a:noAutofit/>
          </a:bodyPr>
          <a:lstStyle>
            <a:defPPr marR="0" algn="l" rtl="0">
              <a:lnSpc>
                <a:spcPct val="100000"/>
              </a:lnSpc>
              <a:spcBef>
                <a:spcPts val="0"/>
              </a:spcBef>
              <a:spcAft>
                <a:spcPts val="0"/>
              </a:spcAft>
            </a:defPPr>
            <a:lvl1pPr marL="0" marR="0" indent="0" algn="l" rtl="0">
              <a:lnSpc>
                <a:spcPct val="90000"/>
              </a:lnSpc>
              <a:spcBef>
                <a:spcPts val="0"/>
              </a:spcBef>
              <a:spcAft>
                <a:spcPts val="0"/>
              </a:spcAft>
              <a:buClr>
                <a:schemeClr val="dk1"/>
              </a:buClr>
              <a:buFont typeface="Quattrocento Sans"/>
              <a:buNone/>
              <a:defRPr sz="1400" b="0" i="0" u="none" strike="noStrike" cap="none" baseline="0">
                <a:solidFill>
                  <a:srgbClr val="000000"/>
                </a:solidFill>
                <a:latin typeface="Arial"/>
                <a:ea typeface="Arial"/>
                <a:cs typeface="Arial"/>
                <a:sym typeface="Arial"/>
                <a:rtl val="0"/>
              </a:defRPr>
            </a:lvl1pPr>
            <a:lvl2pPr marL="0" marR="0" indent="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pPr marL="360000">
              <a:buClr>
                <a:srgbClr val="68217A"/>
              </a:buClr>
              <a:buSzPct val="25000"/>
            </a:pPr>
            <a:r>
              <a:rPr lang="en-GB" sz="3600" dirty="0" smtClean="0">
                <a:ea typeface="Quattrocento Sans"/>
              </a:rPr>
              <a:t>Banco de Dados </a:t>
            </a:r>
            <a:r>
              <a:rPr lang="en-GB" sz="3600" dirty="0" err="1" smtClean="0">
                <a:ea typeface="Quattrocento Sans"/>
              </a:rPr>
              <a:t>Relacional</a:t>
            </a:r>
            <a:endParaRPr lang="en-US" sz="3600" kern="0" dirty="0">
              <a:solidFill>
                <a:srgbClr val="FFFFFF"/>
              </a:solidFill>
              <a:latin typeface="Segoe UI Light" panose="020B0502040204020203" pitchFamily="34" charset="0"/>
              <a:ea typeface="Quattrocento Sans"/>
              <a:cs typeface="Segoe UI Light" panose="020B0502040204020203" pitchFamily="34" charset="0"/>
              <a:sym typeface="Quattrocento Sans"/>
            </a:endParaRPr>
          </a:p>
        </p:txBody>
      </p:sp>
      <p:sp>
        <p:nvSpPr>
          <p:cNvPr id="3" name="Rectangle 2"/>
          <p:cNvSpPr txBox="1">
            <a:spLocks noChangeArrowheads="1"/>
          </p:cNvSpPr>
          <p:nvPr/>
        </p:nvSpPr>
        <p:spPr>
          <a:xfrm>
            <a:off x="685800" y="1143000"/>
            <a:ext cx="10381891" cy="4671792"/>
          </a:xfrm>
          <a:prstGeom prst="rect">
            <a:avLst/>
          </a:prstGeom>
        </p:spPr>
        <p:txBody>
          <a:bodyPr wrap="square">
            <a:spAutoFit/>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pPr marL="0" lvl="1">
              <a:lnSpc>
                <a:spcPct val="93000"/>
              </a:lnSpc>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altLang="pt-BR" sz="3200" kern="0" dirty="0" smtClean="0"/>
              <a:t>1970: E. F. </a:t>
            </a:r>
            <a:r>
              <a:rPr lang="en-GB" altLang="pt-BR" sz="3200" kern="0" dirty="0" err="1" smtClean="0"/>
              <a:t>Codd</a:t>
            </a:r>
            <a:r>
              <a:rPr lang="en-GB" altLang="pt-BR" sz="3200" kern="0" dirty="0" smtClean="0"/>
              <a:t> </a:t>
            </a:r>
            <a:r>
              <a:rPr lang="en-GB" altLang="pt-BR" sz="3200" kern="0" dirty="0" err="1" smtClean="0"/>
              <a:t>apresenta</a:t>
            </a:r>
            <a:r>
              <a:rPr lang="en-GB" altLang="pt-BR" sz="3200" kern="0" dirty="0" smtClean="0"/>
              <a:t> o </a:t>
            </a:r>
            <a:r>
              <a:rPr lang="en-GB" altLang="pt-BR" sz="3200" kern="0" dirty="0" err="1" smtClean="0"/>
              <a:t>modelo</a:t>
            </a:r>
            <a:r>
              <a:rPr lang="en-GB" altLang="pt-BR" sz="3200" kern="0" dirty="0" smtClean="0"/>
              <a:t> </a:t>
            </a:r>
            <a:r>
              <a:rPr lang="en-GB" altLang="pt-BR" sz="3200" kern="0" dirty="0" err="1" smtClean="0"/>
              <a:t>relacional</a:t>
            </a:r>
            <a:r>
              <a:rPr lang="en-GB" altLang="pt-BR" sz="3200" kern="0" dirty="0" smtClean="0"/>
              <a:t> de dados – </a:t>
            </a:r>
            <a:r>
              <a:rPr lang="en-GB" altLang="pt-BR" sz="3200" i="1" kern="0" dirty="0" smtClean="0"/>
              <a:t>Relational DBMS - RDBMS</a:t>
            </a:r>
            <a:r>
              <a:rPr lang="en-GB" altLang="pt-BR" sz="3200" kern="0" dirty="0" smtClean="0"/>
              <a:t>.</a:t>
            </a:r>
          </a:p>
          <a:p>
            <a:pPr marL="0" lvl="1">
              <a:lnSpc>
                <a:spcPct val="93000"/>
              </a:lnSpc>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endParaRPr lang="en-GB" altLang="pt-BR" sz="3200" kern="0" dirty="0" smtClean="0"/>
          </a:p>
          <a:p>
            <a:pPr marL="0" lvl="1">
              <a:lnSpc>
                <a:spcPct val="93000"/>
              </a:lnSpc>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altLang="pt-BR" sz="3200" kern="0" dirty="0" smtClean="0"/>
              <a:t>1986: </a:t>
            </a:r>
            <a:r>
              <a:rPr lang="en-GB" altLang="pt-BR" sz="3200" kern="0" dirty="0" err="1" smtClean="0"/>
              <a:t>padrão</a:t>
            </a:r>
            <a:r>
              <a:rPr lang="en-GB" altLang="pt-BR" sz="3200" kern="0" dirty="0" smtClean="0"/>
              <a:t> ANSI para a </a:t>
            </a:r>
            <a:r>
              <a:rPr lang="en-GB" altLang="pt-BR" sz="3200" kern="0" dirty="0" err="1" smtClean="0"/>
              <a:t>linguagem</a:t>
            </a:r>
            <a:r>
              <a:rPr lang="en-GB" altLang="pt-BR" sz="3200" kern="0" dirty="0" smtClean="0"/>
              <a:t> SQL (</a:t>
            </a:r>
            <a:r>
              <a:rPr lang="en-GB" altLang="pt-BR" sz="3200" kern="0" dirty="0" err="1" smtClean="0"/>
              <a:t>originalmente</a:t>
            </a:r>
            <a:r>
              <a:rPr lang="en-GB" altLang="pt-BR" sz="3200" kern="0" dirty="0" smtClean="0"/>
              <a:t> </a:t>
            </a:r>
            <a:r>
              <a:rPr lang="en-GB" altLang="pt-BR" sz="3200" kern="0" dirty="0" err="1" smtClean="0"/>
              <a:t>desenvolvida</a:t>
            </a:r>
            <a:r>
              <a:rPr lang="en-GB" altLang="pt-BR" sz="3200" kern="0" dirty="0" smtClean="0"/>
              <a:t> pela IBM).</a:t>
            </a:r>
          </a:p>
          <a:p>
            <a:pPr marL="0" lvl="1">
              <a:lnSpc>
                <a:spcPct val="93000"/>
              </a:lnSpc>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endParaRPr lang="en-GB" altLang="pt-BR" sz="3200" kern="0" dirty="0" smtClean="0"/>
          </a:p>
          <a:p>
            <a:pPr marL="0" lvl="1">
              <a:lnSpc>
                <a:spcPct val="93000"/>
              </a:lnSpc>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altLang="pt-BR" sz="3200" kern="0" dirty="0" smtClean="0"/>
              <a:t>1992: </a:t>
            </a:r>
            <a:r>
              <a:rPr lang="en-GB" altLang="pt-BR" sz="3200" kern="0" dirty="0" err="1" smtClean="0"/>
              <a:t>padrão</a:t>
            </a:r>
            <a:r>
              <a:rPr lang="en-GB" altLang="pt-BR" sz="3200" kern="0" dirty="0" smtClean="0"/>
              <a:t> ANSI-ISO para SQL.</a:t>
            </a:r>
            <a:br>
              <a:rPr lang="en-GB" altLang="pt-BR" sz="3200" kern="0" dirty="0" smtClean="0"/>
            </a:br>
            <a:r>
              <a:rPr lang="en-GB" altLang="pt-BR" sz="3200" kern="0" dirty="0" smtClean="0"/>
              <a:t>O </a:t>
            </a:r>
            <a:r>
              <a:rPr lang="en-GB" altLang="pt-BR" sz="3200" kern="0" dirty="0" err="1" smtClean="0"/>
              <a:t>modelo</a:t>
            </a:r>
            <a:r>
              <a:rPr lang="en-GB" altLang="pt-BR" sz="3200" kern="0" dirty="0" smtClean="0"/>
              <a:t> </a:t>
            </a:r>
            <a:r>
              <a:rPr lang="en-GB" altLang="pt-BR" sz="3200" kern="0" dirty="0" err="1" smtClean="0"/>
              <a:t>relacional</a:t>
            </a:r>
            <a:r>
              <a:rPr lang="en-GB" altLang="pt-BR" sz="3200" kern="0" dirty="0" smtClean="0"/>
              <a:t> </a:t>
            </a:r>
            <a:r>
              <a:rPr lang="en-GB" altLang="pt-BR" sz="3200" kern="0" dirty="0" err="1" smtClean="0"/>
              <a:t>ainda</a:t>
            </a:r>
            <a:r>
              <a:rPr lang="en-GB" altLang="pt-BR" sz="3200" kern="0" dirty="0" smtClean="0"/>
              <a:t> é a base de </a:t>
            </a:r>
            <a:r>
              <a:rPr lang="en-GB" altLang="pt-BR" sz="3200" kern="0" dirty="0" err="1" smtClean="0"/>
              <a:t>muitos</a:t>
            </a:r>
            <a:r>
              <a:rPr lang="en-GB" altLang="pt-BR" sz="3200" kern="0" dirty="0" smtClean="0"/>
              <a:t> </a:t>
            </a:r>
            <a:r>
              <a:rPr lang="en-GB" altLang="pt-BR" sz="3200" kern="0" dirty="0" err="1" smtClean="0"/>
              <a:t>produtos</a:t>
            </a:r>
            <a:r>
              <a:rPr lang="en-GB" altLang="pt-BR" sz="3200" kern="0" dirty="0" smtClean="0"/>
              <a:t>, </a:t>
            </a:r>
            <a:r>
              <a:rPr lang="en-GB" altLang="pt-BR" sz="3200" kern="0" dirty="0" err="1" smtClean="0"/>
              <a:t>como</a:t>
            </a:r>
            <a:r>
              <a:rPr lang="en-GB" altLang="pt-BR" sz="3200" kern="0" dirty="0" smtClean="0"/>
              <a:t> </a:t>
            </a:r>
            <a:r>
              <a:rPr lang="en-GB" altLang="pt-BR" sz="3200" kern="0" dirty="0" err="1" smtClean="0"/>
              <a:t>por</a:t>
            </a:r>
            <a:r>
              <a:rPr lang="en-GB" altLang="pt-BR" sz="3200" kern="0" dirty="0" smtClean="0"/>
              <a:t> </a:t>
            </a:r>
            <a:r>
              <a:rPr lang="en-GB" altLang="pt-BR" sz="3200" kern="0" dirty="0" err="1" smtClean="0"/>
              <a:t>exemplo</a:t>
            </a:r>
            <a:r>
              <a:rPr lang="en-GB" altLang="pt-BR" sz="3200" kern="0" dirty="0" smtClean="0"/>
              <a:t> Microsoft Access e SQL Server (</a:t>
            </a:r>
            <a:r>
              <a:rPr lang="en-GB" altLang="pt-BR" sz="3200" kern="0" dirty="0" err="1" smtClean="0"/>
              <a:t>dentre</a:t>
            </a:r>
            <a:r>
              <a:rPr lang="en-GB" altLang="pt-BR" sz="3200" kern="0" dirty="0" smtClean="0"/>
              <a:t> </a:t>
            </a:r>
            <a:r>
              <a:rPr lang="en-GB" altLang="pt-BR" sz="3200" kern="0" dirty="0" err="1" smtClean="0"/>
              <a:t>muitos</a:t>
            </a:r>
            <a:r>
              <a:rPr lang="en-GB" altLang="pt-BR" sz="3200" kern="0" dirty="0" smtClean="0"/>
              <a:t> outros).</a:t>
            </a:r>
          </a:p>
        </p:txBody>
      </p:sp>
    </p:spTree>
    <p:custDataLst>
      <p:tags r:id="rId1"/>
    </p:custDataLst>
    <p:extLst>
      <p:ext uri="{BB962C8B-B14F-4D97-AF65-F5344CB8AC3E}">
        <p14:creationId xmlns:p14="http://schemas.microsoft.com/office/powerpoint/2010/main" val="2444423698"/>
      </p:ext>
    </p:extLst>
  </p:cSld>
  <p:clrMapOvr>
    <a:masterClrMapping/>
  </p:clrMapOvr>
  <p:transition>
    <p:fade/>
  </p:transition>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p:cNvSpPr>
            <a:spLocks noGrp="1"/>
          </p:cNvSpPr>
          <p:nvPr>
            <p:ph type="body" idx="1"/>
          </p:nvPr>
        </p:nvSpPr>
        <p:spPr/>
        <p:txBody>
          <a:bodyPr/>
          <a:lstStyle/>
          <a:p>
            <a:pPr marL="304800" indent="0">
              <a:buNone/>
            </a:pPr>
            <a:r>
              <a:rPr lang="pt-BR" sz="1800" dirty="0" smtClean="0"/>
              <a:t>Comando SELECT:</a:t>
            </a:r>
            <a:endParaRPr lang="pt-BR" sz="1800" dirty="0"/>
          </a:p>
          <a:p>
            <a:pPr marL="304800" indent="0">
              <a:buNone/>
            </a:pPr>
            <a:endParaRPr lang="pt-BR" sz="1800" dirty="0" smtClean="0"/>
          </a:p>
          <a:p>
            <a:pPr marL="304800" indent="0">
              <a:buNone/>
            </a:pPr>
            <a:r>
              <a:rPr lang="en-US" sz="1800" dirty="0">
                <a:solidFill>
                  <a:srgbClr val="0000FF"/>
                </a:solidFill>
                <a:latin typeface="Consolas" panose="020B0609020204030204" pitchFamily="49" charset="0"/>
              </a:rPr>
              <a:t>SELECT</a:t>
            </a:r>
            <a:r>
              <a:rPr lang="en-US" sz="1800" dirty="0">
                <a:solidFill>
                  <a:prstClr val="black"/>
                </a:solidFill>
                <a:latin typeface="Consolas" panose="020B0609020204030204" pitchFamily="49" charset="0"/>
              </a:rPr>
              <a:t> </a:t>
            </a:r>
            <a:r>
              <a:rPr lang="en-US" sz="1800" dirty="0">
                <a:solidFill>
                  <a:srgbClr val="808080"/>
                </a:solidFill>
                <a:latin typeface="Consolas" panose="020B0609020204030204" pitchFamily="49" charset="0"/>
              </a:rPr>
              <a:t>*</a:t>
            </a:r>
            <a:r>
              <a:rPr lang="en-US" sz="1800" dirty="0">
                <a:solidFill>
                  <a:prstClr val="black"/>
                </a:solidFill>
                <a:latin typeface="Consolas" panose="020B0609020204030204" pitchFamily="49" charset="0"/>
              </a:rPr>
              <a:t> </a:t>
            </a:r>
            <a:r>
              <a:rPr lang="en-US" sz="1800" dirty="0">
                <a:solidFill>
                  <a:srgbClr val="0000FF"/>
                </a:solidFill>
                <a:latin typeface="Consolas" panose="020B0609020204030204" pitchFamily="49" charset="0"/>
              </a:rPr>
              <a:t>FROM</a:t>
            </a:r>
            <a:r>
              <a:rPr lang="en-US" sz="1800" dirty="0">
                <a:solidFill>
                  <a:prstClr val="black"/>
                </a:solidFill>
                <a:latin typeface="Consolas" panose="020B0609020204030204" pitchFamily="49" charset="0"/>
              </a:rPr>
              <a:t> </a:t>
            </a:r>
            <a:r>
              <a:rPr lang="en-US" sz="1800" dirty="0" err="1">
                <a:solidFill>
                  <a:srgbClr val="008080"/>
                </a:solidFill>
                <a:latin typeface="Consolas" panose="020B0609020204030204" pitchFamily="49" charset="0"/>
              </a:rPr>
              <a:t>Pessoas</a:t>
            </a:r>
            <a:endParaRPr lang="en-US" sz="1800" dirty="0">
              <a:solidFill>
                <a:prstClr val="black"/>
              </a:solidFill>
              <a:latin typeface="Consolas" panose="020B0609020204030204" pitchFamily="49" charset="0"/>
            </a:endParaRPr>
          </a:p>
          <a:p>
            <a:endParaRPr lang="en-US" sz="1800" dirty="0">
              <a:solidFill>
                <a:prstClr val="black"/>
              </a:solidFill>
              <a:latin typeface="Consolas" panose="020B0609020204030204" pitchFamily="49" charset="0"/>
            </a:endParaRPr>
          </a:p>
          <a:p>
            <a:pPr marL="304800" indent="0">
              <a:buNone/>
            </a:pPr>
            <a:endParaRPr lang="pt-BR" sz="1800" dirty="0" smtClean="0"/>
          </a:p>
          <a:p>
            <a:pPr marL="304800" indent="0">
              <a:buNone/>
            </a:pPr>
            <a:endParaRPr lang="pt-BR" sz="1800" dirty="0" smtClean="0"/>
          </a:p>
          <a:p>
            <a:pPr marL="304800" indent="0">
              <a:buNone/>
            </a:pPr>
            <a:endParaRPr lang="pt-BR" sz="1800" dirty="0"/>
          </a:p>
          <a:p>
            <a:pPr marL="304800" indent="0">
              <a:buNone/>
            </a:pPr>
            <a:endParaRPr lang="pt-BR" sz="1800" dirty="0"/>
          </a:p>
          <a:p>
            <a:pPr marL="304800" indent="0">
              <a:buNone/>
            </a:pPr>
            <a:endParaRPr lang="en-US" sz="1800" dirty="0" smtClean="0"/>
          </a:p>
          <a:p>
            <a:r>
              <a:rPr lang="pt-BR" sz="1800" dirty="0">
                <a:solidFill>
                  <a:srgbClr val="0000FF"/>
                </a:solidFill>
                <a:latin typeface="Consolas" panose="020B0609020204030204" pitchFamily="49" charset="0"/>
              </a:rPr>
              <a:t>SELECT</a:t>
            </a:r>
            <a:r>
              <a:rPr lang="pt-BR" sz="1800" dirty="0">
                <a:solidFill>
                  <a:prstClr val="black"/>
                </a:solidFill>
                <a:latin typeface="Consolas" panose="020B0609020204030204" pitchFamily="49" charset="0"/>
              </a:rPr>
              <a:t> </a:t>
            </a:r>
            <a:r>
              <a:rPr lang="pt-BR" sz="1800" dirty="0">
                <a:solidFill>
                  <a:srgbClr val="008080"/>
                </a:solidFill>
                <a:latin typeface="Consolas" panose="020B0609020204030204" pitchFamily="49" charset="0"/>
              </a:rPr>
              <a:t>Codigo</a:t>
            </a:r>
            <a:r>
              <a:rPr lang="pt-BR" sz="1800" dirty="0">
                <a:solidFill>
                  <a:srgbClr val="808080"/>
                </a:solidFill>
                <a:latin typeface="Consolas" panose="020B0609020204030204" pitchFamily="49" charset="0"/>
              </a:rPr>
              <a:t>,</a:t>
            </a:r>
            <a:r>
              <a:rPr lang="pt-BR" sz="1800" dirty="0">
                <a:solidFill>
                  <a:prstClr val="black"/>
                </a:solidFill>
                <a:latin typeface="Consolas" panose="020B0609020204030204" pitchFamily="49" charset="0"/>
              </a:rPr>
              <a:t> </a:t>
            </a:r>
            <a:r>
              <a:rPr lang="pt-BR" sz="1800" dirty="0">
                <a:solidFill>
                  <a:srgbClr val="008080"/>
                </a:solidFill>
                <a:latin typeface="Consolas" panose="020B0609020204030204" pitchFamily="49" charset="0"/>
              </a:rPr>
              <a:t>Nome</a:t>
            </a:r>
            <a:r>
              <a:rPr lang="pt-BR" sz="1800" dirty="0">
                <a:solidFill>
                  <a:srgbClr val="808080"/>
                </a:solidFill>
                <a:latin typeface="Consolas" panose="020B0609020204030204" pitchFamily="49" charset="0"/>
              </a:rPr>
              <a:t>,</a:t>
            </a:r>
            <a:r>
              <a:rPr lang="pt-BR" sz="1800" dirty="0">
                <a:solidFill>
                  <a:prstClr val="black"/>
                </a:solidFill>
                <a:latin typeface="Consolas" panose="020B0609020204030204" pitchFamily="49" charset="0"/>
              </a:rPr>
              <a:t> </a:t>
            </a:r>
            <a:r>
              <a:rPr lang="pt-BR" sz="1800" dirty="0">
                <a:solidFill>
                  <a:srgbClr val="008080"/>
                </a:solidFill>
                <a:latin typeface="Consolas" panose="020B0609020204030204" pitchFamily="49" charset="0"/>
              </a:rPr>
              <a:t>Sexo</a:t>
            </a:r>
            <a:r>
              <a:rPr lang="pt-BR" sz="1800" dirty="0">
                <a:solidFill>
                  <a:prstClr val="black"/>
                </a:solidFill>
                <a:latin typeface="Consolas" panose="020B0609020204030204" pitchFamily="49" charset="0"/>
              </a:rPr>
              <a:t> </a:t>
            </a:r>
            <a:r>
              <a:rPr lang="pt-BR" sz="1800" dirty="0">
                <a:solidFill>
                  <a:srgbClr val="0000FF"/>
                </a:solidFill>
                <a:latin typeface="Consolas" panose="020B0609020204030204" pitchFamily="49" charset="0"/>
              </a:rPr>
              <a:t>FROM</a:t>
            </a:r>
            <a:r>
              <a:rPr lang="pt-BR" sz="1800" dirty="0">
                <a:solidFill>
                  <a:prstClr val="black"/>
                </a:solidFill>
                <a:latin typeface="Consolas" panose="020B0609020204030204" pitchFamily="49" charset="0"/>
              </a:rPr>
              <a:t> </a:t>
            </a:r>
            <a:r>
              <a:rPr lang="pt-BR" sz="1800" dirty="0">
                <a:solidFill>
                  <a:srgbClr val="008080"/>
                </a:solidFill>
                <a:latin typeface="Consolas" panose="020B0609020204030204" pitchFamily="49" charset="0"/>
              </a:rPr>
              <a:t>Pessoas</a:t>
            </a:r>
            <a:endParaRPr lang="pt-BR" sz="1800" dirty="0">
              <a:solidFill>
                <a:prstClr val="black"/>
              </a:solidFill>
              <a:latin typeface="Consolas" panose="020B0609020204030204" pitchFamily="49" charset="0"/>
            </a:endParaRPr>
          </a:p>
          <a:p>
            <a:endParaRPr lang="en-US" sz="1800" dirty="0">
              <a:solidFill>
                <a:prstClr val="black"/>
              </a:solidFill>
              <a:latin typeface="Consolas" panose="020B0609020204030204" pitchFamily="49" charset="0"/>
            </a:endParaRPr>
          </a:p>
          <a:p>
            <a:pPr marL="304800" indent="0">
              <a:buNone/>
            </a:pPr>
            <a:endParaRPr lang="en-US" sz="1800" dirty="0"/>
          </a:p>
        </p:txBody>
      </p:sp>
      <p:sp>
        <p:nvSpPr>
          <p:cNvPr id="3" name="Título 2"/>
          <p:cNvSpPr>
            <a:spLocks noGrp="1"/>
          </p:cNvSpPr>
          <p:nvPr>
            <p:ph type="title"/>
          </p:nvPr>
        </p:nvSpPr>
        <p:spPr/>
        <p:txBody>
          <a:bodyPr/>
          <a:lstStyle/>
          <a:p>
            <a:endParaRPr lang="en-US"/>
          </a:p>
        </p:txBody>
      </p:sp>
      <p:sp>
        <p:nvSpPr>
          <p:cNvPr id="4" name="Shape 494"/>
          <p:cNvSpPr txBox="1">
            <a:spLocks/>
          </p:cNvSpPr>
          <p:nvPr/>
        </p:nvSpPr>
        <p:spPr>
          <a:xfrm>
            <a:off x="0" y="0"/>
            <a:ext cx="12191999" cy="979136"/>
          </a:xfrm>
          <a:prstGeom prst="rect">
            <a:avLst/>
          </a:prstGeom>
          <a:solidFill>
            <a:srgbClr val="008272"/>
          </a:solidFill>
          <a:ln>
            <a:noFill/>
          </a:ln>
        </p:spPr>
        <p:txBody>
          <a:bodyPr lIns="0" tIns="0" rIns="0" bIns="0" anchor="ctr" anchorCtr="0">
            <a:noAutofit/>
          </a:bodyPr>
          <a:lstStyle>
            <a:defPPr marR="0" algn="l" rtl="0">
              <a:lnSpc>
                <a:spcPct val="100000"/>
              </a:lnSpc>
              <a:spcBef>
                <a:spcPts val="0"/>
              </a:spcBef>
              <a:spcAft>
                <a:spcPts val="0"/>
              </a:spcAft>
            </a:defPPr>
            <a:lvl1pPr marL="0" marR="0" indent="0" algn="l" rtl="0">
              <a:lnSpc>
                <a:spcPct val="90000"/>
              </a:lnSpc>
              <a:spcBef>
                <a:spcPts val="0"/>
              </a:spcBef>
              <a:spcAft>
                <a:spcPts val="0"/>
              </a:spcAft>
              <a:buClr>
                <a:schemeClr val="dk1"/>
              </a:buClr>
              <a:buFont typeface="Quattrocento Sans"/>
              <a:buNone/>
              <a:defRPr sz="1400" b="0" i="0" u="none" strike="noStrike" cap="none" baseline="0">
                <a:solidFill>
                  <a:srgbClr val="000000"/>
                </a:solidFill>
                <a:latin typeface="Arial"/>
                <a:ea typeface="Arial"/>
                <a:cs typeface="Arial"/>
                <a:sym typeface="Arial"/>
                <a:rtl val="0"/>
              </a:defRPr>
            </a:lvl1pPr>
            <a:lvl2pPr marL="0" marR="0" indent="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pPr marL="360000">
              <a:buClr>
                <a:srgbClr val="68217A"/>
              </a:buClr>
              <a:buSzPct val="25000"/>
            </a:pPr>
            <a:r>
              <a:rPr lang="en-GB" sz="3600" dirty="0" smtClean="0">
                <a:ea typeface="Quattrocento Sans"/>
              </a:rPr>
              <a:t>DML – Data Manipulation Language</a:t>
            </a:r>
            <a:endParaRPr lang="en-US" sz="3600" kern="0" dirty="0">
              <a:solidFill>
                <a:srgbClr val="FFFFFF"/>
              </a:solidFill>
              <a:latin typeface="Segoe UI Light" panose="020B0502040204020203" pitchFamily="34" charset="0"/>
              <a:ea typeface="Quattrocento Sans"/>
              <a:cs typeface="Segoe UI Light" panose="020B0502040204020203" pitchFamily="34" charset="0"/>
              <a:sym typeface="Quattrocento Sans"/>
            </a:endParaRPr>
          </a:p>
        </p:txBody>
      </p:sp>
      <p:pic>
        <p:nvPicPr>
          <p:cNvPr id="6" name="Picture 5"/>
          <p:cNvPicPr>
            <a:picLocks noChangeAspect="1"/>
          </p:cNvPicPr>
          <p:nvPr/>
        </p:nvPicPr>
        <p:blipFill>
          <a:blip r:embed="rId2"/>
          <a:stretch>
            <a:fillRect/>
          </a:stretch>
        </p:blipFill>
        <p:spPr>
          <a:xfrm>
            <a:off x="3596929" y="1544268"/>
            <a:ext cx="5529261" cy="1700212"/>
          </a:xfrm>
          <a:prstGeom prst="rect">
            <a:avLst/>
          </a:prstGeom>
        </p:spPr>
      </p:pic>
      <p:pic>
        <p:nvPicPr>
          <p:cNvPr id="8" name="Picture 7"/>
          <p:cNvPicPr>
            <a:picLocks noChangeAspect="1"/>
          </p:cNvPicPr>
          <p:nvPr/>
        </p:nvPicPr>
        <p:blipFill>
          <a:blip r:embed="rId3"/>
          <a:stretch>
            <a:fillRect/>
          </a:stretch>
        </p:blipFill>
        <p:spPr>
          <a:xfrm>
            <a:off x="3682032" y="3905043"/>
            <a:ext cx="4209637" cy="1967920"/>
          </a:xfrm>
          <a:prstGeom prst="rect">
            <a:avLst/>
          </a:prstGeom>
        </p:spPr>
      </p:pic>
    </p:spTree>
    <p:extLst>
      <p:ext uri="{BB962C8B-B14F-4D97-AF65-F5344CB8AC3E}">
        <p14:creationId xmlns:p14="http://schemas.microsoft.com/office/powerpoint/2010/main" val="3525834876"/>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sz="8000" dirty="0" smtClean="0"/>
              <a:t>Aula 07</a:t>
            </a:r>
            <a:endParaRPr lang="en-US" sz="8000" dirty="0"/>
          </a:p>
        </p:txBody>
      </p:sp>
    </p:spTree>
    <p:extLst>
      <p:ext uri="{BB962C8B-B14F-4D97-AF65-F5344CB8AC3E}">
        <p14:creationId xmlns:p14="http://schemas.microsoft.com/office/powerpoint/2010/main" val="250274175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p:cNvSpPr>
            <a:spLocks noGrp="1"/>
          </p:cNvSpPr>
          <p:nvPr>
            <p:ph type="body" idx="1"/>
          </p:nvPr>
        </p:nvSpPr>
        <p:spPr/>
        <p:txBody>
          <a:bodyPr/>
          <a:lstStyle/>
          <a:p>
            <a:pPr marL="304800" indent="0">
              <a:buNone/>
            </a:pPr>
            <a:r>
              <a:rPr lang="pt-BR" sz="2000" dirty="0"/>
              <a:t>Junções</a:t>
            </a:r>
          </a:p>
          <a:p>
            <a:pPr marL="304800" indent="0">
              <a:buNone/>
            </a:pPr>
            <a:r>
              <a:rPr lang="pt-BR" sz="2000" dirty="0"/>
              <a:t>- Junção natural: INNER JOIN</a:t>
            </a:r>
          </a:p>
          <a:p>
            <a:pPr marL="304800" indent="0">
              <a:buNone/>
            </a:pPr>
            <a:r>
              <a:rPr lang="pt-BR" sz="2000" dirty="0"/>
              <a:t>- Junção externa: LEFT OUTER JOIN, RIGHT OUTER JOIN, FULL OUTER JOIN</a:t>
            </a:r>
          </a:p>
          <a:p>
            <a:pPr marL="304800" indent="0">
              <a:buNone/>
            </a:pPr>
            <a:endParaRPr lang="pt-BR" sz="2000" dirty="0"/>
          </a:p>
          <a:p>
            <a:pPr marL="304800" indent="0">
              <a:buNone/>
            </a:pPr>
            <a:r>
              <a:rPr lang="pt-BR" sz="2000" dirty="0"/>
              <a:t>SQL Server, Sybase:</a:t>
            </a:r>
          </a:p>
          <a:p>
            <a:pPr marL="304800" indent="0">
              <a:buNone/>
            </a:pPr>
            <a:r>
              <a:rPr lang="pt-BR" sz="2000" dirty="0"/>
              <a:t>WHERE A*=B</a:t>
            </a:r>
          </a:p>
          <a:p>
            <a:pPr marL="304800" indent="0">
              <a:buNone/>
            </a:pPr>
            <a:r>
              <a:rPr lang="pt-BR" sz="2000" dirty="0"/>
              <a:t>WHERE A=*B</a:t>
            </a:r>
          </a:p>
          <a:p>
            <a:pPr marL="304800" indent="0">
              <a:buNone/>
            </a:pPr>
            <a:endParaRPr lang="pt-BR" sz="2000" dirty="0"/>
          </a:p>
          <a:p>
            <a:pPr marL="304800" indent="0">
              <a:buNone/>
            </a:pPr>
            <a:r>
              <a:rPr lang="pt-BR" sz="2000" dirty="0"/>
              <a:t>Oracle, DB2</a:t>
            </a:r>
          </a:p>
          <a:p>
            <a:pPr marL="304800" indent="0">
              <a:buNone/>
            </a:pPr>
            <a:r>
              <a:rPr lang="pt-BR" sz="2000" dirty="0"/>
              <a:t>WHERE A(+)=B</a:t>
            </a:r>
          </a:p>
          <a:p>
            <a:pPr marL="304800" indent="0">
              <a:buNone/>
            </a:pPr>
            <a:r>
              <a:rPr lang="pt-BR" sz="2000" dirty="0"/>
              <a:t>WHERE A=B(+)</a:t>
            </a:r>
          </a:p>
          <a:p>
            <a:pPr marL="304800" indent="0">
              <a:buNone/>
            </a:pPr>
            <a:endParaRPr lang="pt-BR" sz="2000" dirty="0"/>
          </a:p>
          <a:p>
            <a:pPr marL="304800" indent="0">
              <a:buNone/>
            </a:pPr>
            <a:endParaRPr lang="pt-BR" sz="2000" dirty="0"/>
          </a:p>
          <a:p>
            <a:pPr marL="304800" indent="0">
              <a:buNone/>
            </a:pPr>
            <a:endParaRPr lang="pt-BR" sz="2000" dirty="0"/>
          </a:p>
          <a:p>
            <a:pPr marL="304800" indent="0">
              <a:buNone/>
            </a:pPr>
            <a:endParaRPr lang="pt-BR" sz="2000" dirty="0"/>
          </a:p>
          <a:p>
            <a:pPr marL="304800" indent="0">
              <a:buNone/>
            </a:pPr>
            <a:endParaRPr lang="pt-BR" sz="2000" dirty="0"/>
          </a:p>
          <a:p>
            <a:pPr marL="304800" indent="0">
              <a:buNone/>
            </a:pPr>
            <a:endParaRPr lang="pt-BR" sz="2000" dirty="0"/>
          </a:p>
          <a:p>
            <a:pPr marL="304800" indent="0">
              <a:buNone/>
            </a:pPr>
            <a:endParaRPr lang="pt-BR" sz="2000" dirty="0" smtClean="0"/>
          </a:p>
          <a:p>
            <a:pPr marL="304800" indent="0">
              <a:buNone/>
            </a:pPr>
            <a:endParaRPr lang="en-US" sz="2000" dirty="0"/>
          </a:p>
        </p:txBody>
      </p:sp>
      <p:sp>
        <p:nvSpPr>
          <p:cNvPr id="3" name="Título 2"/>
          <p:cNvSpPr>
            <a:spLocks noGrp="1"/>
          </p:cNvSpPr>
          <p:nvPr>
            <p:ph type="title"/>
          </p:nvPr>
        </p:nvSpPr>
        <p:spPr/>
        <p:txBody>
          <a:bodyPr/>
          <a:lstStyle/>
          <a:p>
            <a:endParaRPr lang="en-US"/>
          </a:p>
        </p:txBody>
      </p:sp>
      <p:sp>
        <p:nvSpPr>
          <p:cNvPr id="4" name="Shape 494"/>
          <p:cNvSpPr txBox="1">
            <a:spLocks/>
          </p:cNvSpPr>
          <p:nvPr/>
        </p:nvSpPr>
        <p:spPr>
          <a:xfrm>
            <a:off x="0" y="0"/>
            <a:ext cx="12191999" cy="979136"/>
          </a:xfrm>
          <a:prstGeom prst="rect">
            <a:avLst/>
          </a:prstGeom>
          <a:solidFill>
            <a:srgbClr val="008272"/>
          </a:solidFill>
          <a:ln>
            <a:noFill/>
          </a:ln>
        </p:spPr>
        <p:txBody>
          <a:bodyPr lIns="0" tIns="0" rIns="0" bIns="0" anchor="ctr" anchorCtr="0">
            <a:noAutofit/>
          </a:bodyPr>
          <a:lstStyle>
            <a:defPPr marR="0" algn="l" rtl="0">
              <a:lnSpc>
                <a:spcPct val="100000"/>
              </a:lnSpc>
              <a:spcBef>
                <a:spcPts val="0"/>
              </a:spcBef>
              <a:spcAft>
                <a:spcPts val="0"/>
              </a:spcAft>
            </a:defPPr>
            <a:lvl1pPr marL="0" marR="0" indent="0" algn="l" rtl="0">
              <a:lnSpc>
                <a:spcPct val="90000"/>
              </a:lnSpc>
              <a:spcBef>
                <a:spcPts val="0"/>
              </a:spcBef>
              <a:spcAft>
                <a:spcPts val="0"/>
              </a:spcAft>
              <a:buClr>
                <a:schemeClr val="dk1"/>
              </a:buClr>
              <a:buFont typeface="Quattrocento Sans"/>
              <a:buNone/>
              <a:defRPr sz="1400" b="0" i="0" u="none" strike="noStrike" cap="none" baseline="0">
                <a:solidFill>
                  <a:srgbClr val="000000"/>
                </a:solidFill>
                <a:latin typeface="Arial"/>
                <a:ea typeface="Arial"/>
                <a:cs typeface="Arial"/>
                <a:sym typeface="Arial"/>
                <a:rtl val="0"/>
              </a:defRPr>
            </a:lvl1pPr>
            <a:lvl2pPr marL="0" marR="0" indent="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pPr marL="360000">
              <a:buClr>
                <a:srgbClr val="68217A"/>
              </a:buClr>
              <a:buSzPct val="25000"/>
            </a:pPr>
            <a:r>
              <a:rPr lang="en-GB" sz="3600" dirty="0" smtClean="0">
                <a:ea typeface="Quattrocento Sans"/>
              </a:rPr>
              <a:t>DML – Data Manipulation Language</a:t>
            </a:r>
            <a:endParaRPr lang="en-US" sz="3600" kern="0" dirty="0">
              <a:solidFill>
                <a:srgbClr val="FFFFFF"/>
              </a:solidFill>
              <a:latin typeface="Segoe UI Light" panose="020B0502040204020203" pitchFamily="34" charset="0"/>
              <a:ea typeface="Quattrocento Sans"/>
              <a:cs typeface="Segoe UI Light" panose="020B0502040204020203" pitchFamily="34" charset="0"/>
              <a:sym typeface="Quattrocento Sans"/>
            </a:endParaRPr>
          </a:p>
        </p:txBody>
      </p:sp>
    </p:spTree>
    <p:extLst>
      <p:ext uri="{BB962C8B-B14F-4D97-AF65-F5344CB8AC3E}">
        <p14:creationId xmlns:p14="http://schemas.microsoft.com/office/powerpoint/2010/main" val="2834729570"/>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p:cNvSpPr>
            <a:spLocks noGrp="1"/>
          </p:cNvSpPr>
          <p:nvPr>
            <p:ph type="body" idx="1"/>
          </p:nvPr>
        </p:nvSpPr>
        <p:spPr/>
        <p:txBody>
          <a:bodyPr/>
          <a:lstStyle/>
          <a:p>
            <a:pPr marL="304800" indent="0">
              <a:buNone/>
            </a:pPr>
            <a:r>
              <a:rPr lang="pt-BR" sz="1800" dirty="0" smtClean="0"/>
              <a:t>Comando SELECT:</a:t>
            </a:r>
            <a:endParaRPr lang="pt-BR" sz="1800" dirty="0"/>
          </a:p>
          <a:p>
            <a:pPr marL="304800" indent="0">
              <a:buNone/>
            </a:pPr>
            <a:endParaRPr lang="pt-BR" sz="1800" dirty="0" smtClean="0"/>
          </a:p>
          <a:p>
            <a:pPr marL="304800" indent="0">
              <a:buNone/>
            </a:pPr>
            <a:r>
              <a:rPr lang="pt-BR" sz="1800" dirty="0" smtClean="0"/>
              <a:t>Cláusula JOIN</a:t>
            </a:r>
          </a:p>
          <a:p>
            <a:pPr marL="304800" indent="0">
              <a:buNone/>
            </a:pPr>
            <a:r>
              <a:rPr lang="pt-BR" sz="1800" dirty="0" smtClean="0"/>
              <a:t>Junção de Tabelas</a:t>
            </a:r>
          </a:p>
          <a:p>
            <a:pPr marL="304800" indent="0">
              <a:buNone/>
            </a:pPr>
            <a:endParaRPr lang="pt-BR" sz="1800" dirty="0"/>
          </a:p>
          <a:p>
            <a:pPr>
              <a:buFontTx/>
              <a:buChar char="-"/>
            </a:pPr>
            <a:r>
              <a:rPr lang="pt-BR" sz="1800" dirty="0" smtClean="0"/>
              <a:t> INNER JOIN</a:t>
            </a:r>
          </a:p>
          <a:p>
            <a:pPr>
              <a:buFontTx/>
              <a:buChar char="-"/>
            </a:pPr>
            <a:r>
              <a:rPr lang="pt-BR" sz="1800" dirty="0" smtClean="0"/>
              <a:t> LEFT JOIN</a:t>
            </a:r>
          </a:p>
          <a:p>
            <a:pPr>
              <a:buFontTx/>
              <a:buChar char="-"/>
            </a:pPr>
            <a:r>
              <a:rPr lang="pt-BR" sz="1800" dirty="0"/>
              <a:t> </a:t>
            </a:r>
            <a:r>
              <a:rPr lang="pt-BR" sz="1800" dirty="0" smtClean="0"/>
              <a:t>RIGHT JOIN</a:t>
            </a:r>
          </a:p>
          <a:p>
            <a:pPr>
              <a:buFontTx/>
              <a:buChar char="-"/>
            </a:pPr>
            <a:endParaRPr lang="pt-BR" sz="1800" dirty="0"/>
          </a:p>
          <a:p>
            <a:pPr marL="304800" indent="0">
              <a:buNone/>
            </a:pPr>
            <a:endParaRPr lang="pt-BR" sz="1800" dirty="0" smtClean="0"/>
          </a:p>
          <a:p>
            <a:pPr marL="304800" indent="0">
              <a:buNone/>
            </a:pPr>
            <a:endParaRPr lang="pt-BR" sz="1800" dirty="0"/>
          </a:p>
          <a:p>
            <a:pPr marL="304800" indent="0">
              <a:buNone/>
            </a:pPr>
            <a:endParaRPr lang="pt-BR" sz="1800" dirty="0"/>
          </a:p>
          <a:p>
            <a:pPr marL="304800" indent="0">
              <a:buNone/>
            </a:pPr>
            <a:endParaRPr lang="en-US" sz="1800" dirty="0"/>
          </a:p>
        </p:txBody>
      </p:sp>
      <p:sp>
        <p:nvSpPr>
          <p:cNvPr id="3" name="Título 2"/>
          <p:cNvSpPr>
            <a:spLocks noGrp="1"/>
          </p:cNvSpPr>
          <p:nvPr>
            <p:ph type="title"/>
          </p:nvPr>
        </p:nvSpPr>
        <p:spPr/>
        <p:txBody>
          <a:bodyPr/>
          <a:lstStyle/>
          <a:p>
            <a:endParaRPr lang="en-US"/>
          </a:p>
        </p:txBody>
      </p:sp>
      <p:sp>
        <p:nvSpPr>
          <p:cNvPr id="4" name="Shape 494"/>
          <p:cNvSpPr txBox="1">
            <a:spLocks/>
          </p:cNvSpPr>
          <p:nvPr/>
        </p:nvSpPr>
        <p:spPr>
          <a:xfrm>
            <a:off x="0" y="0"/>
            <a:ext cx="12191999" cy="979136"/>
          </a:xfrm>
          <a:prstGeom prst="rect">
            <a:avLst/>
          </a:prstGeom>
          <a:solidFill>
            <a:srgbClr val="008272"/>
          </a:solidFill>
          <a:ln>
            <a:noFill/>
          </a:ln>
        </p:spPr>
        <p:txBody>
          <a:bodyPr lIns="0" tIns="0" rIns="0" bIns="0" anchor="ctr" anchorCtr="0">
            <a:noAutofit/>
          </a:bodyPr>
          <a:lstStyle>
            <a:defPPr marR="0" algn="l" rtl="0">
              <a:lnSpc>
                <a:spcPct val="100000"/>
              </a:lnSpc>
              <a:spcBef>
                <a:spcPts val="0"/>
              </a:spcBef>
              <a:spcAft>
                <a:spcPts val="0"/>
              </a:spcAft>
            </a:defPPr>
            <a:lvl1pPr marL="0" marR="0" indent="0" algn="l" rtl="0">
              <a:lnSpc>
                <a:spcPct val="90000"/>
              </a:lnSpc>
              <a:spcBef>
                <a:spcPts val="0"/>
              </a:spcBef>
              <a:spcAft>
                <a:spcPts val="0"/>
              </a:spcAft>
              <a:buClr>
                <a:schemeClr val="dk1"/>
              </a:buClr>
              <a:buFont typeface="Quattrocento Sans"/>
              <a:buNone/>
              <a:defRPr sz="1400" b="0" i="0" u="none" strike="noStrike" cap="none" baseline="0">
                <a:solidFill>
                  <a:srgbClr val="000000"/>
                </a:solidFill>
                <a:latin typeface="Arial"/>
                <a:ea typeface="Arial"/>
                <a:cs typeface="Arial"/>
                <a:sym typeface="Arial"/>
                <a:rtl val="0"/>
              </a:defRPr>
            </a:lvl1pPr>
            <a:lvl2pPr marL="0" marR="0" indent="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pPr marL="360000">
              <a:buClr>
                <a:srgbClr val="68217A"/>
              </a:buClr>
              <a:buSzPct val="25000"/>
            </a:pPr>
            <a:r>
              <a:rPr lang="en-GB" sz="3600" dirty="0" smtClean="0">
                <a:ea typeface="Quattrocento Sans"/>
              </a:rPr>
              <a:t>DML – Data Manipulation Language</a:t>
            </a:r>
            <a:endParaRPr lang="en-US" sz="3600" kern="0" dirty="0">
              <a:solidFill>
                <a:srgbClr val="FFFFFF"/>
              </a:solidFill>
              <a:latin typeface="Segoe UI Light" panose="020B0502040204020203" pitchFamily="34" charset="0"/>
              <a:ea typeface="Quattrocento Sans"/>
              <a:cs typeface="Segoe UI Light" panose="020B0502040204020203" pitchFamily="34" charset="0"/>
              <a:sym typeface="Quattrocento Sans"/>
            </a:endParaRPr>
          </a:p>
        </p:txBody>
      </p:sp>
    </p:spTree>
    <p:extLst>
      <p:ext uri="{BB962C8B-B14F-4D97-AF65-F5344CB8AC3E}">
        <p14:creationId xmlns:p14="http://schemas.microsoft.com/office/powerpoint/2010/main" val="1494480324"/>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p:cNvSpPr>
            <a:spLocks noGrp="1"/>
          </p:cNvSpPr>
          <p:nvPr>
            <p:ph type="body" idx="1"/>
          </p:nvPr>
        </p:nvSpPr>
        <p:spPr/>
        <p:txBody>
          <a:bodyPr/>
          <a:lstStyle/>
          <a:p>
            <a:pPr marL="304800" indent="0">
              <a:buNone/>
            </a:pPr>
            <a:r>
              <a:rPr lang="pt-BR" sz="1800" dirty="0" smtClean="0"/>
              <a:t>Comando SELECT:</a:t>
            </a:r>
            <a:endParaRPr lang="pt-BR" sz="1800" dirty="0"/>
          </a:p>
          <a:p>
            <a:pPr marL="304800" indent="0">
              <a:buNone/>
            </a:pPr>
            <a:endParaRPr lang="pt-BR" sz="1800" dirty="0"/>
          </a:p>
          <a:p>
            <a:pPr marL="304800" indent="0">
              <a:buNone/>
            </a:pPr>
            <a:r>
              <a:rPr lang="pt-BR" sz="1800" dirty="0">
                <a:solidFill>
                  <a:srgbClr val="0000FF"/>
                </a:solidFill>
                <a:latin typeface="Consolas" panose="020B0609020204030204" pitchFamily="49" charset="0"/>
              </a:rPr>
              <a:t>SELECT</a:t>
            </a:r>
            <a:r>
              <a:rPr lang="pt-BR" sz="1800" dirty="0">
                <a:solidFill>
                  <a:prstClr val="black"/>
                </a:solidFill>
                <a:latin typeface="Consolas" panose="020B0609020204030204" pitchFamily="49" charset="0"/>
              </a:rPr>
              <a:t> </a:t>
            </a:r>
            <a:r>
              <a:rPr lang="pt-BR" sz="1800" dirty="0">
                <a:solidFill>
                  <a:srgbClr val="008080"/>
                </a:solidFill>
                <a:latin typeface="Consolas" panose="020B0609020204030204" pitchFamily="49" charset="0"/>
              </a:rPr>
              <a:t>Pessoas</a:t>
            </a:r>
            <a:r>
              <a:rPr lang="pt-BR" sz="1800" dirty="0">
                <a:solidFill>
                  <a:srgbClr val="808080"/>
                </a:solidFill>
                <a:latin typeface="Consolas" panose="020B0609020204030204" pitchFamily="49" charset="0"/>
              </a:rPr>
              <a:t>.</a:t>
            </a:r>
            <a:r>
              <a:rPr lang="pt-BR" sz="1800" dirty="0">
                <a:solidFill>
                  <a:srgbClr val="008080"/>
                </a:solidFill>
                <a:latin typeface="Consolas" panose="020B0609020204030204" pitchFamily="49" charset="0"/>
              </a:rPr>
              <a:t>Codigo</a:t>
            </a:r>
            <a:r>
              <a:rPr lang="pt-BR" sz="1800" dirty="0">
                <a:solidFill>
                  <a:srgbClr val="808080"/>
                </a:solidFill>
                <a:latin typeface="Consolas" panose="020B0609020204030204" pitchFamily="49" charset="0"/>
              </a:rPr>
              <a:t>,</a:t>
            </a:r>
            <a:r>
              <a:rPr lang="pt-BR" sz="1800" dirty="0">
                <a:solidFill>
                  <a:prstClr val="black"/>
                </a:solidFill>
                <a:latin typeface="Consolas" panose="020B0609020204030204" pitchFamily="49" charset="0"/>
              </a:rPr>
              <a:t> </a:t>
            </a:r>
            <a:r>
              <a:rPr lang="pt-BR" sz="1800" dirty="0">
                <a:solidFill>
                  <a:srgbClr val="008080"/>
                </a:solidFill>
                <a:latin typeface="Consolas" panose="020B0609020204030204" pitchFamily="49" charset="0"/>
              </a:rPr>
              <a:t>Nome</a:t>
            </a:r>
            <a:r>
              <a:rPr lang="pt-BR" sz="1800" dirty="0">
                <a:solidFill>
                  <a:srgbClr val="808080"/>
                </a:solidFill>
                <a:latin typeface="Consolas" panose="020B0609020204030204" pitchFamily="49" charset="0"/>
              </a:rPr>
              <a:t>,</a:t>
            </a:r>
            <a:r>
              <a:rPr lang="pt-BR" sz="1800" dirty="0">
                <a:solidFill>
                  <a:prstClr val="black"/>
                </a:solidFill>
                <a:latin typeface="Consolas" panose="020B0609020204030204" pitchFamily="49" charset="0"/>
              </a:rPr>
              <a:t> </a:t>
            </a:r>
            <a:r>
              <a:rPr lang="pt-BR" sz="1800" dirty="0">
                <a:solidFill>
                  <a:srgbClr val="008080"/>
                </a:solidFill>
                <a:latin typeface="Consolas" panose="020B0609020204030204" pitchFamily="49" charset="0"/>
              </a:rPr>
              <a:t>Sexo</a:t>
            </a:r>
            <a:r>
              <a:rPr lang="pt-BR" sz="1800" dirty="0">
                <a:solidFill>
                  <a:srgbClr val="808080"/>
                </a:solidFill>
                <a:latin typeface="Consolas" panose="020B0609020204030204" pitchFamily="49" charset="0"/>
              </a:rPr>
              <a:t>,</a:t>
            </a:r>
            <a:r>
              <a:rPr lang="pt-BR" sz="1800" dirty="0">
                <a:solidFill>
                  <a:prstClr val="black"/>
                </a:solidFill>
                <a:latin typeface="Consolas" panose="020B0609020204030204" pitchFamily="49" charset="0"/>
              </a:rPr>
              <a:t> </a:t>
            </a:r>
            <a:r>
              <a:rPr lang="pt-BR" sz="1800" dirty="0">
                <a:solidFill>
                  <a:srgbClr val="008080"/>
                </a:solidFill>
                <a:latin typeface="Consolas" panose="020B0609020204030204" pitchFamily="49" charset="0"/>
              </a:rPr>
              <a:t>Telefone</a:t>
            </a:r>
            <a:endParaRPr lang="pt-BR" sz="1800" dirty="0">
              <a:solidFill>
                <a:prstClr val="black"/>
              </a:solidFill>
              <a:latin typeface="Consolas" panose="020B0609020204030204" pitchFamily="49" charset="0"/>
            </a:endParaRPr>
          </a:p>
          <a:p>
            <a:pPr marL="304800" indent="0">
              <a:buNone/>
            </a:pPr>
            <a:r>
              <a:rPr lang="en-US" sz="1800" dirty="0">
                <a:solidFill>
                  <a:srgbClr val="0000FF"/>
                </a:solidFill>
                <a:latin typeface="Consolas" panose="020B0609020204030204" pitchFamily="49" charset="0"/>
              </a:rPr>
              <a:t>FROM</a:t>
            </a:r>
            <a:r>
              <a:rPr lang="en-US" sz="1800" dirty="0">
                <a:solidFill>
                  <a:prstClr val="black"/>
                </a:solidFill>
                <a:latin typeface="Consolas" panose="020B0609020204030204" pitchFamily="49" charset="0"/>
              </a:rPr>
              <a:t> </a:t>
            </a:r>
            <a:r>
              <a:rPr lang="en-US" sz="1800" dirty="0" err="1">
                <a:solidFill>
                  <a:srgbClr val="008080"/>
                </a:solidFill>
                <a:latin typeface="Consolas" panose="020B0609020204030204" pitchFamily="49" charset="0"/>
              </a:rPr>
              <a:t>Pessoas</a:t>
            </a:r>
            <a:endParaRPr lang="en-US" sz="1800" dirty="0">
              <a:solidFill>
                <a:prstClr val="black"/>
              </a:solidFill>
              <a:latin typeface="Consolas" panose="020B0609020204030204" pitchFamily="49" charset="0"/>
            </a:endParaRPr>
          </a:p>
          <a:p>
            <a:pPr marL="304800" indent="0">
              <a:buNone/>
            </a:pPr>
            <a:r>
              <a:rPr lang="en-US" sz="1800" dirty="0" smtClean="0">
                <a:solidFill>
                  <a:srgbClr val="808080"/>
                </a:solidFill>
                <a:latin typeface="Consolas" panose="020B0609020204030204" pitchFamily="49" charset="0"/>
              </a:rPr>
              <a:t>  INNER</a:t>
            </a:r>
            <a:r>
              <a:rPr lang="en-US" sz="1800" dirty="0" smtClean="0">
                <a:solidFill>
                  <a:prstClr val="black"/>
                </a:solidFill>
                <a:latin typeface="Consolas" panose="020B0609020204030204" pitchFamily="49" charset="0"/>
              </a:rPr>
              <a:t> </a:t>
            </a:r>
            <a:r>
              <a:rPr lang="en-US" sz="1800" dirty="0">
                <a:solidFill>
                  <a:srgbClr val="808080"/>
                </a:solidFill>
                <a:latin typeface="Consolas" panose="020B0609020204030204" pitchFamily="49" charset="0"/>
              </a:rPr>
              <a:t>JOIN</a:t>
            </a:r>
            <a:r>
              <a:rPr lang="en-US" sz="1800" dirty="0">
                <a:solidFill>
                  <a:prstClr val="black"/>
                </a:solidFill>
                <a:latin typeface="Consolas" panose="020B0609020204030204" pitchFamily="49" charset="0"/>
              </a:rPr>
              <a:t> </a:t>
            </a:r>
            <a:r>
              <a:rPr lang="en-US" sz="1800" dirty="0" err="1">
                <a:solidFill>
                  <a:srgbClr val="008080"/>
                </a:solidFill>
                <a:latin typeface="Consolas" panose="020B0609020204030204" pitchFamily="49" charset="0"/>
              </a:rPr>
              <a:t>Telefones</a:t>
            </a:r>
            <a:endParaRPr lang="en-US" sz="1800" dirty="0">
              <a:solidFill>
                <a:prstClr val="black"/>
              </a:solidFill>
              <a:latin typeface="Consolas" panose="020B0609020204030204" pitchFamily="49" charset="0"/>
            </a:endParaRPr>
          </a:p>
          <a:p>
            <a:pPr marL="304800" indent="0">
              <a:buNone/>
            </a:pPr>
            <a:r>
              <a:rPr lang="en-US" sz="1800" dirty="0" smtClean="0">
                <a:solidFill>
                  <a:srgbClr val="0000FF"/>
                </a:solidFill>
                <a:latin typeface="Consolas" panose="020B0609020204030204" pitchFamily="49" charset="0"/>
              </a:rPr>
              <a:t>    ON</a:t>
            </a:r>
            <a:r>
              <a:rPr lang="en-US" sz="1800" dirty="0" smtClean="0">
                <a:solidFill>
                  <a:prstClr val="black"/>
                </a:solidFill>
                <a:latin typeface="Consolas" panose="020B0609020204030204" pitchFamily="49" charset="0"/>
              </a:rPr>
              <a:t> </a:t>
            </a:r>
            <a:r>
              <a:rPr lang="en-US" sz="1800" dirty="0" err="1">
                <a:solidFill>
                  <a:srgbClr val="008080"/>
                </a:solidFill>
                <a:latin typeface="Consolas" panose="020B0609020204030204" pitchFamily="49" charset="0"/>
              </a:rPr>
              <a:t>Pessoas</a:t>
            </a:r>
            <a:r>
              <a:rPr lang="en-US" sz="1800" dirty="0" err="1">
                <a:solidFill>
                  <a:srgbClr val="808080"/>
                </a:solidFill>
                <a:latin typeface="Consolas" panose="020B0609020204030204" pitchFamily="49" charset="0"/>
              </a:rPr>
              <a:t>.</a:t>
            </a:r>
            <a:r>
              <a:rPr lang="en-US" sz="1800" dirty="0" err="1">
                <a:solidFill>
                  <a:srgbClr val="008080"/>
                </a:solidFill>
                <a:latin typeface="Consolas" panose="020B0609020204030204" pitchFamily="49" charset="0"/>
              </a:rPr>
              <a:t>Codigo</a:t>
            </a:r>
            <a:r>
              <a:rPr lang="en-US" sz="1800" dirty="0">
                <a:solidFill>
                  <a:prstClr val="black"/>
                </a:solidFill>
                <a:latin typeface="Consolas" panose="020B0609020204030204" pitchFamily="49" charset="0"/>
              </a:rPr>
              <a:t> </a:t>
            </a:r>
            <a:r>
              <a:rPr lang="en-US" sz="1800" dirty="0">
                <a:solidFill>
                  <a:srgbClr val="808080"/>
                </a:solidFill>
                <a:latin typeface="Consolas" panose="020B0609020204030204" pitchFamily="49" charset="0"/>
              </a:rPr>
              <a:t>=</a:t>
            </a:r>
            <a:r>
              <a:rPr lang="en-US" sz="1800" dirty="0">
                <a:solidFill>
                  <a:prstClr val="black"/>
                </a:solidFill>
                <a:latin typeface="Consolas" panose="020B0609020204030204" pitchFamily="49" charset="0"/>
              </a:rPr>
              <a:t> </a:t>
            </a:r>
            <a:r>
              <a:rPr lang="en-US" sz="1800" dirty="0" err="1">
                <a:solidFill>
                  <a:srgbClr val="008080"/>
                </a:solidFill>
                <a:latin typeface="Consolas" panose="020B0609020204030204" pitchFamily="49" charset="0"/>
              </a:rPr>
              <a:t>Telefones</a:t>
            </a:r>
            <a:r>
              <a:rPr lang="en-US" sz="1800" dirty="0" err="1">
                <a:solidFill>
                  <a:srgbClr val="808080"/>
                </a:solidFill>
                <a:latin typeface="Consolas" panose="020B0609020204030204" pitchFamily="49" charset="0"/>
              </a:rPr>
              <a:t>.</a:t>
            </a:r>
            <a:r>
              <a:rPr lang="en-US" sz="1800" dirty="0" err="1">
                <a:solidFill>
                  <a:srgbClr val="008080"/>
                </a:solidFill>
                <a:latin typeface="Consolas" panose="020B0609020204030204" pitchFamily="49" charset="0"/>
              </a:rPr>
              <a:t>Pessoa</a:t>
            </a:r>
            <a:endParaRPr lang="en-US" sz="1800" dirty="0">
              <a:solidFill>
                <a:prstClr val="black"/>
              </a:solidFill>
              <a:latin typeface="Consolas" panose="020B0609020204030204" pitchFamily="49" charset="0"/>
            </a:endParaRPr>
          </a:p>
          <a:p>
            <a:endParaRPr lang="en-US" sz="1800" dirty="0">
              <a:solidFill>
                <a:prstClr val="black"/>
              </a:solidFill>
              <a:latin typeface="Consolas" panose="020B0609020204030204" pitchFamily="49" charset="0"/>
            </a:endParaRPr>
          </a:p>
          <a:p>
            <a:pPr marL="304800" indent="0">
              <a:buNone/>
            </a:pPr>
            <a:endParaRPr lang="pt-BR" sz="1800" dirty="0" smtClean="0"/>
          </a:p>
          <a:p>
            <a:pPr marL="304800" indent="0">
              <a:buNone/>
            </a:pPr>
            <a:endParaRPr lang="pt-BR" sz="1800" dirty="0"/>
          </a:p>
          <a:p>
            <a:pPr marL="304800" indent="0">
              <a:buNone/>
            </a:pPr>
            <a:endParaRPr lang="pt-BR" sz="1800" dirty="0"/>
          </a:p>
          <a:p>
            <a:pPr marL="304800" indent="0">
              <a:buNone/>
            </a:pPr>
            <a:r>
              <a:rPr lang="pt-BR" sz="1800" dirty="0">
                <a:solidFill>
                  <a:srgbClr val="0000FF"/>
                </a:solidFill>
                <a:latin typeface="Consolas" panose="020B0609020204030204" pitchFamily="49" charset="0"/>
              </a:rPr>
              <a:t>SELECT</a:t>
            </a:r>
            <a:r>
              <a:rPr lang="pt-BR" sz="1800" dirty="0">
                <a:solidFill>
                  <a:prstClr val="black"/>
                </a:solidFill>
                <a:latin typeface="Consolas" panose="020B0609020204030204" pitchFamily="49" charset="0"/>
              </a:rPr>
              <a:t> </a:t>
            </a:r>
            <a:r>
              <a:rPr lang="pt-BR" sz="1800" dirty="0">
                <a:solidFill>
                  <a:srgbClr val="008080"/>
                </a:solidFill>
                <a:latin typeface="Consolas" panose="020B0609020204030204" pitchFamily="49" charset="0"/>
              </a:rPr>
              <a:t>Pessoas</a:t>
            </a:r>
            <a:r>
              <a:rPr lang="pt-BR" sz="1800" dirty="0">
                <a:solidFill>
                  <a:srgbClr val="808080"/>
                </a:solidFill>
                <a:latin typeface="Consolas" panose="020B0609020204030204" pitchFamily="49" charset="0"/>
              </a:rPr>
              <a:t>.</a:t>
            </a:r>
            <a:r>
              <a:rPr lang="pt-BR" sz="1800" dirty="0">
                <a:solidFill>
                  <a:srgbClr val="008080"/>
                </a:solidFill>
                <a:latin typeface="Consolas" panose="020B0609020204030204" pitchFamily="49" charset="0"/>
              </a:rPr>
              <a:t>Codigo</a:t>
            </a:r>
            <a:r>
              <a:rPr lang="pt-BR" sz="1800" dirty="0">
                <a:solidFill>
                  <a:srgbClr val="808080"/>
                </a:solidFill>
                <a:latin typeface="Consolas" panose="020B0609020204030204" pitchFamily="49" charset="0"/>
              </a:rPr>
              <a:t>,</a:t>
            </a:r>
            <a:r>
              <a:rPr lang="pt-BR" sz="1800" dirty="0">
                <a:solidFill>
                  <a:prstClr val="black"/>
                </a:solidFill>
                <a:latin typeface="Consolas" panose="020B0609020204030204" pitchFamily="49" charset="0"/>
              </a:rPr>
              <a:t> </a:t>
            </a:r>
            <a:r>
              <a:rPr lang="pt-BR" sz="1800" dirty="0">
                <a:solidFill>
                  <a:srgbClr val="008080"/>
                </a:solidFill>
                <a:latin typeface="Consolas" panose="020B0609020204030204" pitchFamily="49" charset="0"/>
              </a:rPr>
              <a:t>Nome</a:t>
            </a:r>
            <a:r>
              <a:rPr lang="pt-BR" sz="1800" dirty="0">
                <a:solidFill>
                  <a:srgbClr val="808080"/>
                </a:solidFill>
                <a:latin typeface="Consolas" panose="020B0609020204030204" pitchFamily="49" charset="0"/>
              </a:rPr>
              <a:t>,</a:t>
            </a:r>
            <a:r>
              <a:rPr lang="pt-BR" sz="1800" dirty="0">
                <a:solidFill>
                  <a:prstClr val="black"/>
                </a:solidFill>
                <a:latin typeface="Consolas" panose="020B0609020204030204" pitchFamily="49" charset="0"/>
              </a:rPr>
              <a:t> </a:t>
            </a:r>
            <a:r>
              <a:rPr lang="pt-BR" sz="1800" dirty="0">
                <a:solidFill>
                  <a:srgbClr val="008080"/>
                </a:solidFill>
                <a:latin typeface="Consolas" panose="020B0609020204030204" pitchFamily="49" charset="0"/>
              </a:rPr>
              <a:t>Sexo</a:t>
            </a:r>
            <a:r>
              <a:rPr lang="pt-BR" sz="1800" dirty="0">
                <a:solidFill>
                  <a:srgbClr val="808080"/>
                </a:solidFill>
                <a:latin typeface="Consolas" panose="020B0609020204030204" pitchFamily="49" charset="0"/>
              </a:rPr>
              <a:t>,</a:t>
            </a:r>
            <a:r>
              <a:rPr lang="pt-BR" sz="1800" dirty="0">
                <a:solidFill>
                  <a:prstClr val="black"/>
                </a:solidFill>
                <a:latin typeface="Consolas" panose="020B0609020204030204" pitchFamily="49" charset="0"/>
              </a:rPr>
              <a:t> </a:t>
            </a:r>
            <a:r>
              <a:rPr lang="pt-BR" sz="1800" dirty="0">
                <a:solidFill>
                  <a:srgbClr val="008080"/>
                </a:solidFill>
                <a:latin typeface="Consolas" panose="020B0609020204030204" pitchFamily="49" charset="0"/>
              </a:rPr>
              <a:t>Telefone</a:t>
            </a:r>
            <a:endParaRPr lang="pt-BR" sz="1800" dirty="0">
              <a:solidFill>
                <a:prstClr val="black"/>
              </a:solidFill>
              <a:latin typeface="Consolas" panose="020B0609020204030204" pitchFamily="49" charset="0"/>
            </a:endParaRPr>
          </a:p>
          <a:p>
            <a:pPr marL="304800" indent="0">
              <a:buNone/>
            </a:pPr>
            <a:r>
              <a:rPr lang="en-US" sz="1800" dirty="0">
                <a:solidFill>
                  <a:srgbClr val="0000FF"/>
                </a:solidFill>
                <a:latin typeface="Consolas" panose="020B0609020204030204" pitchFamily="49" charset="0"/>
              </a:rPr>
              <a:t>FROM</a:t>
            </a:r>
            <a:r>
              <a:rPr lang="en-US" sz="1800" dirty="0">
                <a:solidFill>
                  <a:prstClr val="black"/>
                </a:solidFill>
                <a:latin typeface="Consolas" panose="020B0609020204030204" pitchFamily="49" charset="0"/>
              </a:rPr>
              <a:t> </a:t>
            </a:r>
            <a:r>
              <a:rPr lang="en-US" sz="1800" dirty="0" err="1">
                <a:solidFill>
                  <a:srgbClr val="008080"/>
                </a:solidFill>
                <a:latin typeface="Consolas" panose="020B0609020204030204" pitchFamily="49" charset="0"/>
              </a:rPr>
              <a:t>Pessoas</a:t>
            </a:r>
            <a:endParaRPr lang="en-US" sz="1800" dirty="0">
              <a:solidFill>
                <a:prstClr val="black"/>
              </a:solidFill>
              <a:latin typeface="Consolas" panose="020B0609020204030204" pitchFamily="49" charset="0"/>
            </a:endParaRPr>
          </a:p>
          <a:p>
            <a:pPr marL="304800" indent="0">
              <a:buNone/>
            </a:pPr>
            <a:r>
              <a:rPr lang="en-US" sz="1800" dirty="0">
                <a:solidFill>
                  <a:srgbClr val="808080"/>
                </a:solidFill>
                <a:latin typeface="Consolas" panose="020B0609020204030204" pitchFamily="49" charset="0"/>
              </a:rPr>
              <a:t>  LEFT</a:t>
            </a:r>
            <a:r>
              <a:rPr lang="en-US" sz="1800" dirty="0">
                <a:solidFill>
                  <a:prstClr val="black"/>
                </a:solidFill>
                <a:latin typeface="Consolas" panose="020B0609020204030204" pitchFamily="49" charset="0"/>
              </a:rPr>
              <a:t> </a:t>
            </a:r>
            <a:r>
              <a:rPr lang="en-US" sz="1800" dirty="0">
                <a:solidFill>
                  <a:srgbClr val="808080"/>
                </a:solidFill>
                <a:latin typeface="Consolas" panose="020B0609020204030204" pitchFamily="49" charset="0"/>
              </a:rPr>
              <a:t>JOIN</a:t>
            </a:r>
            <a:r>
              <a:rPr lang="en-US" sz="1800" dirty="0">
                <a:solidFill>
                  <a:prstClr val="black"/>
                </a:solidFill>
                <a:latin typeface="Consolas" panose="020B0609020204030204" pitchFamily="49" charset="0"/>
              </a:rPr>
              <a:t> </a:t>
            </a:r>
            <a:r>
              <a:rPr lang="en-US" sz="1800" dirty="0" err="1">
                <a:solidFill>
                  <a:srgbClr val="008080"/>
                </a:solidFill>
                <a:latin typeface="Consolas" panose="020B0609020204030204" pitchFamily="49" charset="0"/>
              </a:rPr>
              <a:t>Telefones</a:t>
            </a:r>
            <a:endParaRPr lang="en-US" sz="1800" dirty="0">
              <a:solidFill>
                <a:prstClr val="black"/>
              </a:solidFill>
              <a:latin typeface="Consolas" panose="020B0609020204030204" pitchFamily="49" charset="0"/>
            </a:endParaRPr>
          </a:p>
          <a:p>
            <a:pPr marL="304800" indent="0">
              <a:buNone/>
            </a:pPr>
            <a:r>
              <a:rPr lang="en-US" sz="1800" dirty="0">
                <a:solidFill>
                  <a:srgbClr val="0000FF"/>
                </a:solidFill>
                <a:latin typeface="Consolas" panose="020B0609020204030204" pitchFamily="49" charset="0"/>
              </a:rPr>
              <a:t>    ON</a:t>
            </a:r>
            <a:r>
              <a:rPr lang="en-US" sz="1800" dirty="0">
                <a:solidFill>
                  <a:prstClr val="black"/>
                </a:solidFill>
                <a:latin typeface="Consolas" panose="020B0609020204030204" pitchFamily="49" charset="0"/>
              </a:rPr>
              <a:t> </a:t>
            </a:r>
            <a:r>
              <a:rPr lang="en-US" sz="1800" dirty="0" err="1">
                <a:solidFill>
                  <a:srgbClr val="008080"/>
                </a:solidFill>
                <a:latin typeface="Consolas" panose="020B0609020204030204" pitchFamily="49" charset="0"/>
              </a:rPr>
              <a:t>Pessoas</a:t>
            </a:r>
            <a:r>
              <a:rPr lang="en-US" sz="1800" dirty="0" err="1">
                <a:solidFill>
                  <a:srgbClr val="808080"/>
                </a:solidFill>
                <a:latin typeface="Consolas" panose="020B0609020204030204" pitchFamily="49" charset="0"/>
              </a:rPr>
              <a:t>.</a:t>
            </a:r>
            <a:r>
              <a:rPr lang="en-US" sz="1800" dirty="0" err="1">
                <a:solidFill>
                  <a:srgbClr val="008080"/>
                </a:solidFill>
                <a:latin typeface="Consolas" panose="020B0609020204030204" pitchFamily="49" charset="0"/>
              </a:rPr>
              <a:t>Codigo</a:t>
            </a:r>
            <a:r>
              <a:rPr lang="en-US" sz="1800" dirty="0">
                <a:solidFill>
                  <a:prstClr val="black"/>
                </a:solidFill>
                <a:latin typeface="Consolas" panose="020B0609020204030204" pitchFamily="49" charset="0"/>
              </a:rPr>
              <a:t> </a:t>
            </a:r>
            <a:r>
              <a:rPr lang="en-US" sz="1800" dirty="0">
                <a:solidFill>
                  <a:srgbClr val="808080"/>
                </a:solidFill>
                <a:latin typeface="Consolas" panose="020B0609020204030204" pitchFamily="49" charset="0"/>
              </a:rPr>
              <a:t>=</a:t>
            </a:r>
            <a:r>
              <a:rPr lang="en-US" sz="1800" dirty="0">
                <a:solidFill>
                  <a:prstClr val="black"/>
                </a:solidFill>
                <a:latin typeface="Consolas" panose="020B0609020204030204" pitchFamily="49" charset="0"/>
              </a:rPr>
              <a:t> </a:t>
            </a:r>
            <a:r>
              <a:rPr lang="en-US" sz="1800" dirty="0" err="1">
                <a:solidFill>
                  <a:srgbClr val="008080"/>
                </a:solidFill>
                <a:latin typeface="Consolas" panose="020B0609020204030204" pitchFamily="49" charset="0"/>
              </a:rPr>
              <a:t>Telefones</a:t>
            </a:r>
            <a:r>
              <a:rPr lang="en-US" sz="1800" dirty="0" err="1">
                <a:solidFill>
                  <a:srgbClr val="808080"/>
                </a:solidFill>
                <a:latin typeface="Consolas" panose="020B0609020204030204" pitchFamily="49" charset="0"/>
              </a:rPr>
              <a:t>.</a:t>
            </a:r>
            <a:r>
              <a:rPr lang="en-US" sz="1800" dirty="0" err="1">
                <a:solidFill>
                  <a:srgbClr val="008080"/>
                </a:solidFill>
                <a:latin typeface="Consolas" panose="020B0609020204030204" pitchFamily="49" charset="0"/>
              </a:rPr>
              <a:t>Pessoa</a:t>
            </a:r>
            <a:endParaRPr lang="en-US" sz="1800" dirty="0">
              <a:solidFill>
                <a:prstClr val="black"/>
              </a:solidFill>
              <a:latin typeface="Consolas" panose="020B0609020204030204" pitchFamily="49" charset="0"/>
            </a:endParaRPr>
          </a:p>
          <a:p>
            <a:endParaRPr lang="en-US" sz="1800" dirty="0">
              <a:solidFill>
                <a:prstClr val="black"/>
              </a:solidFill>
              <a:latin typeface="Consolas" panose="020B0609020204030204" pitchFamily="49" charset="0"/>
            </a:endParaRPr>
          </a:p>
          <a:p>
            <a:pPr marL="304800" indent="0">
              <a:buNone/>
            </a:pPr>
            <a:endParaRPr lang="en-US" sz="1800" dirty="0"/>
          </a:p>
        </p:txBody>
      </p:sp>
      <p:sp>
        <p:nvSpPr>
          <p:cNvPr id="3" name="Título 2"/>
          <p:cNvSpPr>
            <a:spLocks noGrp="1"/>
          </p:cNvSpPr>
          <p:nvPr>
            <p:ph type="title"/>
          </p:nvPr>
        </p:nvSpPr>
        <p:spPr/>
        <p:txBody>
          <a:bodyPr/>
          <a:lstStyle/>
          <a:p>
            <a:endParaRPr lang="en-US"/>
          </a:p>
        </p:txBody>
      </p:sp>
      <p:sp>
        <p:nvSpPr>
          <p:cNvPr id="4" name="Shape 494"/>
          <p:cNvSpPr txBox="1">
            <a:spLocks/>
          </p:cNvSpPr>
          <p:nvPr/>
        </p:nvSpPr>
        <p:spPr>
          <a:xfrm>
            <a:off x="0" y="0"/>
            <a:ext cx="12191999" cy="979136"/>
          </a:xfrm>
          <a:prstGeom prst="rect">
            <a:avLst/>
          </a:prstGeom>
          <a:solidFill>
            <a:srgbClr val="008272"/>
          </a:solidFill>
          <a:ln>
            <a:noFill/>
          </a:ln>
        </p:spPr>
        <p:txBody>
          <a:bodyPr lIns="0" tIns="0" rIns="0" bIns="0" anchor="ctr" anchorCtr="0">
            <a:noAutofit/>
          </a:bodyPr>
          <a:lstStyle>
            <a:defPPr marR="0" algn="l" rtl="0">
              <a:lnSpc>
                <a:spcPct val="100000"/>
              </a:lnSpc>
              <a:spcBef>
                <a:spcPts val="0"/>
              </a:spcBef>
              <a:spcAft>
                <a:spcPts val="0"/>
              </a:spcAft>
            </a:defPPr>
            <a:lvl1pPr marL="0" marR="0" indent="0" algn="l" rtl="0">
              <a:lnSpc>
                <a:spcPct val="90000"/>
              </a:lnSpc>
              <a:spcBef>
                <a:spcPts val="0"/>
              </a:spcBef>
              <a:spcAft>
                <a:spcPts val="0"/>
              </a:spcAft>
              <a:buClr>
                <a:schemeClr val="dk1"/>
              </a:buClr>
              <a:buFont typeface="Quattrocento Sans"/>
              <a:buNone/>
              <a:defRPr sz="1400" b="0" i="0" u="none" strike="noStrike" cap="none" baseline="0">
                <a:solidFill>
                  <a:srgbClr val="000000"/>
                </a:solidFill>
                <a:latin typeface="Arial"/>
                <a:ea typeface="Arial"/>
                <a:cs typeface="Arial"/>
                <a:sym typeface="Arial"/>
                <a:rtl val="0"/>
              </a:defRPr>
            </a:lvl1pPr>
            <a:lvl2pPr marL="0" marR="0" indent="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pPr marL="360000">
              <a:buClr>
                <a:srgbClr val="68217A"/>
              </a:buClr>
              <a:buSzPct val="25000"/>
            </a:pPr>
            <a:r>
              <a:rPr lang="en-GB" sz="3600" dirty="0" smtClean="0">
                <a:ea typeface="Quattrocento Sans"/>
              </a:rPr>
              <a:t>DML – Data Manipulation Language</a:t>
            </a:r>
            <a:endParaRPr lang="en-US" sz="3600" kern="0" dirty="0">
              <a:solidFill>
                <a:srgbClr val="FFFFFF"/>
              </a:solidFill>
              <a:latin typeface="Segoe UI Light" panose="020B0502040204020203" pitchFamily="34" charset="0"/>
              <a:ea typeface="Quattrocento Sans"/>
              <a:cs typeface="Segoe UI Light" panose="020B0502040204020203" pitchFamily="34" charset="0"/>
              <a:sym typeface="Quattrocento Sans"/>
            </a:endParaRPr>
          </a:p>
        </p:txBody>
      </p:sp>
      <p:pic>
        <p:nvPicPr>
          <p:cNvPr id="5" name="Picture 4"/>
          <p:cNvPicPr>
            <a:picLocks noChangeAspect="1"/>
          </p:cNvPicPr>
          <p:nvPr/>
        </p:nvPicPr>
        <p:blipFill>
          <a:blip r:embed="rId2"/>
          <a:stretch>
            <a:fillRect/>
          </a:stretch>
        </p:blipFill>
        <p:spPr>
          <a:xfrm>
            <a:off x="6231421" y="1399215"/>
            <a:ext cx="5307909" cy="1969602"/>
          </a:xfrm>
          <a:prstGeom prst="rect">
            <a:avLst/>
          </a:prstGeom>
        </p:spPr>
      </p:pic>
      <p:pic>
        <p:nvPicPr>
          <p:cNvPr id="6" name="Picture 5"/>
          <p:cNvPicPr>
            <a:picLocks noChangeAspect="1"/>
          </p:cNvPicPr>
          <p:nvPr/>
        </p:nvPicPr>
        <p:blipFill>
          <a:blip r:embed="rId3"/>
          <a:stretch>
            <a:fillRect/>
          </a:stretch>
        </p:blipFill>
        <p:spPr>
          <a:xfrm>
            <a:off x="6231421" y="3578855"/>
            <a:ext cx="5408694" cy="2394561"/>
          </a:xfrm>
          <a:prstGeom prst="rect">
            <a:avLst/>
          </a:prstGeom>
        </p:spPr>
      </p:pic>
    </p:spTree>
    <p:extLst>
      <p:ext uri="{BB962C8B-B14F-4D97-AF65-F5344CB8AC3E}">
        <p14:creationId xmlns:p14="http://schemas.microsoft.com/office/powerpoint/2010/main" val="743765469"/>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p:cNvSpPr>
            <a:spLocks noGrp="1"/>
          </p:cNvSpPr>
          <p:nvPr>
            <p:ph type="body" idx="1"/>
          </p:nvPr>
        </p:nvSpPr>
        <p:spPr/>
        <p:txBody>
          <a:bodyPr/>
          <a:lstStyle/>
          <a:p>
            <a:pPr marL="304800" indent="0">
              <a:buNone/>
            </a:pPr>
            <a:r>
              <a:rPr lang="pt-BR" sz="1800" dirty="0" smtClean="0"/>
              <a:t>Comando SELECT:</a:t>
            </a:r>
            <a:endParaRPr lang="pt-BR" sz="1800" dirty="0"/>
          </a:p>
          <a:p>
            <a:pPr marL="304800" indent="0">
              <a:buNone/>
            </a:pPr>
            <a:endParaRPr lang="pt-BR" sz="1800" dirty="0" smtClean="0"/>
          </a:p>
          <a:p>
            <a:pPr marL="304800" indent="0">
              <a:buNone/>
            </a:pPr>
            <a:r>
              <a:rPr lang="pt-BR" sz="1800" dirty="0" smtClean="0"/>
              <a:t>Cláusula WHERE</a:t>
            </a:r>
          </a:p>
          <a:p>
            <a:pPr marL="304800" indent="0">
              <a:buNone/>
            </a:pPr>
            <a:endParaRPr lang="pt-BR" sz="1800" dirty="0" smtClean="0"/>
          </a:p>
          <a:p>
            <a:pPr marL="304800" indent="0">
              <a:buNone/>
            </a:pPr>
            <a:r>
              <a:rPr lang="pt-BR" sz="1800" dirty="0" smtClean="0"/>
              <a:t>Define a condição para a realização da consulta, semelhante a operação de seleção da álgebra relacional.</a:t>
            </a:r>
          </a:p>
          <a:p>
            <a:pPr marL="304800" indent="0">
              <a:buNone/>
            </a:pPr>
            <a:endParaRPr lang="pt-BR" sz="1800" dirty="0"/>
          </a:p>
          <a:p>
            <a:pPr marL="304800" indent="0">
              <a:buNone/>
            </a:pPr>
            <a:endParaRPr lang="pt-BR" sz="1800" dirty="0" smtClean="0"/>
          </a:p>
          <a:p>
            <a:pPr marL="304800" indent="0">
              <a:buNone/>
            </a:pPr>
            <a:endParaRPr lang="pt-BR" sz="1800" dirty="0"/>
          </a:p>
          <a:p>
            <a:pPr marL="304800" indent="0">
              <a:buNone/>
            </a:pPr>
            <a:endParaRPr lang="pt-BR" sz="1800" dirty="0"/>
          </a:p>
          <a:p>
            <a:pPr marL="304800" indent="0">
              <a:buNone/>
            </a:pPr>
            <a:endParaRPr lang="en-US" sz="1800" dirty="0"/>
          </a:p>
        </p:txBody>
      </p:sp>
      <p:sp>
        <p:nvSpPr>
          <p:cNvPr id="3" name="Título 2"/>
          <p:cNvSpPr>
            <a:spLocks noGrp="1"/>
          </p:cNvSpPr>
          <p:nvPr>
            <p:ph type="title"/>
          </p:nvPr>
        </p:nvSpPr>
        <p:spPr/>
        <p:txBody>
          <a:bodyPr/>
          <a:lstStyle/>
          <a:p>
            <a:endParaRPr lang="en-US"/>
          </a:p>
        </p:txBody>
      </p:sp>
      <p:sp>
        <p:nvSpPr>
          <p:cNvPr id="4" name="Shape 494"/>
          <p:cNvSpPr txBox="1">
            <a:spLocks/>
          </p:cNvSpPr>
          <p:nvPr/>
        </p:nvSpPr>
        <p:spPr>
          <a:xfrm>
            <a:off x="0" y="0"/>
            <a:ext cx="12191999" cy="979136"/>
          </a:xfrm>
          <a:prstGeom prst="rect">
            <a:avLst/>
          </a:prstGeom>
          <a:solidFill>
            <a:srgbClr val="008272"/>
          </a:solidFill>
          <a:ln>
            <a:noFill/>
          </a:ln>
        </p:spPr>
        <p:txBody>
          <a:bodyPr lIns="0" tIns="0" rIns="0" bIns="0" anchor="ctr" anchorCtr="0">
            <a:noAutofit/>
          </a:bodyPr>
          <a:lstStyle>
            <a:defPPr marR="0" algn="l" rtl="0">
              <a:lnSpc>
                <a:spcPct val="100000"/>
              </a:lnSpc>
              <a:spcBef>
                <a:spcPts val="0"/>
              </a:spcBef>
              <a:spcAft>
                <a:spcPts val="0"/>
              </a:spcAft>
            </a:defPPr>
            <a:lvl1pPr marL="0" marR="0" indent="0" algn="l" rtl="0">
              <a:lnSpc>
                <a:spcPct val="90000"/>
              </a:lnSpc>
              <a:spcBef>
                <a:spcPts val="0"/>
              </a:spcBef>
              <a:spcAft>
                <a:spcPts val="0"/>
              </a:spcAft>
              <a:buClr>
                <a:schemeClr val="dk1"/>
              </a:buClr>
              <a:buFont typeface="Quattrocento Sans"/>
              <a:buNone/>
              <a:defRPr sz="1400" b="0" i="0" u="none" strike="noStrike" cap="none" baseline="0">
                <a:solidFill>
                  <a:srgbClr val="000000"/>
                </a:solidFill>
                <a:latin typeface="Arial"/>
                <a:ea typeface="Arial"/>
                <a:cs typeface="Arial"/>
                <a:sym typeface="Arial"/>
                <a:rtl val="0"/>
              </a:defRPr>
            </a:lvl1pPr>
            <a:lvl2pPr marL="0" marR="0" indent="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pPr marL="360000">
              <a:buClr>
                <a:srgbClr val="68217A"/>
              </a:buClr>
              <a:buSzPct val="25000"/>
            </a:pPr>
            <a:r>
              <a:rPr lang="en-GB" sz="3600" dirty="0" smtClean="0">
                <a:ea typeface="Quattrocento Sans"/>
              </a:rPr>
              <a:t>DML – Data Manipulation Language</a:t>
            </a:r>
            <a:endParaRPr lang="en-US" sz="3600" kern="0" dirty="0">
              <a:solidFill>
                <a:srgbClr val="FFFFFF"/>
              </a:solidFill>
              <a:latin typeface="Segoe UI Light" panose="020B0502040204020203" pitchFamily="34" charset="0"/>
              <a:ea typeface="Quattrocento Sans"/>
              <a:cs typeface="Segoe UI Light" panose="020B0502040204020203" pitchFamily="34" charset="0"/>
              <a:sym typeface="Quattrocento Sans"/>
            </a:endParaRPr>
          </a:p>
        </p:txBody>
      </p:sp>
    </p:spTree>
    <p:extLst>
      <p:ext uri="{BB962C8B-B14F-4D97-AF65-F5344CB8AC3E}">
        <p14:creationId xmlns:p14="http://schemas.microsoft.com/office/powerpoint/2010/main" val="1422046418"/>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p:cNvSpPr>
            <a:spLocks noGrp="1"/>
          </p:cNvSpPr>
          <p:nvPr>
            <p:ph type="body" idx="1"/>
          </p:nvPr>
        </p:nvSpPr>
        <p:spPr/>
        <p:txBody>
          <a:bodyPr/>
          <a:lstStyle/>
          <a:p>
            <a:pPr marL="304800" indent="0">
              <a:buNone/>
            </a:pPr>
            <a:r>
              <a:rPr lang="pt-BR" sz="1800" dirty="0" smtClean="0"/>
              <a:t>Comando SELECT:</a:t>
            </a:r>
            <a:endParaRPr lang="pt-BR" sz="1800" dirty="0"/>
          </a:p>
          <a:p>
            <a:pPr marL="304800" indent="0">
              <a:buNone/>
            </a:pPr>
            <a:endParaRPr lang="pt-BR" sz="1800" dirty="0"/>
          </a:p>
          <a:p>
            <a:pPr marL="304800" indent="0">
              <a:buNone/>
            </a:pPr>
            <a:r>
              <a:rPr lang="pt-BR" sz="1800" dirty="0">
                <a:solidFill>
                  <a:srgbClr val="0000FF"/>
                </a:solidFill>
                <a:latin typeface="Consolas" panose="020B0609020204030204" pitchFamily="49" charset="0"/>
              </a:rPr>
              <a:t>SELECT</a:t>
            </a:r>
            <a:r>
              <a:rPr lang="pt-BR" sz="1800" dirty="0">
                <a:solidFill>
                  <a:prstClr val="black"/>
                </a:solidFill>
                <a:latin typeface="Consolas" panose="020B0609020204030204" pitchFamily="49" charset="0"/>
              </a:rPr>
              <a:t> </a:t>
            </a:r>
            <a:r>
              <a:rPr lang="pt-BR" sz="1800" dirty="0">
                <a:solidFill>
                  <a:srgbClr val="008080"/>
                </a:solidFill>
                <a:latin typeface="Consolas" panose="020B0609020204030204" pitchFamily="49" charset="0"/>
              </a:rPr>
              <a:t>Pessoas</a:t>
            </a:r>
            <a:r>
              <a:rPr lang="pt-BR" sz="1800" dirty="0">
                <a:solidFill>
                  <a:srgbClr val="808080"/>
                </a:solidFill>
                <a:latin typeface="Consolas" panose="020B0609020204030204" pitchFamily="49" charset="0"/>
              </a:rPr>
              <a:t>.</a:t>
            </a:r>
            <a:r>
              <a:rPr lang="pt-BR" sz="1800" dirty="0">
                <a:solidFill>
                  <a:srgbClr val="008080"/>
                </a:solidFill>
                <a:latin typeface="Consolas" panose="020B0609020204030204" pitchFamily="49" charset="0"/>
              </a:rPr>
              <a:t>Codigo</a:t>
            </a:r>
            <a:r>
              <a:rPr lang="pt-BR" sz="1800" dirty="0">
                <a:solidFill>
                  <a:srgbClr val="808080"/>
                </a:solidFill>
                <a:latin typeface="Consolas" panose="020B0609020204030204" pitchFamily="49" charset="0"/>
              </a:rPr>
              <a:t>,</a:t>
            </a:r>
            <a:r>
              <a:rPr lang="pt-BR" sz="1800" dirty="0">
                <a:solidFill>
                  <a:prstClr val="black"/>
                </a:solidFill>
                <a:latin typeface="Consolas" panose="020B0609020204030204" pitchFamily="49" charset="0"/>
              </a:rPr>
              <a:t> </a:t>
            </a:r>
            <a:r>
              <a:rPr lang="pt-BR" sz="1800" dirty="0">
                <a:solidFill>
                  <a:srgbClr val="008080"/>
                </a:solidFill>
                <a:latin typeface="Consolas" panose="020B0609020204030204" pitchFamily="49" charset="0"/>
              </a:rPr>
              <a:t>Nome</a:t>
            </a:r>
            <a:r>
              <a:rPr lang="pt-BR" sz="1800" dirty="0">
                <a:solidFill>
                  <a:srgbClr val="808080"/>
                </a:solidFill>
                <a:latin typeface="Consolas" panose="020B0609020204030204" pitchFamily="49" charset="0"/>
              </a:rPr>
              <a:t>,</a:t>
            </a:r>
            <a:r>
              <a:rPr lang="pt-BR" sz="1800" dirty="0">
                <a:solidFill>
                  <a:prstClr val="black"/>
                </a:solidFill>
                <a:latin typeface="Consolas" panose="020B0609020204030204" pitchFamily="49" charset="0"/>
              </a:rPr>
              <a:t> </a:t>
            </a:r>
            <a:r>
              <a:rPr lang="pt-BR" sz="1800" dirty="0">
                <a:solidFill>
                  <a:srgbClr val="008080"/>
                </a:solidFill>
                <a:latin typeface="Consolas" panose="020B0609020204030204" pitchFamily="49" charset="0"/>
              </a:rPr>
              <a:t>Sexo</a:t>
            </a:r>
            <a:r>
              <a:rPr lang="pt-BR" sz="1800" dirty="0">
                <a:solidFill>
                  <a:srgbClr val="808080"/>
                </a:solidFill>
                <a:latin typeface="Consolas" panose="020B0609020204030204" pitchFamily="49" charset="0"/>
              </a:rPr>
              <a:t>,</a:t>
            </a:r>
            <a:r>
              <a:rPr lang="pt-BR" sz="1800" dirty="0">
                <a:solidFill>
                  <a:prstClr val="black"/>
                </a:solidFill>
                <a:latin typeface="Consolas" panose="020B0609020204030204" pitchFamily="49" charset="0"/>
              </a:rPr>
              <a:t> </a:t>
            </a:r>
            <a:r>
              <a:rPr lang="pt-BR" sz="1800" dirty="0">
                <a:solidFill>
                  <a:srgbClr val="008080"/>
                </a:solidFill>
                <a:latin typeface="Consolas" panose="020B0609020204030204" pitchFamily="49" charset="0"/>
              </a:rPr>
              <a:t>Telefone</a:t>
            </a:r>
            <a:endParaRPr lang="pt-BR" sz="1800" dirty="0">
              <a:solidFill>
                <a:prstClr val="black"/>
              </a:solidFill>
              <a:latin typeface="Consolas" panose="020B0609020204030204" pitchFamily="49" charset="0"/>
            </a:endParaRPr>
          </a:p>
          <a:p>
            <a:pPr marL="304800" indent="0">
              <a:buNone/>
            </a:pPr>
            <a:r>
              <a:rPr lang="en-US" sz="1800" dirty="0">
                <a:solidFill>
                  <a:srgbClr val="0000FF"/>
                </a:solidFill>
                <a:latin typeface="Consolas" panose="020B0609020204030204" pitchFamily="49" charset="0"/>
              </a:rPr>
              <a:t>FROM</a:t>
            </a:r>
            <a:r>
              <a:rPr lang="en-US" sz="1800" dirty="0">
                <a:solidFill>
                  <a:prstClr val="black"/>
                </a:solidFill>
                <a:latin typeface="Consolas" panose="020B0609020204030204" pitchFamily="49" charset="0"/>
              </a:rPr>
              <a:t> </a:t>
            </a:r>
            <a:r>
              <a:rPr lang="en-US" sz="1800" dirty="0" err="1">
                <a:solidFill>
                  <a:srgbClr val="008080"/>
                </a:solidFill>
                <a:latin typeface="Consolas" panose="020B0609020204030204" pitchFamily="49" charset="0"/>
              </a:rPr>
              <a:t>Pessoas</a:t>
            </a:r>
            <a:endParaRPr lang="en-US" sz="1800" dirty="0">
              <a:solidFill>
                <a:prstClr val="black"/>
              </a:solidFill>
              <a:latin typeface="Consolas" panose="020B0609020204030204" pitchFamily="49" charset="0"/>
            </a:endParaRPr>
          </a:p>
          <a:p>
            <a:pPr marL="304800" indent="0">
              <a:buNone/>
            </a:pPr>
            <a:r>
              <a:rPr lang="en-US" sz="1800" dirty="0" smtClean="0">
                <a:solidFill>
                  <a:srgbClr val="808080"/>
                </a:solidFill>
                <a:latin typeface="Consolas" panose="020B0609020204030204" pitchFamily="49" charset="0"/>
              </a:rPr>
              <a:t>  INNER</a:t>
            </a:r>
            <a:r>
              <a:rPr lang="en-US" sz="1800" dirty="0" smtClean="0">
                <a:solidFill>
                  <a:prstClr val="black"/>
                </a:solidFill>
                <a:latin typeface="Consolas" panose="020B0609020204030204" pitchFamily="49" charset="0"/>
              </a:rPr>
              <a:t> </a:t>
            </a:r>
            <a:r>
              <a:rPr lang="en-US" sz="1800" dirty="0">
                <a:solidFill>
                  <a:srgbClr val="808080"/>
                </a:solidFill>
                <a:latin typeface="Consolas" panose="020B0609020204030204" pitchFamily="49" charset="0"/>
              </a:rPr>
              <a:t>JOIN</a:t>
            </a:r>
            <a:r>
              <a:rPr lang="en-US" sz="1800" dirty="0">
                <a:solidFill>
                  <a:prstClr val="black"/>
                </a:solidFill>
                <a:latin typeface="Consolas" panose="020B0609020204030204" pitchFamily="49" charset="0"/>
              </a:rPr>
              <a:t> </a:t>
            </a:r>
            <a:r>
              <a:rPr lang="en-US" sz="1800" dirty="0" err="1">
                <a:solidFill>
                  <a:srgbClr val="008080"/>
                </a:solidFill>
                <a:latin typeface="Consolas" panose="020B0609020204030204" pitchFamily="49" charset="0"/>
              </a:rPr>
              <a:t>Telefones</a:t>
            </a:r>
            <a:endParaRPr lang="en-US" sz="1800" dirty="0">
              <a:solidFill>
                <a:prstClr val="black"/>
              </a:solidFill>
              <a:latin typeface="Consolas" panose="020B0609020204030204" pitchFamily="49" charset="0"/>
            </a:endParaRPr>
          </a:p>
          <a:p>
            <a:pPr marL="304800" indent="0">
              <a:buNone/>
            </a:pPr>
            <a:r>
              <a:rPr lang="en-US" sz="1800" dirty="0" smtClean="0">
                <a:solidFill>
                  <a:srgbClr val="0000FF"/>
                </a:solidFill>
                <a:latin typeface="Consolas" panose="020B0609020204030204" pitchFamily="49" charset="0"/>
              </a:rPr>
              <a:t>    ON</a:t>
            </a:r>
            <a:r>
              <a:rPr lang="en-US" sz="1800" dirty="0" smtClean="0">
                <a:solidFill>
                  <a:prstClr val="black"/>
                </a:solidFill>
                <a:latin typeface="Consolas" panose="020B0609020204030204" pitchFamily="49" charset="0"/>
              </a:rPr>
              <a:t> </a:t>
            </a:r>
            <a:r>
              <a:rPr lang="en-US" sz="1800" dirty="0" err="1">
                <a:solidFill>
                  <a:srgbClr val="008080"/>
                </a:solidFill>
                <a:latin typeface="Consolas" panose="020B0609020204030204" pitchFamily="49" charset="0"/>
              </a:rPr>
              <a:t>Pessoas</a:t>
            </a:r>
            <a:r>
              <a:rPr lang="en-US" sz="1800" dirty="0" err="1">
                <a:solidFill>
                  <a:srgbClr val="808080"/>
                </a:solidFill>
                <a:latin typeface="Consolas" panose="020B0609020204030204" pitchFamily="49" charset="0"/>
              </a:rPr>
              <a:t>.</a:t>
            </a:r>
            <a:r>
              <a:rPr lang="en-US" sz="1800" dirty="0" err="1">
                <a:solidFill>
                  <a:srgbClr val="008080"/>
                </a:solidFill>
                <a:latin typeface="Consolas" panose="020B0609020204030204" pitchFamily="49" charset="0"/>
              </a:rPr>
              <a:t>Codigo</a:t>
            </a:r>
            <a:r>
              <a:rPr lang="en-US" sz="1800" dirty="0">
                <a:solidFill>
                  <a:prstClr val="black"/>
                </a:solidFill>
                <a:latin typeface="Consolas" panose="020B0609020204030204" pitchFamily="49" charset="0"/>
              </a:rPr>
              <a:t> </a:t>
            </a:r>
            <a:r>
              <a:rPr lang="en-US" sz="1800" dirty="0">
                <a:solidFill>
                  <a:srgbClr val="808080"/>
                </a:solidFill>
                <a:latin typeface="Consolas" panose="020B0609020204030204" pitchFamily="49" charset="0"/>
              </a:rPr>
              <a:t>=</a:t>
            </a:r>
            <a:r>
              <a:rPr lang="en-US" sz="1800" dirty="0">
                <a:solidFill>
                  <a:prstClr val="black"/>
                </a:solidFill>
                <a:latin typeface="Consolas" panose="020B0609020204030204" pitchFamily="49" charset="0"/>
              </a:rPr>
              <a:t> </a:t>
            </a:r>
            <a:r>
              <a:rPr lang="en-US" sz="1800" dirty="0" err="1">
                <a:solidFill>
                  <a:srgbClr val="008080"/>
                </a:solidFill>
                <a:latin typeface="Consolas" panose="020B0609020204030204" pitchFamily="49" charset="0"/>
              </a:rPr>
              <a:t>Telefones</a:t>
            </a:r>
            <a:r>
              <a:rPr lang="en-US" sz="1800" dirty="0" err="1">
                <a:solidFill>
                  <a:srgbClr val="808080"/>
                </a:solidFill>
                <a:latin typeface="Consolas" panose="020B0609020204030204" pitchFamily="49" charset="0"/>
              </a:rPr>
              <a:t>.</a:t>
            </a:r>
            <a:r>
              <a:rPr lang="en-US" sz="1800" dirty="0" err="1">
                <a:solidFill>
                  <a:srgbClr val="008080"/>
                </a:solidFill>
                <a:latin typeface="Consolas" panose="020B0609020204030204" pitchFamily="49" charset="0"/>
              </a:rPr>
              <a:t>Pessoa</a:t>
            </a:r>
            <a:endParaRPr lang="en-US" sz="1800" dirty="0">
              <a:solidFill>
                <a:prstClr val="black"/>
              </a:solidFill>
              <a:latin typeface="Consolas" panose="020B0609020204030204" pitchFamily="49" charset="0"/>
            </a:endParaRPr>
          </a:p>
          <a:p>
            <a:pPr marL="304800" indent="0">
              <a:buNone/>
            </a:pPr>
            <a:r>
              <a:rPr lang="en-US" sz="1800" dirty="0">
                <a:solidFill>
                  <a:srgbClr val="0000FF"/>
                </a:solidFill>
                <a:latin typeface="Consolas" panose="020B0609020204030204" pitchFamily="49" charset="0"/>
              </a:rPr>
              <a:t>WHERE</a:t>
            </a:r>
            <a:r>
              <a:rPr lang="en-US" sz="1800" dirty="0">
                <a:solidFill>
                  <a:prstClr val="black"/>
                </a:solidFill>
                <a:latin typeface="Consolas" panose="020B0609020204030204" pitchFamily="49" charset="0"/>
              </a:rPr>
              <a:t> </a:t>
            </a:r>
            <a:r>
              <a:rPr lang="en-US" sz="1800" dirty="0" err="1">
                <a:solidFill>
                  <a:srgbClr val="008080"/>
                </a:solidFill>
                <a:latin typeface="Consolas" panose="020B0609020204030204" pitchFamily="49" charset="0"/>
              </a:rPr>
              <a:t>Sexo</a:t>
            </a:r>
            <a:r>
              <a:rPr lang="en-US" sz="1800" dirty="0">
                <a:solidFill>
                  <a:prstClr val="black"/>
                </a:solidFill>
                <a:latin typeface="Consolas" panose="020B0609020204030204" pitchFamily="49" charset="0"/>
              </a:rPr>
              <a:t> </a:t>
            </a:r>
            <a:r>
              <a:rPr lang="en-US" sz="1800" dirty="0">
                <a:solidFill>
                  <a:srgbClr val="808080"/>
                </a:solidFill>
                <a:latin typeface="Consolas" panose="020B0609020204030204" pitchFamily="49" charset="0"/>
              </a:rPr>
              <a:t>=</a:t>
            </a:r>
            <a:r>
              <a:rPr lang="en-US" sz="1800" dirty="0">
                <a:solidFill>
                  <a:prstClr val="black"/>
                </a:solidFill>
                <a:latin typeface="Consolas" panose="020B0609020204030204" pitchFamily="49" charset="0"/>
              </a:rPr>
              <a:t> </a:t>
            </a:r>
            <a:r>
              <a:rPr lang="en-US" sz="1800" dirty="0">
                <a:solidFill>
                  <a:srgbClr val="FF0000"/>
                </a:solidFill>
                <a:latin typeface="Consolas" panose="020B0609020204030204" pitchFamily="49" charset="0"/>
              </a:rPr>
              <a:t>'M'</a:t>
            </a:r>
            <a:endParaRPr lang="en-US" sz="1800" dirty="0">
              <a:solidFill>
                <a:prstClr val="black"/>
              </a:solidFill>
              <a:latin typeface="Consolas" panose="020B0609020204030204" pitchFamily="49" charset="0"/>
            </a:endParaRPr>
          </a:p>
          <a:p>
            <a:endParaRPr lang="en-US" sz="1800" dirty="0">
              <a:solidFill>
                <a:prstClr val="black"/>
              </a:solidFill>
              <a:latin typeface="Consolas" panose="020B0609020204030204" pitchFamily="49" charset="0"/>
            </a:endParaRPr>
          </a:p>
          <a:p>
            <a:pPr marL="304800" indent="0">
              <a:buNone/>
            </a:pPr>
            <a:endParaRPr lang="pt-BR" sz="1800" dirty="0" smtClean="0"/>
          </a:p>
          <a:p>
            <a:pPr marL="304800" indent="0">
              <a:buNone/>
            </a:pPr>
            <a:endParaRPr lang="pt-BR" sz="1800" dirty="0"/>
          </a:p>
          <a:p>
            <a:pPr marL="304800" indent="0">
              <a:buNone/>
            </a:pPr>
            <a:endParaRPr lang="pt-BR" sz="1800" dirty="0"/>
          </a:p>
          <a:p>
            <a:pPr marL="304800" indent="0">
              <a:buNone/>
            </a:pPr>
            <a:endParaRPr lang="en-US" sz="1800" dirty="0"/>
          </a:p>
        </p:txBody>
      </p:sp>
      <p:sp>
        <p:nvSpPr>
          <p:cNvPr id="3" name="Título 2"/>
          <p:cNvSpPr>
            <a:spLocks noGrp="1"/>
          </p:cNvSpPr>
          <p:nvPr>
            <p:ph type="title"/>
          </p:nvPr>
        </p:nvSpPr>
        <p:spPr/>
        <p:txBody>
          <a:bodyPr/>
          <a:lstStyle/>
          <a:p>
            <a:endParaRPr lang="en-US"/>
          </a:p>
        </p:txBody>
      </p:sp>
      <p:sp>
        <p:nvSpPr>
          <p:cNvPr id="4" name="Shape 494"/>
          <p:cNvSpPr txBox="1">
            <a:spLocks/>
          </p:cNvSpPr>
          <p:nvPr/>
        </p:nvSpPr>
        <p:spPr>
          <a:xfrm>
            <a:off x="0" y="0"/>
            <a:ext cx="12191999" cy="979136"/>
          </a:xfrm>
          <a:prstGeom prst="rect">
            <a:avLst/>
          </a:prstGeom>
          <a:solidFill>
            <a:srgbClr val="008272"/>
          </a:solidFill>
          <a:ln>
            <a:noFill/>
          </a:ln>
        </p:spPr>
        <p:txBody>
          <a:bodyPr lIns="0" tIns="0" rIns="0" bIns="0" anchor="ctr" anchorCtr="0">
            <a:noAutofit/>
          </a:bodyPr>
          <a:lstStyle>
            <a:defPPr marR="0" algn="l" rtl="0">
              <a:lnSpc>
                <a:spcPct val="100000"/>
              </a:lnSpc>
              <a:spcBef>
                <a:spcPts val="0"/>
              </a:spcBef>
              <a:spcAft>
                <a:spcPts val="0"/>
              </a:spcAft>
            </a:defPPr>
            <a:lvl1pPr marL="0" marR="0" indent="0" algn="l" rtl="0">
              <a:lnSpc>
                <a:spcPct val="90000"/>
              </a:lnSpc>
              <a:spcBef>
                <a:spcPts val="0"/>
              </a:spcBef>
              <a:spcAft>
                <a:spcPts val="0"/>
              </a:spcAft>
              <a:buClr>
                <a:schemeClr val="dk1"/>
              </a:buClr>
              <a:buFont typeface="Quattrocento Sans"/>
              <a:buNone/>
              <a:defRPr sz="1400" b="0" i="0" u="none" strike="noStrike" cap="none" baseline="0">
                <a:solidFill>
                  <a:srgbClr val="000000"/>
                </a:solidFill>
                <a:latin typeface="Arial"/>
                <a:ea typeface="Arial"/>
                <a:cs typeface="Arial"/>
                <a:sym typeface="Arial"/>
                <a:rtl val="0"/>
              </a:defRPr>
            </a:lvl1pPr>
            <a:lvl2pPr marL="0" marR="0" indent="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pPr marL="360000">
              <a:buClr>
                <a:srgbClr val="68217A"/>
              </a:buClr>
              <a:buSzPct val="25000"/>
            </a:pPr>
            <a:r>
              <a:rPr lang="en-GB" sz="3600" dirty="0" smtClean="0">
                <a:ea typeface="Quattrocento Sans"/>
              </a:rPr>
              <a:t>DML – Data Manipulation Language</a:t>
            </a:r>
            <a:endParaRPr lang="en-US" sz="3600" kern="0" dirty="0">
              <a:solidFill>
                <a:srgbClr val="FFFFFF"/>
              </a:solidFill>
              <a:latin typeface="Segoe UI Light" panose="020B0502040204020203" pitchFamily="34" charset="0"/>
              <a:ea typeface="Quattrocento Sans"/>
              <a:cs typeface="Segoe UI Light" panose="020B0502040204020203" pitchFamily="34" charset="0"/>
              <a:sym typeface="Quattrocento Sans"/>
            </a:endParaRPr>
          </a:p>
        </p:txBody>
      </p:sp>
      <p:pic>
        <p:nvPicPr>
          <p:cNvPr id="6" name="Picture 5"/>
          <p:cNvPicPr>
            <a:picLocks noChangeAspect="1"/>
          </p:cNvPicPr>
          <p:nvPr/>
        </p:nvPicPr>
        <p:blipFill>
          <a:blip r:embed="rId2"/>
          <a:stretch>
            <a:fillRect/>
          </a:stretch>
        </p:blipFill>
        <p:spPr>
          <a:xfrm>
            <a:off x="6135963" y="1478687"/>
            <a:ext cx="5373256" cy="1424857"/>
          </a:xfrm>
          <a:prstGeom prst="rect">
            <a:avLst/>
          </a:prstGeom>
        </p:spPr>
      </p:pic>
    </p:spTree>
    <p:extLst>
      <p:ext uri="{BB962C8B-B14F-4D97-AF65-F5344CB8AC3E}">
        <p14:creationId xmlns:p14="http://schemas.microsoft.com/office/powerpoint/2010/main" val="486617839"/>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p:cNvSpPr>
            <a:spLocks noGrp="1"/>
          </p:cNvSpPr>
          <p:nvPr>
            <p:ph type="body" idx="1"/>
          </p:nvPr>
        </p:nvSpPr>
        <p:spPr/>
        <p:txBody>
          <a:bodyPr/>
          <a:lstStyle/>
          <a:p>
            <a:pPr marL="304800" indent="0">
              <a:buNone/>
            </a:pPr>
            <a:r>
              <a:rPr lang="pt-BR" sz="2000" dirty="0"/>
              <a:t>Cláusula </a:t>
            </a:r>
            <a:r>
              <a:rPr lang="pt-BR" sz="2000" dirty="0" err="1" smtClean="0"/>
              <a:t>Like</a:t>
            </a:r>
            <a:endParaRPr lang="pt-BR" sz="2000" dirty="0" smtClean="0"/>
          </a:p>
          <a:p>
            <a:pPr marL="304800" indent="0">
              <a:buNone/>
            </a:pPr>
            <a:endParaRPr lang="pt-BR" sz="2000" dirty="0" smtClean="0"/>
          </a:p>
          <a:p>
            <a:pPr marL="304800" indent="0">
              <a:buNone/>
            </a:pPr>
            <a:r>
              <a:rPr lang="pt-BR" sz="2000" dirty="0" smtClean="0"/>
              <a:t>Operador de condição mais abrangente</a:t>
            </a:r>
          </a:p>
          <a:p>
            <a:pPr marL="304800" indent="0">
              <a:buNone/>
            </a:pPr>
            <a:endParaRPr lang="pt-BR" sz="2000" dirty="0"/>
          </a:p>
          <a:p>
            <a:pPr marL="304800" indent="0">
              <a:buNone/>
            </a:pPr>
            <a:r>
              <a:rPr lang="pt-BR" sz="2000" dirty="0"/>
              <a:t>“%” Qualquer </a:t>
            </a:r>
            <a:r>
              <a:rPr lang="pt-BR" sz="2000" dirty="0" err="1"/>
              <a:t>substring</a:t>
            </a:r>
            <a:endParaRPr lang="pt-BR" sz="2000" dirty="0"/>
          </a:p>
          <a:p>
            <a:pPr marL="304800" indent="0">
              <a:buNone/>
            </a:pPr>
            <a:r>
              <a:rPr lang="pt-BR" sz="2000" dirty="0"/>
              <a:t>“-“ Qualquer </a:t>
            </a:r>
            <a:r>
              <a:rPr lang="pt-BR" sz="2000" dirty="0" err="1"/>
              <a:t>caracter</a:t>
            </a:r>
            <a:endParaRPr lang="pt-BR" sz="2000" dirty="0"/>
          </a:p>
          <a:p>
            <a:pPr marL="304800" indent="0">
              <a:buNone/>
            </a:pPr>
            <a:endParaRPr lang="pt-BR" sz="2000" dirty="0"/>
          </a:p>
          <a:p>
            <a:pPr marL="304800" indent="0">
              <a:buNone/>
            </a:pPr>
            <a:endParaRPr lang="pt-BR" sz="2000" dirty="0"/>
          </a:p>
          <a:p>
            <a:pPr marL="304800" indent="0">
              <a:buNone/>
            </a:pPr>
            <a:endParaRPr lang="pt-BR" sz="2000" dirty="0" smtClean="0"/>
          </a:p>
          <a:p>
            <a:pPr marL="304800" indent="0">
              <a:buNone/>
            </a:pPr>
            <a:endParaRPr lang="en-US" sz="2000" dirty="0"/>
          </a:p>
        </p:txBody>
      </p:sp>
      <p:sp>
        <p:nvSpPr>
          <p:cNvPr id="3" name="Título 2"/>
          <p:cNvSpPr>
            <a:spLocks noGrp="1"/>
          </p:cNvSpPr>
          <p:nvPr>
            <p:ph type="title"/>
          </p:nvPr>
        </p:nvSpPr>
        <p:spPr/>
        <p:txBody>
          <a:bodyPr/>
          <a:lstStyle/>
          <a:p>
            <a:endParaRPr lang="en-US"/>
          </a:p>
        </p:txBody>
      </p:sp>
      <p:sp>
        <p:nvSpPr>
          <p:cNvPr id="4" name="Shape 494"/>
          <p:cNvSpPr txBox="1">
            <a:spLocks/>
          </p:cNvSpPr>
          <p:nvPr/>
        </p:nvSpPr>
        <p:spPr>
          <a:xfrm>
            <a:off x="0" y="0"/>
            <a:ext cx="12191999" cy="979136"/>
          </a:xfrm>
          <a:prstGeom prst="rect">
            <a:avLst/>
          </a:prstGeom>
          <a:solidFill>
            <a:srgbClr val="008272"/>
          </a:solidFill>
          <a:ln>
            <a:noFill/>
          </a:ln>
        </p:spPr>
        <p:txBody>
          <a:bodyPr lIns="0" tIns="0" rIns="0" bIns="0" anchor="ctr" anchorCtr="0">
            <a:noAutofit/>
          </a:bodyPr>
          <a:lstStyle>
            <a:defPPr marR="0" algn="l" rtl="0">
              <a:lnSpc>
                <a:spcPct val="100000"/>
              </a:lnSpc>
              <a:spcBef>
                <a:spcPts val="0"/>
              </a:spcBef>
              <a:spcAft>
                <a:spcPts val="0"/>
              </a:spcAft>
            </a:defPPr>
            <a:lvl1pPr marL="0" marR="0" indent="0" algn="l" rtl="0">
              <a:lnSpc>
                <a:spcPct val="90000"/>
              </a:lnSpc>
              <a:spcBef>
                <a:spcPts val="0"/>
              </a:spcBef>
              <a:spcAft>
                <a:spcPts val="0"/>
              </a:spcAft>
              <a:buClr>
                <a:schemeClr val="dk1"/>
              </a:buClr>
              <a:buFont typeface="Quattrocento Sans"/>
              <a:buNone/>
              <a:defRPr sz="1400" b="0" i="0" u="none" strike="noStrike" cap="none" baseline="0">
                <a:solidFill>
                  <a:srgbClr val="000000"/>
                </a:solidFill>
                <a:latin typeface="Arial"/>
                <a:ea typeface="Arial"/>
                <a:cs typeface="Arial"/>
                <a:sym typeface="Arial"/>
                <a:rtl val="0"/>
              </a:defRPr>
            </a:lvl1pPr>
            <a:lvl2pPr marL="0" marR="0" indent="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pPr marL="360000">
              <a:buClr>
                <a:srgbClr val="68217A"/>
              </a:buClr>
              <a:buSzPct val="25000"/>
            </a:pPr>
            <a:r>
              <a:rPr lang="en-GB" sz="3600" dirty="0" smtClean="0">
                <a:ea typeface="Quattrocento Sans"/>
              </a:rPr>
              <a:t>DML – Data Manipulation Language</a:t>
            </a:r>
            <a:endParaRPr lang="en-US" sz="3600" kern="0" dirty="0">
              <a:solidFill>
                <a:srgbClr val="FFFFFF"/>
              </a:solidFill>
              <a:latin typeface="Segoe UI Light" panose="020B0502040204020203" pitchFamily="34" charset="0"/>
              <a:ea typeface="Quattrocento Sans"/>
              <a:cs typeface="Segoe UI Light" panose="020B0502040204020203" pitchFamily="34" charset="0"/>
              <a:sym typeface="Quattrocento Sans"/>
            </a:endParaRPr>
          </a:p>
        </p:txBody>
      </p:sp>
    </p:spTree>
    <p:extLst>
      <p:ext uri="{BB962C8B-B14F-4D97-AF65-F5344CB8AC3E}">
        <p14:creationId xmlns:p14="http://schemas.microsoft.com/office/powerpoint/2010/main" val="1268469414"/>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p:cNvSpPr>
            <a:spLocks noGrp="1"/>
          </p:cNvSpPr>
          <p:nvPr>
            <p:ph type="body" idx="1"/>
          </p:nvPr>
        </p:nvSpPr>
        <p:spPr/>
        <p:txBody>
          <a:bodyPr/>
          <a:lstStyle/>
          <a:p>
            <a:pPr marL="304800" indent="0">
              <a:buNone/>
            </a:pPr>
            <a:r>
              <a:rPr lang="pt-BR" sz="1800" dirty="0" smtClean="0"/>
              <a:t>Comando SELECT:</a:t>
            </a:r>
            <a:endParaRPr lang="pt-BR" sz="1800" dirty="0"/>
          </a:p>
          <a:p>
            <a:pPr marL="304800" indent="0">
              <a:buNone/>
            </a:pPr>
            <a:endParaRPr lang="pt-BR" sz="1800" dirty="0"/>
          </a:p>
          <a:p>
            <a:pPr marL="304800" indent="0">
              <a:buNone/>
            </a:pPr>
            <a:r>
              <a:rPr lang="pt-BR" sz="1800" dirty="0">
                <a:solidFill>
                  <a:srgbClr val="0000FF"/>
                </a:solidFill>
                <a:latin typeface="Consolas" panose="020B0609020204030204" pitchFamily="49" charset="0"/>
              </a:rPr>
              <a:t>SELECT</a:t>
            </a:r>
            <a:r>
              <a:rPr lang="pt-BR" sz="1800" dirty="0">
                <a:solidFill>
                  <a:prstClr val="black"/>
                </a:solidFill>
                <a:latin typeface="Consolas" panose="020B0609020204030204" pitchFamily="49" charset="0"/>
              </a:rPr>
              <a:t> </a:t>
            </a:r>
            <a:r>
              <a:rPr lang="pt-BR" sz="1800" dirty="0">
                <a:solidFill>
                  <a:srgbClr val="008080"/>
                </a:solidFill>
                <a:latin typeface="Consolas" panose="020B0609020204030204" pitchFamily="49" charset="0"/>
              </a:rPr>
              <a:t>Pessoas</a:t>
            </a:r>
            <a:r>
              <a:rPr lang="pt-BR" sz="1800" dirty="0">
                <a:solidFill>
                  <a:srgbClr val="808080"/>
                </a:solidFill>
                <a:latin typeface="Consolas" panose="020B0609020204030204" pitchFamily="49" charset="0"/>
              </a:rPr>
              <a:t>.</a:t>
            </a:r>
            <a:r>
              <a:rPr lang="pt-BR" sz="1800" dirty="0">
                <a:solidFill>
                  <a:srgbClr val="008080"/>
                </a:solidFill>
                <a:latin typeface="Consolas" panose="020B0609020204030204" pitchFamily="49" charset="0"/>
              </a:rPr>
              <a:t>Codigo</a:t>
            </a:r>
            <a:r>
              <a:rPr lang="pt-BR" sz="1800" dirty="0">
                <a:solidFill>
                  <a:srgbClr val="808080"/>
                </a:solidFill>
                <a:latin typeface="Consolas" panose="020B0609020204030204" pitchFamily="49" charset="0"/>
              </a:rPr>
              <a:t>,</a:t>
            </a:r>
            <a:r>
              <a:rPr lang="pt-BR" sz="1800" dirty="0">
                <a:solidFill>
                  <a:prstClr val="black"/>
                </a:solidFill>
                <a:latin typeface="Consolas" panose="020B0609020204030204" pitchFamily="49" charset="0"/>
              </a:rPr>
              <a:t> </a:t>
            </a:r>
            <a:r>
              <a:rPr lang="pt-BR" sz="1800" dirty="0">
                <a:solidFill>
                  <a:srgbClr val="008080"/>
                </a:solidFill>
                <a:latin typeface="Consolas" panose="020B0609020204030204" pitchFamily="49" charset="0"/>
              </a:rPr>
              <a:t>Nome</a:t>
            </a:r>
            <a:r>
              <a:rPr lang="pt-BR" sz="1800" dirty="0">
                <a:solidFill>
                  <a:srgbClr val="808080"/>
                </a:solidFill>
                <a:latin typeface="Consolas" panose="020B0609020204030204" pitchFamily="49" charset="0"/>
              </a:rPr>
              <a:t>,</a:t>
            </a:r>
            <a:r>
              <a:rPr lang="pt-BR" sz="1800" dirty="0">
                <a:solidFill>
                  <a:prstClr val="black"/>
                </a:solidFill>
                <a:latin typeface="Consolas" panose="020B0609020204030204" pitchFamily="49" charset="0"/>
              </a:rPr>
              <a:t> </a:t>
            </a:r>
            <a:r>
              <a:rPr lang="pt-BR" sz="1800" dirty="0">
                <a:solidFill>
                  <a:srgbClr val="008080"/>
                </a:solidFill>
                <a:latin typeface="Consolas" panose="020B0609020204030204" pitchFamily="49" charset="0"/>
              </a:rPr>
              <a:t>Sexo</a:t>
            </a:r>
            <a:r>
              <a:rPr lang="pt-BR" sz="1800" dirty="0">
                <a:solidFill>
                  <a:srgbClr val="808080"/>
                </a:solidFill>
                <a:latin typeface="Consolas" panose="020B0609020204030204" pitchFamily="49" charset="0"/>
              </a:rPr>
              <a:t>,</a:t>
            </a:r>
            <a:r>
              <a:rPr lang="pt-BR" sz="1800" dirty="0">
                <a:solidFill>
                  <a:prstClr val="black"/>
                </a:solidFill>
                <a:latin typeface="Consolas" panose="020B0609020204030204" pitchFamily="49" charset="0"/>
              </a:rPr>
              <a:t> </a:t>
            </a:r>
            <a:r>
              <a:rPr lang="pt-BR" sz="1800" dirty="0">
                <a:solidFill>
                  <a:srgbClr val="008080"/>
                </a:solidFill>
                <a:latin typeface="Consolas" panose="020B0609020204030204" pitchFamily="49" charset="0"/>
              </a:rPr>
              <a:t>Telefone</a:t>
            </a:r>
            <a:endParaRPr lang="pt-BR" sz="1800" dirty="0">
              <a:solidFill>
                <a:prstClr val="black"/>
              </a:solidFill>
              <a:latin typeface="Consolas" panose="020B0609020204030204" pitchFamily="49" charset="0"/>
            </a:endParaRPr>
          </a:p>
          <a:p>
            <a:pPr marL="304800" indent="0">
              <a:buNone/>
            </a:pPr>
            <a:r>
              <a:rPr lang="en-US" sz="1800" dirty="0">
                <a:solidFill>
                  <a:srgbClr val="0000FF"/>
                </a:solidFill>
                <a:latin typeface="Consolas" panose="020B0609020204030204" pitchFamily="49" charset="0"/>
              </a:rPr>
              <a:t>FROM</a:t>
            </a:r>
            <a:r>
              <a:rPr lang="en-US" sz="1800" dirty="0">
                <a:solidFill>
                  <a:prstClr val="black"/>
                </a:solidFill>
                <a:latin typeface="Consolas" panose="020B0609020204030204" pitchFamily="49" charset="0"/>
              </a:rPr>
              <a:t> </a:t>
            </a:r>
            <a:r>
              <a:rPr lang="en-US" sz="1800" dirty="0" err="1">
                <a:solidFill>
                  <a:srgbClr val="008080"/>
                </a:solidFill>
                <a:latin typeface="Consolas" panose="020B0609020204030204" pitchFamily="49" charset="0"/>
              </a:rPr>
              <a:t>Pessoas</a:t>
            </a:r>
            <a:endParaRPr lang="en-US" sz="1800" dirty="0">
              <a:solidFill>
                <a:prstClr val="black"/>
              </a:solidFill>
              <a:latin typeface="Consolas" panose="020B0609020204030204" pitchFamily="49" charset="0"/>
            </a:endParaRPr>
          </a:p>
          <a:p>
            <a:pPr marL="304800" indent="0">
              <a:buNone/>
            </a:pPr>
            <a:r>
              <a:rPr lang="en-US" sz="1800" dirty="0" smtClean="0">
                <a:solidFill>
                  <a:srgbClr val="808080"/>
                </a:solidFill>
                <a:latin typeface="Consolas" panose="020B0609020204030204" pitchFamily="49" charset="0"/>
              </a:rPr>
              <a:t>  INNER</a:t>
            </a:r>
            <a:r>
              <a:rPr lang="en-US" sz="1800" dirty="0" smtClean="0">
                <a:solidFill>
                  <a:prstClr val="black"/>
                </a:solidFill>
                <a:latin typeface="Consolas" panose="020B0609020204030204" pitchFamily="49" charset="0"/>
              </a:rPr>
              <a:t> </a:t>
            </a:r>
            <a:r>
              <a:rPr lang="en-US" sz="1800" dirty="0">
                <a:solidFill>
                  <a:srgbClr val="808080"/>
                </a:solidFill>
                <a:latin typeface="Consolas" panose="020B0609020204030204" pitchFamily="49" charset="0"/>
              </a:rPr>
              <a:t>JOIN</a:t>
            </a:r>
            <a:r>
              <a:rPr lang="en-US" sz="1800" dirty="0">
                <a:solidFill>
                  <a:prstClr val="black"/>
                </a:solidFill>
                <a:latin typeface="Consolas" panose="020B0609020204030204" pitchFamily="49" charset="0"/>
              </a:rPr>
              <a:t> </a:t>
            </a:r>
            <a:r>
              <a:rPr lang="en-US" sz="1800" dirty="0" err="1">
                <a:solidFill>
                  <a:srgbClr val="008080"/>
                </a:solidFill>
                <a:latin typeface="Consolas" panose="020B0609020204030204" pitchFamily="49" charset="0"/>
              </a:rPr>
              <a:t>Telefones</a:t>
            </a:r>
            <a:endParaRPr lang="en-US" sz="1800" dirty="0">
              <a:solidFill>
                <a:prstClr val="black"/>
              </a:solidFill>
              <a:latin typeface="Consolas" panose="020B0609020204030204" pitchFamily="49" charset="0"/>
            </a:endParaRPr>
          </a:p>
          <a:p>
            <a:pPr marL="304800" indent="0">
              <a:buNone/>
            </a:pPr>
            <a:r>
              <a:rPr lang="en-US" sz="1800" dirty="0" smtClean="0">
                <a:solidFill>
                  <a:srgbClr val="0000FF"/>
                </a:solidFill>
                <a:latin typeface="Consolas" panose="020B0609020204030204" pitchFamily="49" charset="0"/>
              </a:rPr>
              <a:t>    ON</a:t>
            </a:r>
            <a:r>
              <a:rPr lang="en-US" sz="1800" dirty="0" smtClean="0">
                <a:solidFill>
                  <a:prstClr val="black"/>
                </a:solidFill>
                <a:latin typeface="Consolas" panose="020B0609020204030204" pitchFamily="49" charset="0"/>
              </a:rPr>
              <a:t> </a:t>
            </a:r>
            <a:r>
              <a:rPr lang="en-US" sz="1800" dirty="0" err="1">
                <a:solidFill>
                  <a:srgbClr val="008080"/>
                </a:solidFill>
                <a:latin typeface="Consolas" panose="020B0609020204030204" pitchFamily="49" charset="0"/>
              </a:rPr>
              <a:t>Pessoas</a:t>
            </a:r>
            <a:r>
              <a:rPr lang="en-US" sz="1800" dirty="0" err="1">
                <a:solidFill>
                  <a:srgbClr val="808080"/>
                </a:solidFill>
                <a:latin typeface="Consolas" panose="020B0609020204030204" pitchFamily="49" charset="0"/>
              </a:rPr>
              <a:t>.</a:t>
            </a:r>
            <a:r>
              <a:rPr lang="en-US" sz="1800" dirty="0" err="1">
                <a:solidFill>
                  <a:srgbClr val="008080"/>
                </a:solidFill>
                <a:latin typeface="Consolas" panose="020B0609020204030204" pitchFamily="49" charset="0"/>
              </a:rPr>
              <a:t>Codigo</a:t>
            </a:r>
            <a:r>
              <a:rPr lang="en-US" sz="1800" dirty="0">
                <a:solidFill>
                  <a:prstClr val="black"/>
                </a:solidFill>
                <a:latin typeface="Consolas" panose="020B0609020204030204" pitchFamily="49" charset="0"/>
              </a:rPr>
              <a:t> </a:t>
            </a:r>
            <a:r>
              <a:rPr lang="en-US" sz="1800" dirty="0">
                <a:solidFill>
                  <a:srgbClr val="808080"/>
                </a:solidFill>
                <a:latin typeface="Consolas" panose="020B0609020204030204" pitchFamily="49" charset="0"/>
              </a:rPr>
              <a:t>=</a:t>
            </a:r>
            <a:r>
              <a:rPr lang="en-US" sz="1800" dirty="0">
                <a:solidFill>
                  <a:prstClr val="black"/>
                </a:solidFill>
                <a:latin typeface="Consolas" panose="020B0609020204030204" pitchFamily="49" charset="0"/>
              </a:rPr>
              <a:t> </a:t>
            </a:r>
            <a:r>
              <a:rPr lang="en-US" sz="1800" dirty="0" err="1">
                <a:solidFill>
                  <a:srgbClr val="008080"/>
                </a:solidFill>
                <a:latin typeface="Consolas" panose="020B0609020204030204" pitchFamily="49" charset="0"/>
              </a:rPr>
              <a:t>Telefones</a:t>
            </a:r>
            <a:r>
              <a:rPr lang="en-US" sz="1800" dirty="0" err="1">
                <a:solidFill>
                  <a:srgbClr val="808080"/>
                </a:solidFill>
                <a:latin typeface="Consolas" panose="020B0609020204030204" pitchFamily="49" charset="0"/>
              </a:rPr>
              <a:t>.</a:t>
            </a:r>
            <a:r>
              <a:rPr lang="en-US" sz="1800" dirty="0" err="1">
                <a:solidFill>
                  <a:srgbClr val="008080"/>
                </a:solidFill>
                <a:latin typeface="Consolas" panose="020B0609020204030204" pitchFamily="49" charset="0"/>
              </a:rPr>
              <a:t>Pessoa</a:t>
            </a:r>
            <a:endParaRPr lang="en-US" sz="1800" dirty="0">
              <a:solidFill>
                <a:prstClr val="black"/>
              </a:solidFill>
              <a:latin typeface="Consolas" panose="020B0609020204030204" pitchFamily="49" charset="0"/>
            </a:endParaRPr>
          </a:p>
          <a:p>
            <a:pPr marL="304800" indent="0">
              <a:buNone/>
            </a:pPr>
            <a:r>
              <a:rPr lang="en-US" sz="1800" dirty="0">
                <a:solidFill>
                  <a:srgbClr val="0000FF"/>
                </a:solidFill>
                <a:latin typeface="Consolas" panose="020B0609020204030204" pitchFamily="49" charset="0"/>
              </a:rPr>
              <a:t>WHERE</a:t>
            </a:r>
            <a:r>
              <a:rPr lang="en-US" sz="1800" dirty="0">
                <a:solidFill>
                  <a:prstClr val="black"/>
                </a:solidFill>
                <a:latin typeface="Consolas" panose="020B0609020204030204" pitchFamily="49" charset="0"/>
              </a:rPr>
              <a:t> </a:t>
            </a:r>
            <a:r>
              <a:rPr lang="en-US" sz="1800" dirty="0">
                <a:solidFill>
                  <a:srgbClr val="008080"/>
                </a:solidFill>
                <a:latin typeface="Consolas" panose="020B0609020204030204" pitchFamily="49" charset="0"/>
              </a:rPr>
              <a:t>Nome</a:t>
            </a:r>
            <a:r>
              <a:rPr lang="en-US" sz="1800" dirty="0">
                <a:solidFill>
                  <a:prstClr val="black"/>
                </a:solidFill>
                <a:latin typeface="Consolas" panose="020B0609020204030204" pitchFamily="49" charset="0"/>
              </a:rPr>
              <a:t> </a:t>
            </a:r>
            <a:r>
              <a:rPr lang="en-US" sz="1800" dirty="0">
                <a:solidFill>
                  <a:srgbClr val="808080"/>
                </a:solidFill>
                <a:latin typeface="Consolas" panose="020B0609020204030204" pitchFamily="49" charset="0"/>
              </a:rPr>
              <a:t>LIKE</a:t>
            </a:r>
            <a:r>
              <a:rPr lang="en-US" sz="1800" dirty="0">
                <a:solidFill>
                  <a:prstClr val="black"/>
                </a:solidFill>
                <a:latin typeface="Consolas" panose="020B0609020204030204" pitchFamily="49" charset="0"/>
              </a:rPr>
              <a:t> </a:t>
            </a:r>
            <a:r>
              <a:rPr lang="en-US" sz="1800" dirty="0">
                <a:solidFill>
                  <a:srgbClr val="FF0000"/>
                </a:solidFill>
                <a:latin typeface="Consolas" panose="020B0609020204030204" pitchFamily="49" charset="0"/>
              </a:rPr>
              <a:t>'%da%'</a:t>
            </a:r>
            <a:endParaRPr lang="en-US" sz="1800" dirty="0">
              <a:solidFill>
                <a:prstClr val="black"/>
              </a:solidFill>
              <a:latin typeface="Consolas" panose="020B0609020204030204" pitchFamily="49" charset="0"/>
            </a:endParaRPr>
          </a:p>
          <a:p>
            <a:endParaRPr lang="en-US" sz="1800" dirty="0">
              <a:solidFill>
                <a:prstClr val="black"/>
              </a:solidFill>
              <a:latin typeface="Consolas" panose="020B0609020204030204" pitchFamily="49" charset="0"/>
            </a:endParaRPr>
          </a:p>
          <a:p>
            <a:endParaRPr lang="en-US" sz="1800" dirty="0">
              <a:solidFill>
                <a:prstClr val="black"/>
              </a:solidFill>
              <a:latin typeface="Consolas" panose="020B0609020204030204" pitchFamily="49" charset="0"/>
            </a:endParaRPr>
          </a:p>
          <a:p>
            <a:pPr marL="304800" indent="0">
              <a:buNone/>
            </a:pPr>
            <a:endParaRPr lang="pt-BR" sz="1800" dirty="0" smtClean="0"/>
          </a:p>
          <a:p>
            <a:pPr marL="304800" indent="0">
              <a:buNone/>
            </a:pPr>
            <a:endParaRPr lang="pt-BR" sz="1800" dirty="0"/>
          </a:p>
          <a:p>
            <a:pPr marL="304800" indent="0">
              <a:buNone/>
            </a:pPr>
            <a:endParaRPr lang="pt-BR" sz="1800" dirty="0"/>
          </a:p>
          <a:p>
            <a:pPr marL="304800" indent="0">
              <a:buNone/>
            </a:pPr>
            <a:endParaRPr lang="en-US" sz="1800" dirty="0"/>
          </a:p>
        </p:txBody>
      </p:sp>
      <p:sp>
        <p:nvSpPr>
          <p:cNvPr id="3" name="Título 2"/>
          <p:cNvSpPr>
            <a:spLocks noGrp="1"/>
          </p:cNvSpPr>
          <p:nvPr>
            <p:ph type="title"/>
          </p:nvPr>
        </p:nvSpPr>
        <p:spPr/>
        <p:txBody>
          <a:bodyPr/>
          <a:lstStyle/>
          <a:p>
            <a:endParaRPr lang="en-US"/>
          </a:p>
        </p:txBody>
      </p:sp>
      <p:sp>
        <p:nvSpPr>
          <p:cNvPr id="4" name="Shape 494"/>
          <p:cNvSpPr txBox="1">
            <a:spLocks/>
          </p:cNvSpPr>
          <p:nvPr/>
        </p:nvSpPr>
        <p:spPr>
          <a:xfrm>
            <a:off x="0" y="0"/>
            <a:ext cx="12191999" cy="979136"/>
          </a:xfrm>
          <a:prstGeom prst="rect">
            <a:avLst/>
          </a:prstGeom>
          <a:solidFill>
            <a:srgbClr val="008272"/>
          </a:solidFill>
          <a:ln>
            <a:noFill/>
          </a:ln>
        </p:spPr>
        <p:txBody>
          <a:bodyPr lIns="0" tIns="0" rIns="0" bIns="0" anchor="ctr" anchorCtr="0">
            <a:noAutofit/>
          </a:bodyPr>
          <a:lstStyle>
            <a:defPPr marR="0" algn="l" rtl="0">
              <a:lnSpc>
                <a:spcPct val="100000"/>
              </a:lnSpc>
              <a:spcBef>
                <a:spcPts val="0"/>
              </a:spcBef>
              <a:spcAft>
                <a:spcPts val="0"/>
              </a:spcAft>
            </a:defPPr>
            <a:lvl1pPr marL="0" marR="0" indent="0" algn="l" rtl="0">
              <a:lnSpc>
                <a:spcPct val="90000"/>
              </a:lnSpc>
              <a:spcBef>
                <a:spcPts val="0"/>
              </a:spcBef>
              <a:spcAft>
                <a:spcPts val="0"/>
              </a:spcAft>
              <a:buClr>
                <a:schemeClr val="dk1"/>
              </a:buClr>
              <a:buFont typeface="Quattrocento Sans"/>
              <a:buNone/>
              <a:defRPr sz="1400" b="0" i="0" u="none" strike="noStrike" cap="none" baseline="0">
                <a:solidFill>
                  <a:srgbClr val="000000"/>
                </a:solidFill>
                <a:latin typeface="Arial"/>
                <a:ea typeface="Arial"/>
                <a:cs typeface="Arial"/>
                <a:sym typeface="Arial"/>
                <a:rtl val="0"/>
              </a:defRPr>
            </a:lvl1pPr>
            <a:lvl2pPr marL="0" marR="0" indent="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pPr marL="360000">
              <a:buClr>
                <a:srgbClr val="68217A"/>
              </a:buClr>
              <a:buSzPct val="25000"/>
            </a:pPr>
            <a:r>
              <a:rPr lang="en-GB" sz="3600" dirty="0" smtClean="0">
                <a:ea typeface="Quattrocento Sans"/>
              </a:rPr>
              <a:t>DML – Data Manipulation Language</a:t>
            </a:r>
            <a:endParaRPr lang="en-US" sz="3600" kern="0" dirty="0">
              <a:solidFill>
                <a:srgbClr val="FFFFFF"/>
              </a:solidFill>
              <a:latin typeface="Segoe UI Light" panose="020B0502040204020203" pitchFamily="34" charset="0"/>
              <a:ea typeface="Quattrocento Sans"/>
              <a:cs typeface="Segoe UI Light" panose="020B0502040204020203" pitchFamily="34" charset="0"/>
              <a:sym typeface="Quattrocento Sans"/>
            </a:endParaRPr>
          </a:p>
        </p:txBody>
      </p:sp>
      <p:pic>
        <p:nvPicPr>
          <p:cNvPr id="5" name="Picture 4"/>
          <p:cNvPicPr>
            <a:picLocks noChangeAspect="1"/>
          </p:cNvPicPr>
          <p:nvPr/>
        </p:nvPicPr>
        <p:blipFill>
          <a:blip r:embed="rId2"/>
          <a:stretch>
            <a:fillRect/>
          </a:stretch>
        </p:blipFill>
        <p:spPr>
          <a:xfrm>
            <a:off x="2185573" y="3454519"/>
            <a:ext cx="8224789" cy="1674072"/>
          </a:xfrm>
          <a:prstGeom prst="rect">
            <a:avLst/>
          </a:prstGeom>
        </p:spPr>
      </p:pic>
    </p:spTree>
    <p:extLst>
      <p:ext uri="{BB962C8B-B14F-4D97-AF65-F5344CB8AC3E}">
        <p14:creationId xmlns:p14="http://schemas.microsoft.com/office/powerpoint/2010/main" val="1816319954"/>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p:cNvSpPr>
            <a:spLocks noGrp="1"/>
          </p:cNvSpPr>
          <p:nvPr>
            <p:ph type="body" idx="1"/>
          </p:nvPr>
        </p:nvSpPr>
        <p:spPr/>
        <p:txBody>
          <a:bodyPr/>
          <a:lstStyle/>
          <a:p>
            <a:pPr marL="304800" indent="0">
              <a:buNone/>
            </a:pPr>
            <a:r>
              <a:rPr lang="pt-BR" sz="2000" dirty="0" smtClean="0"/>
              <a:t>Funções </a:t>
            </a:r>
            <a:r>
              <a:rPr lang="pt-BR" sz="2000" dirty="0"/>
              <a:t>de Agregação</a:t>
            </a:r>
          </a:p>
          <a:p>
            <a:pPr marL="304800" indent="0">
              <a:buNone/>
            </a:pPr>
            <a:r>
              <a:rPr lang="pt-BR" sz="2000" dirty="0"/>
              <a:t>- Max</a:t>
            </a:r>
          </a:p>
          <a:p>
            <a:pPr marL="304800" indent="0">
              <a:buNone/>
            </a:pPr>
            <a:r>
              <a:rPr lang="pt-BR" sz="2000" dirty="0"/>
              <a:t>- Min</a:t>
            </a:r>
          </a:p>
          <a:p>
            <a:pPr marL="304800" indent="0">
              <a:buNone/>
            </a:pPr>
            <a:r>
              <a:rPr lang="pt-BR" sz="2000" dirty="0"/>
              <a:t>- Sum</a:t>
            </a:r>
          </a:p>
          <a:p>
            <a:pPr marL="304800" indent="0">
              <a:buNone/>
            </a:pPr>
            <a:r>
              <a:rPr lang="pt-BR" sz="2000" dirty="0"/>
              <a:t>- </a:t>
            </a:r>
            <a:r>
              <a:rPr lang="pt-BR" sz="2000" dirty="0" err="1"/>
              <a:t>Avg</a:t>
            </a:r>
            <a:endParaRPr lang="pt-BR" sz="2000" dirty="0"/>
          </a:p>
          <a:p>
            <a:pPr marL="304800" indent="0">
              <a:buNone/>
            </a:pPr>
            <a:r>
              <a:rPr lang="pt-BR" sz="2000" dirty="0"/>
              <a:t>- </a:t>
            </a:r>
            <a:r>
              <a:rPr lang="pt-BR" sz="2000" dirty="0" err="1"/>
              <a:t>Count</a:t>
            </a:r>
            <a:endParaRPr lang="pt-BR" sz="2000" dirty="0"/>
          </a:p>
          <a:p>
            <a:pPr marL="304800" indent="0">
              <a:buNone/>
            </a:pPr>
            <a:endParaRPr lang="pt-BR" sz="2000" dirty="0" smtClean="0"/>
          </a:p>
          <a:p>
            <a:pPr marL="304800" indent="0">
              <a:buNone/>
            </a:pPr>
            <a:r>
              <a:rPr lang="pt-BR" sz="2000" dirty="0" smtClean="0"/>
              <a:t>Com </a:t>
            </a:r>
            <a:r>
              <a:rPr lang="pt-BR" sz="2000" dirty="0"/>
              <a:t>Repetição:</a:t>
            </a:r>
          </a:p>
          <a:p>
            <a:pPr marL="304800" indent="0">
              <a:buNone/>
            </a:pPr>
            <a:r>
              <a:rPr lang="pt-BR" sz="2000" dirty="0" err="1"/>
              <a:t>Count</a:t>
            </a:r>
            <a:r>
              <a:rPr lang="pt-BR" sz="2000" dirty="0"/>
              <a:t> (A1,...,</a:t>
            </a:r>
            <a:r>
              <a:rPr lang="pt-BR" sz="2000" dirty="0" err="1"/>
              <a:t>An</a:t>
            </a:r>
            <a:r>
              <a:rPr lang="pt-BR" sz="2000" dirty="0"/>
              <a:t>)</a:t>
            </a:r>
          </a:p>
          <a:p>
            <a:pPr marL="304800" indent="0">
              <a:buNone/>
            </a:pPr>
            <a:r>
              <a:rPr lang="pt-BR" sz="2000" dirty="0" err="1"/>
              <a:t>Count</a:t>
            </a:r>
            <a:r>
              <a:rPr lang="pt-BR" sz="2000" dirty="0"/>
              <a:t>(*)</a:t>
            </a:r>
          </a:p>
          <a:p>
            <a:pPr marL="304800" indent="0">
              <a:buNone/>
            </a:pPr>
            <a:endParaRPr lang="pt-BR" sz="2000" dirty="0" smtClean="0"/>
          </a:p>
          <a:p>
            <a:pPr marL="304800" indent="0">
              <a:buNone/>
            </a:pPr>
            <a:r>
              <a:rPr lang="pt-BR" sz="2000" dirty="0" smtClean="0"/>
              <a:t>Sem </a:t>
            </a:r>
            <a:r>
              <a:rPr lang="pt-BR" sz="2000" dirty="0"/>
              <a:t>Repetição:</a:t>
            </a:r>
          </a:p>
          <a:p>
            <a:pPr marL="304800" indent="0">
              <a:buNone/>
            </a:pPr>
            <a:r>
              <a:rPr lang="pt-BR" sz="2000" dirty="0" err="1"/>
              <a:t>Count</a:t>
            </a:r>
            <a:r>
              <a:rPr lang="pt-BR" sz="2000" dirty="0"/>
              <a:t>(DISTINCT A1,...,</a:t>
            </a:r>
            <a:r>
              <a:rPr lang="pt-BR" sz="2000" dirty="0" err="1"/>
              <a:t>An</a:t>
            </a:r>
            <a:r>
              <a:rPr lang="pt-BR" sz="2000" dirty="0"/>
              <a:t>)</a:t>
            </a:r>
          </a:p>
          <a:p>
            <a:pPr marL="304800" indent="0">
              <a:buNone/>
            </a:pPr>
            <a:endParaRPr lang="pt-BR" sz="2000" dirty="0"/>
          </a:p>
          <a:p>
            <a:pPr marL="304800" indent="0">
              <a:buNone/>
            </a:pPr>
            <a:endParaRPr lang="pt-BR" sz="2000" dirty="0" smtClean="0"/>
          </a:p>
          <a:p>
            <a:pPr marL="304800" indent="0">
              <a:buNone/>
            </a:pPr>
            <a:endParaRPr lang="en-US" sz="2000" dirty="0"/>
          </a:p>
        </p:txBody>
      </p:sp>
      <p:sp>
        <p:nvSpPr>
          <p:cNvPr id="3" name="Título 2"/>
          <p:cNvSpPr>
            <a:spLocks noGrp="1"/>
          </p:cNvSpPr>
          <p:nvPr>
            <p:ph type="title"/>
          </p:nvPr>
        </p:nvSpPr>
        <p:spPr/>
        <p:txBody>
          <a:bodyPr/>
          <a:lstStyle/>
          <a:p>
            <a:endParaRPr lang="en-US"/>
          </a:p>
        </p:txBody>
      </p:sp>
      <p:sp>
        <p:nvSpPr>
          <p:cNvPr id="4" name="Shape 494"/>
          <p:cNvSpPr txBox="1">
            <a:spLocks/>
          </p:cNvSpPr>
          <p:nvPr/>
        </p:nvSpPr>
        <p:spPr>
          <a:xfrm>
            <a:off x="0" y="0"/>
            <a:ext cx="12191999" cy="979136"/>
          </a:xfrm>
          <a:prstGeom prst="rect">
            <a:avLst/>
          </a:prstGeom>
          <a:solidFill>
            <a:srgbClr val="008272"/>
          </a:solidFill>
          <a:ln>
            <a:noFill/>
          </a:ln>
        </p:spPr>
        <p:txBody>
          <a:bodyPr lIns="0" tIns="0" rIns="0" bIns="0" anchor="ctr" anchorCtr="0">
            <a:noAutofit/>
          </a:bodyPr>
          <a:lstStyle>
            <a:defPPr marR="0" algn="l" rtl="0">
              <a:lnSpc>
                <a:spcPct val="100000"/>
              </a:lnSpc>
              <a:spcBef>
                <a:spcPts val="0"/>
              </a:spcBef>
              <a:spcAft>
                <a:spcPts val="0"/>
              </a:spcAft>
            </a:defPPr>
            <a:lvl1pPr marL="0" marR="0" indent="0" algn="l" rtl="0">
              <a:lnSpc>
                <a:spcPct val="90000"/>
              </a:lnSpc>
              <a:spcBef>
                <a:spcPts val="0"/>
              </a:spcBef>
              <a:spcAft>
                <a:spcPts val="0"/>
              </a:spcAft>
              <a:buClr>
                <a:schemeClr val="dk1"/>
              </a:buClr>
              <a:buFont typeface="Quattrocento Sans"/>
              <a:buNone/>
              <a:defRPr sz="1400" b="0" i="0" u="none" strike="noStrike" cap="none" baseline="0">
                <a:solidFill>
                  <a:srgbClr val="000000"/>
                </a:solidFill>
                <a:latin typeface="Arial"/>
                <a:ea typeface="Arial"/>
                <a:cs typeface="Arial"/>
                <a:sym typeface="Arial"/>
                <a:rtl val="0"/>
              </a:defRPr>
            </a:lvl1pPr>
            <a:lvl2pPr marL="0" marR="0" indent="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pPr marL="360000">
              <a:buClr>
                <a:srgbClr val="68217A"/>
              </a:buClr>
              <a:buSzPct val="25000"/>
            </a:pPr>
            <a:r>
              <a:rPr lang="en-GB" sz="3600" dirty="0" smtClean="0">
                <a:ea typeface="Quattrocento Sans"/>
              </a:rPr>
              <a:t>DML – Data Manipulation Language</a:t>
            </a:r>
            <a:endParaRPr lang="en-US" sz="3600" kern="0" dirty="0">
              <a:solidFill>
                <a:srgbClr val="FFFFFF"/>
              </a:solidFill>
              <a:latin typeface="Segoe UI Light" panose="020B0502040204020203" pitchFamily="34" charset="0"/>
              <a:ea typeface="Quattrocento Sans"/>
              <a:cs typeface="Segoe UI Light" panose="020B0502040204020203" pitchFamily="34" charset="0"/>
              <a:sym typeface="Quattrocento Sans"/>
            </a:endParaRPr>
          </a:p>
        </p:txBody>
      </p:sp>
    </p:spTree>
    <p:extLst>
      <p:ext uri="{BB962C8B-B14F-4D97-AF65-F5344CB8AC3E}">
        <p14:creationId xmlns:p14="http://schemas.microsoft.com/office/powerpoint/2010/main" val="371903071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232"/>
        <p:cNvGrpSpPr/>
        <p:nvPr/>
      </p:nvGrpSpPr>
      <p:grpSpPr>
        <a:xfrm>
          <a:off x="0" y="0"/>
          <a:ext cx="0" cy="0"/>
          <a:chOff x="0" y="0"/>
          <a:chExt cx="0" cy="0"/>
        </a:xfrm>
      </p:grpSpPr>
      <p:sp>
        <p:nvSpPr>
          <p:cNvPr id="8" name="Shape 494"/>
          <p:cNvSpPr txBox="1">
            <a:spLocks/>
          </p:cNvSpPr>
          <p:nvPr/>
        </p:nvSpPr>
        <p:spPr>
          <a:xfrm>
            <a:off x="0" y="0"/>
            <a:ext cx="12191999" cy="979136"/>
          </a:xfrm>
          <a:prstGeom prst="rect">
            <a:avLst/>
          </a:prstGeom>
          <a:solidFill>
            <a:srgbClr val="008272"/>
          </a:solidFill>
          <a:ln>
            <a:noFill/>
          </a:ln>
        </p:spPr>
        <p:txBody>
          <a:bodyPr lIns="0" tIns="0" rIns="0" bIns="0" anchor="ctr" anchorCtr="0">
            <a:noAutofit/>
          </a:bodyPr>
          <a:lstStyle>
            <a:defPPr marR="0" algn="l" rtl="0">
              <a:lnSpc>
                <a:spcPct val="100000"/>
              </a:lnSpc>
              <a:spcBef>
                <a:spcPts val="0"/>
              </a:spcBef>
              <a:spcAft>
                <a:spcPts val="0"/>
              </a:spcAft>
            </a:defPPr>
            <a:lvl1pPr marL="0" marR="0" indent="0" algn="l" rtl="0">
              <a:lnSpc>
                <a:spcPct val="90000"/>
              </a:lnSpc>
              <a:spcBef>
                <a:spcPts val="0"/>
              </a:spcBef>
              <a:spcAft>
                <a:spcPts val="0"/>
              </a:spcAft>
              <a:buClr>
                <a:schemeClr val="dk1"/>
              </a:buClr>
              <a:buFont typeface="Quattrocento Sans"/>
              <a:buNone/>
              <a:defRPr sz="1400" b="0" i="0" u="none" strike="noStrike" cap="none" baseline="0">
                <a:solidFill>
                  <a:srgbClr val="000000"/>
                </a:solidFill>
                <a:latin typeface="Arial"/>
                <a:ea typeface="Arial"/>
                <a:cs typeface="Arial"/>
                <a:sym typeface="Arial"/>
                <a:rtl val="0"/>
              </a:defRPr>
            </a:lvl1pPr>
            <a:lvl2pPr marL="0" marR="0" indent="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pPr marL="360000">
              <a:buClr>
                <a:srgbClr val="68217A"/>
              </a:buClr>
              <a:buSzPct val="25000"/>
            </a:pPr>
            <a:r>
              <a:rPr lang="en-GB" sz="3600" dirty="0" err="1" smtClean="0">
                <a:ea typeface="Quattrocento Sans"/>
              </a:rPr>
              <a:t>Relação</a:t>
            </a:r>
            <a:r>
              <a:rPr lang="en-GB" sz="3600" dirty="0" smtClean="0">
                <a:ea typeface="Quattrocento Sans"/>
              </a:rPr>
              <a:t>, Campo, </a:t>
            </a:r>
            <a:r>
              <a:rPr lang="en-GB" sz="3600" dirty="0" err="1" smtClean="0">
                <a:ea typeface="Quattrocento Sans"/>
              </a:rPr>
              <a:t>Domínio</a:t>
            </a:r>
            <a:endParaRPr lang="en-US" sz="3600" kern="0" dirty="0">
              <a:solidFill>
                <a:srgbClr val="FFFFFF"/>
              </a:solidFill>
              <a:latin typeface="Segoe UI Light" panose="020B0502040204020203" pitchFamily="34" charset="0"/>
              <a:ea typeface="Quattrocento Sans"/>
              <a:cs typeface="Segoe UI Light" panose="020B0502040204020203" pitchFamily="34" charset="0"/>
              <a:sym typeface="Quattrocento Sans"/>
            </a:endParaRPr>
          </a:p>
        </p:txBody>
      </p:sp>
      <p:sp>
        <p:nvSpPr>
          <p:cNvPr id="3" name="Rectangle 2"/>
          <p:cNvSpPr txBox="1">
            <a:spLocks noChangeArrowheads="1"/>
          </p:cNvSpPr>
          <p:nvPr/>
        </p:nvSpPr>
        <p:spPr>
          <a:xfrm>
            <a:off x="479563" y="1410897"/>
            <a:ext cx="11373770" cy="4213846"/>
          </a:xfrm>
          <a:prstGeom prst="rect">
            <a:avLst/>
          </a:prstGeom>
        </p:spPr>
        <p:txBody>
          <a:bodyPr wrap="square">
            <a:spAutoFit/>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pPr>
              <a:lnSpc>
                <a:spcPct val="93000"/>
              </a:lnSpc>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altLang="pt-BR" sz="3200" i="1" kern="0" dirty="0" err="1"/>
              <a:t>Esquema</a:t>
            </a:r>
            <a:r>
              <a:rPr lang="en-GB" altLang="pt-BR" sz="3200" i="1" kern="0" dirty="0"/>
              <a:t> = </a:t>
            </a:r>
            <a:r>
              <a:rPr lang="en-GB" altLang="pt-BR" sz="3200" i="1" kern="0" dirty="0" err="1"/>
              <a:t>nome</a:t>
            </a:r>
            <a:r>
              <a:rPr lang="en-GB" altLang="pt-BR" sz="3200" i="1" kern="0" dirty="0"/>
              <a:t> + </a:t>
            </a:r>
            <a:r>
              <a:rPr lang="en-GB" altLang="pt-BR" sz="3200" i="1" kern="0" dirty="0" err="1"/>
              <a:t>campos</a:t>
            </a:r>
            <a:r>
              <a:rPr lang="en-GB" altLang="pt-BR" sz="3200" i="1" kern="0" dirty="0"/>
              <a:t> / </a:t>
            </a:r>
            <a:r>
              <a:rPr lang="en-GB" altLang="pt-BR" sz="3200" i="1" kern="0" dirty="0" err="1" smtClean="0"/>
              <a:t>domínios</a:t>
            </a:r>
            <a:r>
              <a:rPr lang="en-GB" altLang="pt-BR" sz="3200" i="1" kern="0" dirty="0" smtClean="0"/>
              <a:t>.</a:t>
            </a:r>
          </a:p>
          <a:p>
            <a:pPr>
              <a:lnSpc>
                <a:spcPct val="93000"/>
              </a:lnSpc>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endParaRPr lang="en-GB" altLang="pt-BR" sz="3200" i="1" kern="0" dirty="0"/>
          </a:p>
          <a:p>
            <a:pPr>
              <a:lnSpc>
                <a:spcPct val="93000"/>
              </a:lnSpc>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altLang="pt-BR" sz="3200" kern="0" dirty="0" err="1" smtClean="0"/>
              <a:t>Relação</a:t>
            </a:r>
            <a:r>
              <a:rPr lang="en-GB" altLang="pt-BR" sz="3200" kern="0" dirty="0" smtClean="0"/>
              <a:t> = </a:t>
            </a:r>
            <a:r>
              <a:rPr lang="en-GB" altLang="pt-BR" sz="3200" kern="0" dirty="0" err="1" smtClean="0"/>
              <a:t>esquema</a:t>
            </a:r>
            <a:r>
              <a:rPr lang="en-GB" altLang="pt-BR" sz="3200" kern="0" dirty="0" smtClean="0"/>
              <a:t> + </a:t>
            </a:r>
            <a:r>
              <a:rPr lang="en-GB" altLang="pt-BR" sz="3200" kern="0" dirty="0" err="1" smtClean="0"/>
              <a:t>instância</a:t>
            </a:r>
            <a:r>
              <a:rPr lang="en-GB" altLang="pt-BR" sz="3200" kern="0" dirty="0" smtClean="0"/>
              <a:t>.</a:t>
            </a:r>
          </a:p>
          <a:p>
            <a:pPr marL="0" lvl="1">
              <a:lnSpc>
                <a:spcPct val="93000"/>
              </a:lnSpc>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altLang="pt-BR" sz="3200" kern="0" dirty="0" err="1" smtClean="0"/>
              <a:t>Essencialmente</a:t>
            </a:r>
            <a:r>
              <a:rPr lang="en-GB" altLang="pt-BR" sz="3200" kern="0" dirty="0" smtClean="0"/>
              <a:t>, </a:t>
            </a:r>
            <a:r>
              <a:rPr lang="en-GB" altLang="pt-BR" sz="3200" kern="0" dirty="0" err="1" smtClean="0"/>
              <a:t>uma</a:t>
            </a:r>
            <a:r>
              <a:rPr lang="en-GB" altLang="pt-BR" sz="3200" kern="0" dirty="0" smtClean="0"/>
              <a:t> </a:t>
            </a:r>
            <a:r>
              <a:rPr lang="en-GB" altLang="pt-BR" sz="3200" kern="0" dirty="0" err="1" smtClean="0"/>
              <a:t>relação</a:t>
            </a:r>
            <a:r>
              <a:rPr lang="en-GB" altLang="pt-BR" sz="3200" kern="0" dirty="0" smtClean="0"/>
              <a:t> é </a:t>
            </a:r>
            <a:r>
              <a:rPr lang="en-GB" altLang="pt-BR" sz="3200" kern="0" dirty="0" err="1" smtClean="0"/>
              <a:t>uma</a:t>
            </a:r>
            <a:r>
              <a:rPr lang="en-GB" altLang="pt-BR" sz="3200" kern="0" dirty="0" smtClean="0"/>
              <a:t> </a:t>
            </a:r>
            <a:r>
              <a:rPr lang="en-GB" altLang="pt-BR" sz="3200" i="1" kern="0" dirty="0" err="1" smtClean="0"/>
              <a:t>tabela</a:t>
            </a:r>
            <a:r>
              <a:rPr lang="en-GB" altLang="pt-BR" sz="3200" i="1" kern="0" dirty="0" smtClean="0"/>
              <a:t>, </a:t>
            </a:r>
            <a:r>
              <a:rPr lang="en-GB" altLang="pt-BR" sz="3200" i="1" kern="0" dirty="0" err="1" smtClean="0"/>
              <a:t>composta</a:t>
            </a:r>
            <a:r>
              <a:rPr lang="en-GB" altLang="pt-BR" sz="3200" i="1" kern="0" dirty="0" smtClean="0"/>
              <a:t> </a:t>
            </a:r>
            <a:r>
              <a:rPr lang="en-GB" altLang="pt-BR" sz="3200" i="1" kern="0" dirty="0" err="1" smtClean="0"/>
              <a:t>por</a:t>
            </a:r>
            <a:r>
              <a:rPr lang="en-GB" altLang="pt-BR" sz="3200" i="1" kern="0" dirty="0" smtClean="0"/>
              <a:t> </a:t>
            </a:r>
            <a:r>
              <a:rPr lang="en-GB" altLang="pt-BR" sz="3200" i="1" kern="0" dirty="0" err="1" smtClean="0"/>
              <a:t>linhas</a:t>
            </a:r>
            <a:r>
              <a:rPr lang="en-GB" altLang="pt-BR" sz="3200" i="1" kern="0" dirty="0" smtClean="0"/>
              <a:t> e </a:t>
            </a:r>
            <a:r>
              <a:rPr lang="en-GB" altLang="pt-BR" sz="3200" i="1" kern="0" dirty="0" err="1" smtClean="0"/>
              <a:t>colunas</a:t>
            </a:r>
            <a:r>
              <a:rPr lang="en-GB" altLang="pt-BR" sz="3200" i="1" kern="0" dirty="0" smtClean="0"/>
              <a:t>.</a:t>
            </a:r>
          </a:p>
          <a:p>
            <a:pPr>
              <a:lnSpc>
                <a:spcPct val="93000"/>
              </a:lnSpc>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endParaRPr lang="en-GB" altLang="pt-BR" sz="3200" i="1" kern="0" dirty="0" smtClean="0"/>
          </a:p>
          <a:p>
            <a:pPr>
              <a:lnSpc>
                <a:spcPct val="93000"/>
              </a:lnSpc>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altLang="pt-BR" sz="3200" i="1" kern="0" dirty="0" smtClean="0"/>
              <a:t>Campo = </a:t>
            </a:r>
            <a:r>
              <a:rPr lang="en-GB" altLang="pt-BR" sz="3200" i="1" kern="0" dirty="0" err="1" smtClean="0"/>
              <a:t>nome</a:t>
            </a:r>
            <a:r>
              <a:rPr lang="en-GB" altLang="pt-BR" sz="3200" i="1" kern="0" dirty="0" smtClean="0"/>
              <a:t> de </a:t>
            </a:r>
            <a:r>
              <a:rPr lang="en-GB" altLang="pt-BR" sz="3200" i="1" kern="0" dirty="0" err="1" smtClean="0"/>
              <a:t>uma</a:t>
            </a:r>
            <a:r>
              <a:rPr lang="en-GB" altLang="pt-BR" sz="3200" i="1" kern="0" dirty="0" smtClean="0"/>
              <a:t> </a:t>
            </a:r>
            <a:r>
              <a:rPr lang="en-GB" altLang="pt-BR" sz="3200" i="1" kern="0" dirty="0" err="1" smtClean="0"/>
              <a:t>coluna</a:t>
            </a:r>
            <a:r>
              <a:rPr lang="en-GB" altLang="pt-BR" sz="3200" i="1" kern="0" dirty="0" smtClean="0"/>
              <a:t> da </a:t>
            </a:r>
            <a:r>
              <a:rPr lang="en-GB" altLang="pt-BR" sz="3200" i="1" kern="0" dirty="0" err="1" smtClean="0"/>
              <a:t>relação</a:t>
            </a:r>
            <a:r>
              <a:rPr lang="en-GB" altLang="pt-BR" sz="3200" i="1" kern="0" dirty="0" smtClean="0"/>
              <a:t>.</a:t>
            </a:r>
          </a:p>
          <a:p>
            <a:pPr>
              <a:lnSpc>
                <a:spcPct val="93000"/>
              </a:lnSpc>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endParaRPr lang="en-GB" altLang="pt-BR" sz="3200" i="1" kern="0" dirty="0" smtClean="0"/>
          </a:p>
          <a:p>
            <a:pPr>
              <a:lnSpc>
                <a:spcPct val="93000"/>
              </a:lnSpc>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altLang="pt-BR" sz="3200" i="1" kern="0" dirty="0" err="1" smtClean="0"/>
              <a:t>Domínio</a:t>
            </a:r>
            <a:r>
              <a:rPr lang="en-GB" altLang="pt-BR" sz="3200" i="1" kern="0" dirty="0" smtClean="0"/>
              <a:t> = </a:t>
            </a:r>
            <a:r>
              <a:rPr lang="en-GB" altLang="pt-BR" sz="3200" i="1" kern="0" dirty="0" err="1" smtClean="0"/>
              <a:t>tipo</a:t>
            </a:r>
            <a:r>
              <a:rPr lang="en-GB" altLang="pt-BR" sz="3200" i="1" kern="0" dirty="0" smtClean="0"/>
              <a:t> </a:t>
            </a:r>
            <a:r>
              <a:rPr lang="en-GB" altLang="pt-BR" sz="3200" i="1" kern="0" dirty="0" err="1" smtClean="0"/>
              <a:t>associado</a:t>
            </a:r>
            <a:r>
              <a:rPr lang="en-GB" altLang="pt-BR" sz="3200" i="1" kern="0" dirty="0" smtClean="0"/>
              <a:t> </a:t>
            </a:r>
            <a:r>
              <a:rPr lang="en-GB" altLang="pt-BR" sz="3200" i="1" kern="0" dirty="0" err="1" smtClean="0"/>
              <a:t>aos</a:t>
            </a:r>
            <a:r>
              <a:rPr lang="en-GB" altLang="pt-BR" sz="3200" i="1" kern="0" dirty="0" smtClean="0"/>
              <a:t> </a:t>
            </a:r>
            <a:r>
              <a:rPr lang="en-GB" altLang="pt-BR" sz="3200" i="1" kern="0" dirty="0" err="1" smtClean="0"/>
              <a:t>valores</a:t>
            </a:r>
            <a:r>
              <a:rPr lang="en-GB" altLang="pt-BR" sz="3200" i="1" kern="0" dirty="0" smtClean="0"/>
              <a:t> de um campo.</a:t>
            </a:r>
          </a:p>
        </p:txBody>
      </p:sp>
    </p:spTree>
    <p:custDataLst>
      <p:tags r:id="rId1"/>
    </p:custDataLst>
    <p:extLst>
      <p:ext uri="{BB962C8B-B14F-4D97-AF65-F5344CB8AC3E}">
        <p14:creationId xmlns:p14="http://schemas.microsoft.com/office/powerpoint/2010/main" val="1276042944"/>
      </p:ext>
    </p:extLst>
  </p:cSld>
  <p:clrMapOvr>
    <a:masterClrMapping/>
  </p:clrMapOvr>
  <p:transition>
    <p:fade/>
  </p:transition>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p:cNvSpPr>
            <a:spLocks noGrp="1"/>
          </p:cNvSpPr>
          <p:nvPr>
            <p:ph type="body" idx="1"/>
          </p:nvPr>
        </p:nvSpPr>
        <p:spPr/>
        <p:txBody>
          <a:bodyPr/>
          <a:lstStyle/>
          <a:p>
            <a:pPr marL="304800" indent="0">
              <a:buNone/>
            </a:pPr>
            <a:r>
              <a:rPr lang="pt-BR" sz="1800" dirty="0" smtClean="0"/>
              <a:t>Comando SELECT:</a:t>
            </a:r>
            <a:endParaRPr lang="pt-BR" sz="1800" dirty="0"/>
          </a:p>
          <a:p>
            <a:pPr marL="304800" indent="0">
              <a:buNone/>
            </a:pPr>
            <a:endParaRPr lang="pt-BR" sz="1800" dirty="0"/>
          </a:p>
          <a:p>
            <a:pPr marL="304800" indent="0">
              <a:buNone/>
            </a:pPr>
            <a:r>
              <a:rPr lang="en-US" sz="1800" dirty="0">
                <a:solidFill>
                  <a:srgbClr val="0000FF"/>
                </a:solidFill>
                <a:latin typeface="Consolas" panose="020B0609020204030204" pitchFamily="49" charset="0"/>
              </a:rPr>
              <a:t>SELECT</a:t>
            </a:r>
            <a:r>
              <a:rPr lang="en-US" sz="1800" dirty="0">
                <a:solidFill>
                  <a:prstClr val="black"/>
                </a:solidFill>
                <a:latin typeface="Consolas" panose="020B0609020204030204" pitchFamily="49" charset="0"/>
              </a:rPr>
              <a:t> </a:t>
            </a:r>
            <a:r>
              <a:rPr lang="en-US" sz="1800" dirty="0">
                <a:solidFill>
                  <a:srgbClr val="FF00FF"/>
                </a:solidFill>
                <a:latin typeface="Consolas" panose="020B0609020204030204" pitchFamily="49" charset="0"/>
              </a:rPr>
              <a:t>Count</a:t>
            </a:r>
            <a:r>
              <a:rPr lang="en-US" sz="1800" dirty="0">
                <a:solidFill>
                  <a:srgbClr val="808080"/>
                </a:solidFill>
                <a:latin typeface="Consolas" panose="020B0609020204030204" pitchFamily="49" charset="0"/>
              </a:rPr>
              <a:t>(</a:t>
            </a:r>
            <a:r>
              <a:rPr lang="en-US" sz="1800" dirty="0">
                <a:solidFill>
                  <a:prstClr val="black"/>
                </a:solidFill>
                <a:latin typeface="Consolas" panose="020B0609020204030204" pitchFamily="49" charset="0"/>
              </a:rPr>
              <a:t>1</a:t>
            </a:r>
            <a:r>
              <a:rPr lang="en-US" sz="1800" dirty="0">
                <a:solidFill>
                  <a:srgbClr val="808080"/>
                </a:solidFill>
                <a:latin typeface="Consolas" panose="020B0609020204030204" pitchFamily="49" charset="0"/>
              </a:rPr>
              <a:t>)</a:t>
            </a:r>
            <a:r>
              <a:rPr lang="en-US" sz="1800" dirty="0">
                <a:solidFill>
                  <a:prstClr val="black"/>
                </a:solidFill>
                <a:latin typeface="Consolas" panose="020B0609020204030204" pitchFamily="49" charset="0"/>
              </a:rPr>
              <a:t> </a:t>
            </a:r>
            <a:r>
              <a:rPr lang="en-US" sz="1800" dirty="0">
                <a:solidFill>
                  <a:srgbClr val="0000FF"/>
                </a:solidFill>
                <a:latin typeface="Consolas" panose="020B0609020204030204" pitchFamily="49" charset="0"/>
              </a:rPr>
              <a:t>FROM</a:t>
            </a:r>
            <a:r>
              <a:rPr lang="en-US" sz="1800" dirty="0">
                <a:solidFill>
                  <a:prstClr val="black"/>
                </a:solidFill>
                <a:latin typeface="Consolas" panose="020B0609020204030204" pitchFamily="49" charset="0"/>
              </a:rPr>
              <a:t> </a:t>
            </a:r>
            <a:r>
              <a:rPr lang="en-US" sz="1800" dirty="0" err="1">
                <a:solidFill>
                  <a:srgbClr val="008080"/>
                </a:solidFill>
                <a:latin typeface="Consolas" panose="020B0609020204030204" pitchFamily="49" charset="0"/>
              </a:rPr>
              <a:t>Pessoas</a:t>
            </a:r>
            <a:endParaRPr lang="en-US" sz="1800" dirty="0">
              <a:solidFill>
                <a:prstClr val="black"/>
              </a:solidFill>
              <a:latin typeface="Consolas" panose="020B0609020204030204" pitchFamily="49" charset="0"/>
            </a:endParaRPr>
          </a:p>
          <a:p>
            <a:pPr marL="304800" indent="0">
              <a:buNone/>
            </a:pPr>
            <a:r>
              <a:rPr lang="en-US" sz="1800" dirty="0" smtClean="0">
                <a:solidFill>
                  <a:prstClr val="black"/>
                </a:solidFill>
                <a:latin typeface="Consolas" panose="020B0609020204030204" pitchFamily="49" charset="0"/>
              </a:rPr>
              <a:t>5</a:t>
            </a:r>
          </a:p>
          <a:p>
            <a:pPr marL="304800" indent="0">
              <a:buNone/>
            </a:pPr>
            <a:endParaRPr lang="en-US" sz="1800" dirty="0">
              <a:solidFill>
                <a:prstClr val="black"/>
              </a:solidFill>
              <a:latin typeface="Consolas" panose="020B0609020204030204" pitchFamily="49" charset="0"/>
            </a:endParaRPr>
          </a:p>
          <a:p>
            <a:pPr marL="304800" indent="0">
              <a:buNone/>
            </a:pPr>
            <a:r>
              <a:rPr lang="en-US" sz="1800" dirty="0">
                <a:solidFill>
                  <a:srgbClr val="0000FF"/>
                </a:solidFill>
                <a:latin typeface="Consolas" panose="020B0609020204030204" pitchFamily="49" charset="0"/>
              </a:rPr>
              <a:t>SELECT</a:t>
            </a:r>
            <a:r>
              <a:rPr lang="en-US" sz="1800" dirty="0">
                <a:solidFill>
                  <a:prstClr val="black"/>
                </a:solidFill>
                <a:latin typeface="Consolas" panose="020B0609020204030204" pitchFamily="49" charset="0"/>
              </a:rPr>
              <a:t> </a:t>
            </a:r>
            <a:r>
              <a:rPr lang="en-US" sz="1800" dirty="0">
                <a:solidFill>
                  <a:srgbClr val="FF00FF"/>
                </a:solidFill>
                <a:latin typeface="Consolas" panose="020B0609020204030204" pitchFamily="49" charset="0"/>
              </a:rPr>
              <a:t>Count</a:t>
            </a:r>
            <a:r>
              <a:rPr lang="en-US" sz="1800" dirty="0">
                <a:solidFill>
                  <a:srgbClr val="808080"/>
                </a:solidFill>
                <a:latin typeface="Consolas" panose="020B0609020204030204" pitchFamily="49" charset="0"/>
              </a:rPr>
              <a:t>(</a:t>
            </a:r>
            <a:r>
              <a:rPr lang="en-US" sz="1800" dirty="0">
                <a:solidFill>
                  <a:prstClr val="black"/>
                </a:solidFill>
                <a:latin typeface="Consolas" panose="020B0609020204030204" pitchFamily="49" charset="0"/>
              </a:rPr>
              <a:t>1</a:t>
            </a:r>
            <a:r>
              <a:rPr lang="en-US" sz="1800" dirty="0">
                <a:solidFill>
                  <a:srgbClr val="808080"/>
                </a:solidFill>
                <a:latin typeface="Consolas" panose="020B0609020204030204" pitchFamily="49" charset="0"/>
              </a:rPr>
              <a:t>)</a:t>
            </a:r>
            <a:r>
              <a:rPr lang="en-US" sz="1800" dirty="0">
                <a:solidFill>
                  <a:prstClr val="black"/>
                </a:solidFill>
                <a:latin typeface="Consolas" panose="020B0609020204030204" pitchFamily="49" charset="0"/>
              </a:rPr>
              <a:t> </a:t>
            </a:r>
            <a:r>
              <a:rPr lang="en-US" sz="1800" dirty="0">
                <a:solidFill>
                  <a:srgbClr val="0000FF"/>
                </a:solidFill>
                <a:latin typeface="Consolas" panose="020B0609020204030204" pitchFamily="49" charset="0"/>
              </a:rPr>
              <a:t>FROM</a:t>
            </a:r>
            <a:r>
              <a:rPr lang="en-US" sz="1800" dirty="0">
                <a:solidFill>
                  <a:prstClr val="black"/>
                </a:solidFill>
                <a:latin typeface="Consolas" panose="020B0609020204030204" pitchFamily="49" charset="0"/>
              </a:rPr>
              <a:t> </a:t>
            </a:r>
            <a:r>
              <a:rPr lang="en-US" sz="1800" dirty="0" err="1" smtClean="0">
                <a:solidFill>
                  <a:srgbClr val="008080"/>
                </a:solidFill>
                <a:latin typeface="Consolas" panose="020B0609020204030204" pitchFamily="49" charset="0"/>
              </a:rPr>
              <a:t>Pessoas</a:t>
            </a:r>
            <a:r>
              <a:rPr lang="en-US" sz="1800" dirty="0" smtClean="0">
                <a:solidFill>
                  <a:prstClr val="black"/>
                </a:solidFill>
                <a:latin typeface="Consolas" panose="020B0609020204030204" pitchFamily="49" charset="0"/>
              </a:rPr>
              <a:t> </a:t>
            </a:r>
            <a:r>
              <a:rPr lang="en-US" sz="1800" dirty="0" smtClean="0">
                <a:solidFill>
                  <a:srgbClr val="0000FF"/>
                </a:solidFill>
                <a:latin typeface="Consolas" panose="020B0609020204030204" pitchFamily="49" charset="0"/>
              </a:rPr>
              <a:t>WHERE</a:t>
            </a:r>
            <a:r>
              <a:rPr lang="en-US" sz="1800" dirty="0" smtClean="0">
                <a:solidFill>
                  <a:prstClr val="black"/>
                </a:solidFill>
                <a:latin typeface="Consolas" panose="020B0609020204030204" pitchFamily="49" charset="0"/>
              </a:rPr>
              <a:t> </a:t>
            </a:r>
            <a:r>
              <a:rPr lang="en-US" sz="1800" dirty="0" err="1">
                <a:solidFill>
                  <a:srgbClr val="008080"/>
                </a:solidFill>
                <a:latin typeface="Consolas" panose="020B0609020204030204" pitchFamily="49" charset="0"/>
              </a:rPr>
              <a:t>Sexo</a:t>
            </a:r>
            <a:r>
              <a:rPr lang="en-US" sz="1800" dirty="0">
                <a:solidFill>
                  <a:prstClr val="black"/>
                </a:solidFill>
                <a:latin typeface="Consolas" panose="020B0609020204030204" pitchFamily="49" charset="0"/>
              </a:rPr>
              <a:t> </a:t>
            </a:r>
            <a:r>
              <a:rPr lang="en-US" sz="1800" dirty="0">
                <a:solidFill>
                  <a:srgbClr val="808080"/>
                </a:solidFill>
                <a:latin typeface="Consolas" panose="020B0609020204030204" pitchFamily="49" charset="0"/>
              </a:rPr>
              <a:t>=</a:t>
            </a:r>
            <a:r>
              <a:rPr lang="en-US" sz="1800" dirty="0">
                <a:solidFill>
                  <a:prstClr val="black"/>
                </a:solidFill>
                <a:latin typeface="Consolas" panose="020B0609020204030204" pitchFamily="49" charset="0"/>
              </a:rPr>
              <a:t> </a:t>
            </a:r>
            <a:r>
              <a:rPr lang="en-US" sz="1800" dirty="0">
                <a:solidFill>
                  <a:srgbClr val="FF0000"/>
                </a:solidFill>
                <a:latin typeface="Consolas" panose="020B0609020204030204" pitchFamily="49" charset="0"/>
              </a:rPr>
              <a:t>'F'</a:t>
            </a:r>
            <a:endParaRPr lang="en-US" sz="1800" dirty="0">
              <a:solidFill>
                <a:prstClr val="black"/>
              </a:solidFill>
              <a:latin typeface="Consolas" panose="020B0609020204030204" pitchFamily="49" charset="0"/>
            </a:endParaRPr>
          </a:p>
          <a:p>
            <a:pPr marL="304800" indent="0">
              <a:buNone/>
            </a:pPr>
            <a:r>
              <a:rPr lang="en-US" sz="1800" dirty="0" smtClean="0">
                <a:solidFill>
                  <a:prstClr val="black"/>
                </a:solidFill>
                <a:latin typeface="Consolas" panose="020B0609020204030204" pitchFamily="49" charset="0"/>
              </a:rPr>
              <a:t>2</a:t>
            </a:r>
          </a:p>
          <a:p>
            <a:pPr marL="304800" indent="0">
              <a:buNone/>
            </a:pPr>
            <a:endParaRPr lang="en-US" sz="1800" dirty="0">
              <a:solidFill>
                <a:prstClr val="black"/>
              </a:solidFill>
              <a:latin typeface="Consolas" panose="020B0609020204030204" pitchFamily="49" charset="0"/>
            </a:endParaRPr>
          </a:p>
          <a:p>
            <a:pPr marL="304800" indent="0">
              <a:buNone/>
            </a:pPr>
            <a:endParaRPr lang="en-US" sz="1800" dirty="0">
              <a:solidFill>
                <a:srgbClr val="008080"/>
              </a:solidFill>
              <a:latin typeface="Consolas" panose="020B0609020204030204" pitchFamily="49" charset="0"/>
            </a:endParaRPr>
          </a:p>
          <a:p>
            <a:pPr marL="304800" indent="0">
              <a:buNone/>
            </a:pPr>
            <a:endParaRPr lang="en-US" sz="1800" dirty="0" smtClean="0">
              <a:solidFill>
                <a:prstClr val="black"/>
              </a:solidFill>
              <a:latin typeface="Consolas" panose="020B0609020204030204" pitchFamily="49" charset="0"/>
            </a:endParaRPr>
          </a:p>
          <a:p>
            <a:endParaRPr lang="en-US" sz="1800" dirty="0">
              <a:solidFill>
                <a:prstClr val="black"/>
              </a:solidFill>
              <a:latin typeface="Consolas" panose="020B0609020204030204" pitchFamily="49" charset="0"/>
            </a:endParaRPr>
          </a:p>
          <a:p>
            <a:pPr marL="304800" indent="0">
              <a:buNone/>
            </a:pPr>
            <a:endParaRPr lang="en-US" sz="1800" dirty="0" smtClean="0">
              <a:solidFill>
                <a:prstClr val="black"/>
              </a:solidFill>
              <a:latin typeface="Consolas" panose="020B0609020204030204" pitchFamily="49" charset="0"/>
            </a:endParaRPr>
          </a:p>
          <a:p>
            <a:endParaRPr lang="en-US" sz="1800" dirty="0">
              <a:solidFill>
                <a:prstClr val="black"/>
              </a:solidFill>
              <a:latin typeface="Consolas" panose="020B0609020204030204" pitchFamily="49" charset="0"/>
            </a:endParaRPr>
          </a:p>
          <a:p>
            <a:endParaRPr lang="en-US" sz="1800" dirty="0">
              <a:solidFill>
                <a:prstClr val="black"/>
              </a:solidFill>
              <a:latin typeface="Consolas" panose="020B0609020204030204" pitchFamily="49" charset="0"/>
            </a:endParaRPr>
          </a:p>
          <a:p>
            <a:pPr marL="304800" indent="0">
              <a:buNone/>
            </a:pPr>
            <a:endParaRPr lang="pt-BR" sz="1800" dirty="0" smtClean="0"/>
          </a:p>
          <a:p>
            <a:pPr marL="304800" indent="0">
              <a:buNone/>
            </a:pPr>
            <a:endParaRPr lang="pt-BR" sz="1800" dirty="0"/>
          </a:p>
          <a:p>
            <a:pPr marL="304800" indent="0">
              <a:buNone/>
            </a:pPr>
            <a:endParaRPr lang="pt-BR" sz="1800" dirty="0"/>
          </a:p>
          <a:p>
            <a:pPr marL="304800" indent="0">
              <a:buNone/>
            </a:pPr>
            <a:endParaRPr lang="en-US" sz="1800" dirty="0"/>
          </a:p>
        </p:txBody>
      </p:sp>
      <p:sp>
        <p:nvSpPr>
          <p:cNvPr id="3" name="Título 2"/>
          <p:cNvSpPr>
            <a:spLocks noGrp="1"/>
          </p:cNvSpPr>
          <p:nvPr>
            <p:ph type="title"/>
          </p:nvPr>
        </p:nvSpPr>
        <p:spPr/>
        <p:txBody>
          <a:bodyPr/>
          <a:lstStyle/>
          <a:p>
            <a:endParaRPr lang="en-US"/>
          </a:p>
        </p:txBody>
      </p:sp>
      <p:sp>
        <p:nvSpPr>
          <p:cNvPr id="4" name="Shape 494"/>
          <p:cNvSpPr txBox="1">
            <a:spLocks/>
          </p:cNvSpPr>
          <p:nvPr/>
        </p:nvSpPr>
        <p:spPr>
          <a:xfrm>
            <a:off x="0" y="0"/>
            <a:ext cx="12191999" cy="979136"/>
          </a:xfrm>
          <a:prstGeom prst="rect">
            <a:avLst/>
          </a:prstGeom>
          <a:solidFill>
            <a:srgbClr val="008272"/>
          </a:solidFill>
          <a:ln>
            <a:noFill/>
          </a:ln>
        </p:spPr>
        <p:txBody>
          <a:bodyPr lIns="0" tIns="0" rIns="0" bIns="0" anchor="ctr" anchorCtr="0">
            <a:noAutofit/>
          </a:bodyPr>
          <a:lstStyle>
            <a:defPPr marR="0" algn="l" rtl="0">
              <a:lnSpc>
                <a:spcPct val="100000"/>
              </a:lnSpc>
              <a:spcBef>
                <a:spcPts val="0"/>
              </a:spcBef>
              <a:spcAft>
                <a:spcPts val="0"/>
              </a:spcAft>
            </a:defPPr>
            <a:lvl1pPr marL="0" marR="0" indent="0" algn="l" rtl="0">
              <a:lnSpc>
                <a:spcPct val="90000"/>
              </a:lnSpc>
              <a:spcBef>
                <a:spcPts val="0"/>
              </a:spcBef>
              <a:spcAft>
                <a:spcPts val="0"/>
              </a:spcAft>
              <a:buClr>
                <a:schemeClr val="dk1"/>
              </a:buClr>
              <a:buFont typeface="Quattrocento Sans"/>
              <a:buNone/>
              <a:defRPr sz="1400" b="0" i="0" u="none" strike="noStrike" cap="none" baseline="0">
                <a:solidFill>
                  <a:srgbClr val="000000"/>
                </a:solidFill>
                <a:latin typeface="Arial"/>
                <a:ea typeface="Arial"/>
                <a:cs typeface="Arial"/>
                <a:sym typeface="Arial"/>
                <a:rtl val="0"/>
              </a:defRPr>
            </a:lvl1pPr>
            <a:lvl2pPr marL="0" marR="0" indent="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pPr marL="360000">
              <a:buClr>
                <a:srgbClr val="68217A"/>
              </a:buClr>
              <a:buSzPct val="25000"/>
            </a:pPr>
            <a:r>
              <a:rPr lang="en-GB" sz="3600" dirty="0" smtClean="0">
                <a:ea typeface="Quattrocento Sans"/>
              </a:rPr>
              <a:t>DML – Data Manipulation Language</a:t>
            </a:r>
            <a:endParaRPr lang="en-US" sz="3600" kern="0" dirty="0">
              <a:solidFill>
                <a:srgbClr val="FFFFFF"/>
              </a:solidFill>
              <a:latin typeface="Segoe UI Light" panose="020B0502040204020203" pitchFamily="34" charset="0"/>
              <a:ea typeface="Quattrocento Sans"/>
              <a:cs typeface="Segoe UI Light" panose="020B0502040204020203" pitchFamily="34" charset="0"/>
              <a:sym typeface="Quattrocento Sans"/>
            </a:endParaRPr>
          </a:p>
        </p:txBody>
      </p:sp>
    </p:spTree>
    <p:extLst>
      <p:ext uri="{BB962C8B-B14F-4D97-AF65-F5344CB8AC3E}">
        <p14:creationId xmlns:p14="http://schemas.microsoft.com/office/powerpoint/2010/main" val="1231535865"/>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p:cNvSpPr>
            <a:spLocks noGrp="1"/>
          </p:cNvSpPr>
          <p:nvPr>
            <p:ph type="body" idx="1"/>
          </p:nvPr>
        </p:nvSpPr>
        <p:spPr/>
        <p:txBody>
          <a:bodyPr/>
          <a:lstStyle/>
          <a:p>
            <a:pPr marL="304800" indent="0">
              <a:buNone/>
            </a:pPr>
            <a:r>
              <a:rPr lang="pt-BR" sz="2000" dirty="0"/>
              <a:t>Agrupamento</a:t>
            </a:r>
          </a:p>
          <a:p>
            <a:pPr marL="304800" indent="0">
              <a:buNone/>
            </a:pPr>
            <a:r>
              <a:rPr lang="pt-BR" sz="2000" dirty="0"/>
              <a:t>GROUP BY A1,...,</a:t>
            </a:r>
            <a:r>
              <a:rPr lang="pt-BR" sz="2000" dirty="0" err="1"/>
              <a:t>An</a:t>
            </a:r>
            <a:endParaRPr lang="pt-BR" sz="2000" dirty="0"/>
          </a:p>
          <a:p>
            <a:pPr marL="304800" indent="0">
              <a:buNone/>
            </a:pPr>
            <a:endParaRPr lang="pt-BR" sz="2000" dirty="0"/>
          </a:p>
          <a:p>
            <a:pPr marL="304800" indent="0">
              <a:buNone/>
            </a:pPr>
            <a:r>
              <a:rPr lang="pt-BR" sz="2000" dirty="0"/>
              <a:t>Operação de Renomear</a:t>
            </a:r>
          </a:p>
          <a:p>
            <a:pPr marL="304800" indent="0">
              <a:buNone/>
            </a:pPr>
            <a:r>
              <a:rPr lang="pt-BR" sz="2000" dirty="0" err="1"/>
              <a:t>NomeAntigo</a:t>
            </a:r>
            <a:r>
              <a:rPr lang="pt-BR" sz="2000" dirty="0"/>
              <a:t> AS </a:t>
            </a:r>
            <a:r>
              <a:rPr lang="pt-BR" sz="2000" dirty="0" err="1"/>
              <a:t>NomeNovo</a:t>
            </a:r>
            <a:endParaRPr lang="pt-BR" sz="2000" dirty="0"/>
          </a:p>
          <a:p>
            <a:pPr marL="304800" indent="0">
              <a:buNone/>
            </a:pPr>
            <a:r>
              <a:rPr lang="pt-BR" sz="2000" dirty="0" err="1"/>
              <a:t>NomeAntigo</a:t>
            </a:r>
            <a:r>
              <a:rPr lang="pt-BR" sz="2000" dirty="0"/>
              <a:t> </a:t>
            </a:r>
            <a:r>
              <a:rPr lang="pt-BR" sz="2000" dirty="0" err="1"/>
              <a:t>NomeNovo</a:t>
            </a:r>
            <a:endParaRPr lang="pt-BR" sz="2000" dirty="0"/>
          </a:p>
          <a:p>
            <a:pPr marL="304800" indent="0">
              <a:buNone/>
            </a:pPr>
            <a:endParaRPr lang="pt-BR" sz="2000" dirty="0"/>
          </a:p>
          <a:p>
            <a:pPr marL="304800" indent="0">
              <a:buNone/>
            </a:pPr>
            <a:r>
              <a:rPr lang="pt-BR" sz="2000" dirty="0"/>
              <a:t>Cláusula </a:t>
            </a:r>
            <a:r>
              <a:rPr lang="pt-BR" sz="2000" dirty="0" err="1"/>
              <a:t>Having</a:t>
            </a:r>
            <a:endParaRPr lang="pt-BR" sz="2000" dirty="0"/>
          </a:p>
          <a:p>
            <a:pPr marL="304800" indent="0">
              <a:buNone/>
            </a:pPr>
            <a:r>
              <a:rPr lang="pt-BR" sz="2000" dirty="0"/>
              <a:t>Faz a seleção após o agrupamento, enquanto a cláusula WHERE faz a seleção antes do agrupamento.  A condição do HAVING pode conter funções de agregação.</a:t>
            </a:r>
          </a:p>
          <a:p>
            <a:pPr marL="304800" indent="0">
              <a:buNone/>
            </a:pPr>
            <a:endParaRPr lang="pt-BR" sz="2000" dirty="0"/>
          </a:p>
          <a:p>
            <a:pPr marL="304800" indent="0">
              <a:buNone/>
            </a:pPr>
            <a:r>
              <a:rPr lang="pt-BR" sz="2000" dirty="0"/>
              <a:t>SELECT A1,...,</a:t>
            </a:r>
            <a:r>
              <a:rPr lang="pt-BR" sz="2000" dirty="0" err="1"/>
              <a:t>An,FunçãoDeAgregação</a:t>
            </a:r>
            <a:r>
              <a:rPr lang="pt-BR" sz="2000" dirty="0"/>
              <a:t> </a:t>
            </a:r>
          </a:p>
          <a:p>
            <a:pPr marL="304800" indent="0">
              <a:buNone/>
            </a:pPr>
            <a:r>
              <a:rPr lang="pt-BR" sz="2000" dirty="0"/>
              <a:t>FROM R1,...,</a:t>
            </a:r>
            <a:r>
              <a:rPr lang="pt-BR" sz="2000" dirty="0" err="1"/>
              <a:t>Rn</a:t>
            </a:r>
            <a:r>
              <a:rPr lang="pt-BR" sz="2000" dirty="0"/>
              <a:t> </a:t>
            </a:r>
          </a:p>
          <a:p>
            <a:pPr marL="304800" indent="0">
              <a:buNone/>
            </a:pPr>
            <a:r>
              <a:rPr lang="pt-BR" sz="2000" dirty="0"/>
              <a:t>WHERE Condição</a:t>
            </a:r>
          </a:p>
          <a:p>
            <a:pPr marL="304800" indent="0">
              <a:buNone/>
            </a:pPr>
            <a:r>
              <a:rPr lang="pt-BR" sz="2000" dirty="0"/>
              <a:t>GROUP BY A1,…,</a:t>
            </a:r>
            <a:r>
              <a:rPr lang="pt-BR" sz="2000" dirty="0" err="1"/>
              <a:t>An</a:t>
            </a:r>
            <a:endParaRPr lang="pt-BR" sz="2000" dirty="0"/>
          </a:p>
          <a:p>
            <a:pPr marL="304800" indent="0">
              <a:buNone/>
            </a:pPr>
            <a:r>
              <a:rPr lang="pt-BR" sz="2000" dirty="0"/>
              <a:t>HAVING Condição</a:t>
            </a:r>
          </a:p>
          <a:p>
            <a:pPr marL="304800" indent="0">
              <a:buNone/>
            </a:pPr>
            <a:endParaRPr lang="pt-BR" sz="2000" dirty="0"/>
          </a:p>
          <a:p>
            <a:pPr marL="304800" indent="0">
              <a:buNone/>
            </a:pPr>
            <a:endParaRPr lang="pt-BR" sz="2000" dirty="0" smtClean="0"/>
          </a:p>
          <a:p>
            <a:pPr marL="304800" indent="0">
              <a:buNone/>
            </a:pPr>
            <a:endParaRPr lang="en-US" sz="2000" dirty="0"/>
          </a:p>
        </p:txBody>
      </p:sp>
      <p:sp>
        <p:nvSpPr>
          <p:cNvPr id="3" name="Título 2"/>
          <p:cNvSpPr>
            <a:spLocks noGrp="1"/>
          </p:cNvSpPr>
          <p:nvPr>
            <p:ph type="title"/>
          </p:nvPr>
        </p:nvSpPr>
        <p:spPr/>
        <p:txBody>
          <a:bodyPr/>
          <a:lstStyle/>
          <a:p>
            <a:endParaRPr lang="en-US"/>
          </a:p>
        </p:txBody>
      </p:sp>
      <p:sp>
        <p:nvSpPr>
          <p:cNvPr id="4" name="Shape 494"/>
          <p:cNvSpPr txBox="1">
            <a:spLocks/>
          </p:cNvSpPr>
          <p:nvPr/>
        </p:nvSpPr>
        <p:spPr>
          <a:xfrm>
            <a:off x="0" y="0"/>
            <a:ext cx="12191999" cy="979136"/>
          </a:xfrm>
          <a:prstGeom prst="rect">
            <a:avLst/>
          </a:prstGeom>
          <a:solidFill>
            <a:srgbClr val="008272"/>
          </a:solidFill>
          <a:ln>
            <a:noFill/>
          </a:ln>
        </p:spPr>
        <p:txBody>
          <a:bodyPr lIns="0" tIns="0" rIns="0" bIns="0" anchor="ctr" anchorCtr="0">
            <a:noAutofit/>
          </a:bodyPr>
          <a:lstStyle>
            <a:defPPr marR="0" algn="l" rtl="0">
              <a:lnSpc>
                <a:spcPct val="100000"/>
              </a:lnSpc>
              <a:spcBef>
                <a:spcPts val="0"/>
              </a:spcBef>
              <a:spcAft>
                <a:spcPts val="0"/>
              </a:spcAft>
            </a:defPPr>
            <a:lvl1pPr marL="0" marR="0" indent="0" algn="l" rtl="0">
              <a:lnSpc>
                <a:spcPct val="90000"/>
              </a:lnSpc>
              <a:spcBef>
                <a:spcPts val="0"/>
              </a:spcBef>
              <a:spcAft>
                <a:spcPts val="0"/>
              </a:spcAft>
              <a:buClr>
                <a:schemeClr val="dk1"/>
              </a:buClr>
              <a:buFont typeface="Quattrocento Sans"/>
              <a:buNone/>
              <a:defRPr sz="1400" b="0" i="0" u="none" strike="noStrike" cap="none" baseline="0">
                <a:solidFill>
                  <a:srgbClr val="000000"/>
                </a:solidFill>
                <a:latin typeface="Arial"/>
                <a:ea typeface="Arial"/>
                <a:cs typeface="Arial"/>
                <a:sym typeface="Arial"/>
                <a:rtl val="0"/>
              </a:defRPr>
            </a:lvl1pPr>
            <a:lvl2pPr marL="0" marR="0" indent="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pPr marL="360000">
              <a:buClr>
                <a:srgbClr val="68217A"/>
              </a:buClr>
              <a:buSzPct val="25000"/>
            </a:pPr>
            <a:r>
              <a:rPr lang="en-GB" sz="3600" dirty="0" smtClean="0">
                <a:ea typeface="Quattrocento Sans"/>
              </a:rPr>
              <a:t>DML – Data Manipulation Language</a:t>
            </a:r>
            <a:endParaRPr lang="en-US" sz="3600" kern="0" dirty="0">
              <a:solidFill>
                <a:srgbClr val="FFFFFF"/>
              </a:solidFill>
              <a:latin typeface="Segoe UI Light" panose="020B0502040204020203" pitchFamily="34" charset="0"/>
              <a:ea typeface="Quattrocento Sans"/>
              <a:cs typeface="Segoe UI Light" panose="020B0502040204020203" pitchFamily="34" charset="0"/>
              <a:sym typeface="Quattrocento Sans"/>
            </a:endParaRPr>
          </a:p>
        </p:txBody>
      </p:sp>
    </p:spTree>
    <p:extLst>
      <p:ext uri="{BB962C8B-B14F-4D97-AF65-F5344CB8AC3E}">
        <p14:creationId xmlns:p14="http://schemas.microsoft.com/office/powerpoint/2010/main" val="1320152347"/>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p:cNvSpPr>
            <a:spLocks noGrp="1"/>
          </p:cNvSpPr>
          <p:nvPr>
            <p:ph type="body" idx="1"/>
          </p:nvPr>
        </p:nvSpPr>
        <p:spPr/>
        <p:txBody>
          <a:bodyPr/>
          <a:lstStyle/>
          <a:p>
            <a:pPr marL="304800" indent="0">
              <a:buNone/>
            </a:pPr>
            <a:r>
              <a:rPr lang="pt-BR" sz="1800" dirty="0" smtClean="0"/>
              <a:t>Comando SELECT:</a:t>
            </a:r>
            <a:endParaRPr lang="pt-BR" sz="1800" dirty="0"/>
          </a:p>
          <a:p>
            <a:pPr marL="304800" indent="0">
              <a:buNone/>
            </a:pPr>
            <a:endParaRPr lang="pt-BR" sz="1800" dirty="0"/>
          </a:p>
          <a:p>
            <a:pPr marL="304800" indent="0">
              <a:buNone/>
            </a:pPr>
            <a:r>
              <a:rPr lang="pt-BR" sz="1800" dirty="0" smtClean="0">
                <a:solidFill>
                  <a:srgbClr val="0000FF"/>
                </a:solidFill>
                <a:latin typeface="Consolas" panose="020B0609020204030204" pitchFamily="49" charset="0"/>
              </a:rPr>
              <a:t>SELECT</a:t>
            </a:r>
            <a:r>
              <a:rPr lang="pt-BR" sz="1800" dirty="0" smtClean="0">
                <a:solidFill>
                  <a:prstClr val="black"/>
                </a:solidFill>
                <a:latin typeface="Consolas" panose="020B0609020204030204" pitchFamily="49" charset="0"/>
              </a:rPr>
              <a:t> </a:t>
            </a:r>
            <a:r>
              <a:rPr lang="pt-BR" sz="1800" dirty="0">
                <a:solidFill>
                  <a:srgbClr val="008080"/>
                </a:solidFill>
                <a:latin typeface="Consolas" panose="020B0609020204030204" pitchFamily="49" charset="0"/>
              </a:rPr>
              <a:t>Sexo</a:t>
            </a:r>
            <a:r>
              <a:rPr lang="pt-BR" sz="1800" dirty="0">
                <a:solidFill>
                  <a:srgbClr val="808080"/>
                </a:solidFill>
                <a:latin typeface="Consolas" panose="020B0609020204030204" pitchFamily="49" charset="0"/>
              </a:rPr>
              <a:t>,</a:t>
            </a:r>
            <a:r>
              <a:rPr lang="pt-BR" sz="1800" dirty="0">
                <a:solidFill>
                  <a:prstClr val="black"/>
                </a:solidFill>
                <a:latin typeface="Consolas" panose="020B0609020204030204" pitchFamily="49" charset="0"/>
              </a:rPr>
              <a:t> </a:t>
            </a:r>
            <a:r>
              <a:rPr lang="pt-BR" sz="1800" dirty="0">
                <a:solidFill>
                  <a:srgbClr val="FF00FF"/>
                </a:solidFill>
                <a:latin typeface="Consolas" panose="020B0609020204030204" pitchFamily="49" charset="0"/>
              </a:rPr>
              <a:t>Count</a:t>
            </a:r>
            <a:r>
              <a:rPr lang="pt-BR" sz="1800" dirty="0">
                <a:solidFill>
                  <a:srgbClr val="808080"/>
                </a:solidFill>
                <a:latin typeface="Consolas" panose="020B0609020204030204" pitchFamily="49" charset="0"/>
              </a:rPr>
              <a:t>(</a:t>
            </a:r>
            <a:r>
              <a:rPr lang="pt-BR" sz="1800" dirty="0">
                <a:solidFill>
                  <a:prstClr val="black"/>
                </a:solidFill>
                <a:latin typeface="Consolas" panose="020B0609020204030204" pitchFamily="49" charset="0"/>
              </a:rPr>
              <a:t>1</a:t>
            </a:r>
            <a:r>
              <a:rPr lang="pt-BR" sz="1800" dirty="0">
                <a:solidFill>
                  <a:srgbClr val="808080"/>
                </a:solidFill>
                <a:latin typeface="Consolas" panose="020B0609020204030204" pitchFamily="49" charset="0"/>
              </a:rPr>
              <a:t>)</a:t>
            </a:r>
            <a:r>
              <a:rPr lang="pt-BR" sz="1800" dirty="0">
                <a:solidFill>
                  <a:prstClr val="black"/>
                </a:solidFill>
                <a:latin typeface="Consolas" panose="020B0609020204030204" pitchFamily="49" charset="0"/>
              </a:rPr>
              <a:t> </a:t>
            </a:r>
            <a:r>
              <a:rPr lang="pt-BR" sz="1800" dirty="0">
                <a:solidFill>
                  <a:srgbClr val="0000FF"/>
                </a:solidFill>
                <a:latin typeface="Consolas" panose="020B0609020204030204" pitchFamily="49" charset="0"/>
              </a:rPr>
              <a:t>AS</a:t>
            </a:r>
            <a:r>
              <a:rPr lang="pt-BR" sz="1800" dirty="0">
                <a:solidFill>
                  <a:prstClr val="black"/>
                </a:solidFill>
                <a:latin typeface="Consolas" panose="020B0609020204030204" pitchFamily="49" charset="0"/>
              </a:rPr>
              <a:t> </a:t>
            </a:r>
            <a:r>
              <a:rPr lang="pt-BR" sz="1800" dirty="0">
                <a:solidFill>
                  <a:srgbClr val="008080"/>
                </a:solidFill>
                <a:latin typeface="Consolas" panose="020B0609020204030204" pitchFamily="49" charset="0"/>
              </a:rPr>
              <a:t>Quantidade</a:t>
            </a:r>
            <a:r>
              <a:rPr lang="pt-BR" sz="1800" dirty="0">
                <a:solidFill>
                  <a:prstClr val="black"/>
                </a:solidFill>
                <a:latin typeface="Consolas" panose="020B0609020204030204" pitchFamily="49" charset="0"/>
              </a:rPr>
              <a:t> </a:t>
            </a:r>
          </a:p>
          <a:p>
            <a:pPr marL="304800" indent="0">
              <a:buNone/>
            </a:pPr>
            <a:r>
              <a:rPr lang="en-US" sz="1800" dirty="0">
                <a:solidFill>
                  <a:srgbClr val="0000FF"/>
                </a:solidFill>
                <a:latin typeface="Consolas" panose="020B0609020204030204" pitchFamily="49" charset="0"/>
              </a:rPr>
              <a:t>FROM</a:t>
            </a:r>
            <a:r>
              <a:rPr lang="en-US" sz="1800" dirty="0">
                <a:solidFill>
                  <a:prstClr val="black"/>
                </a:solidFill>
                <a:latin typeface="Consolas" panose="020B0609020204030204" pitchFamily="49" charset="0"/>
              </a:rPr>
              <a:t> </a:t>
            </a:r>
            <a:r>
              <a:rPr lang="en-US" sz="1800" dirty="0" err="1">
                <a:solidFill>
                  <a:srgbClr val="008080"/>
                </a:solidFill>
                <a:latin typeface="Consolas" panose="020B0609020204030204" pitchFamily="49" charset="0"/>
              </a:rPr>
              <a:t>Pessoas</a:t>
            </a:r>
            <a:endParaRPr lang="en-US" sz="1800" dirty="0">
              <a:solidFill>
                <a:prstClr val="black"/>
              </a:solidFill>
              <a:latin typeface="Consolas" panose="020B0609020204030204" pitchFamily="49" charset="0"/>
            </a:endParaRPr>
          </a:p>
          <a:p>
            <a:pPr marL="304800" indent="0">
              <a:buNone/>
            </a:pPr>
            <a:r>
              <a:rPr lang="en-US" sz="1800" dirty="0">
                <a:solidFill>
                  <a:srgbClr val="0000FF"/>
                </a:solidFill>
                <a:latin typeface="Consolas" panose="020B0609020204030204" pitchFamily="49" charset="0"/>
              </a:rPr>
              <a:t>GROUP</a:t>
            </a:r>
            <a:r>
              <a:rPr lang="en-US" sz="1800" dirty="0">
                <a:solidFill>
                  <a:prstClr val="black"/>
                </a:solidFill>
                <a:latin typeface="Consolas" panose="020B0609020204030204" pitchFamily="49" charset="0"/>
              </a:rPr>
              <a:t> </a:t>
            </a:r>
            <a:r>
              <a:rPr lang="en-US" sz="1800" dirty="0">
                <a:solidFill>
                  <a:srgbClr val="0000FF"/>
                </a:solidFill>
                <a:latin typeface="Consolas" panose="020B0609020204030204" pitchFamily="49" charset="0"/>
              </a:rPr>
              <a:t>BY</a:t>
            </a:r>
            <a:r>
              <a:rPr lang="en-US" sz="1800" dirty="0">
                <a:solidFill>
                  <a:prstClr val="black"/>
                </a:solidFill>
                <a:latin typeface="Consolas" panose="020B0609020204030204" pitchFamily="49" charset="0"/>
              </a:rPr>
              <a:t> </a:t>
            </a:r>
            <a:r>
              <a:rPr lang="en-US" sz="1800" dirty="0" err="1" smtClean="0">
                <a:solidFill>
                  <a:srgbClr val="008080"/>
                </a:solidFill>
                <a:latin typeface="Consolas" panose="020B0609020204030204" pitchFamily="49" charset="0"/>
              </a:rPr>
              <a:t>Sexo</a:t>
            </a:r>
            <a:endParaRPr lang="en-US" sz="1800" dirty="0" smtClean="0">
              <a:solidFill>
                <a:srgbClr val="008080"/>
              </a:solidFill>
              <a:latin typeface="Consolas" panose="020B0609020204030204" pitchFamily="49" charset="0"/>
            </a:endParaRPr>
          </a:p>
          <a:p>
            <a:pPr marL="304800" indent="0">
              <a:buNone/>
            </a:pPr>
            <a:endParaRPr lang="en-US" sz="1800" dirty="0">
              <a:solidFill>
                <a:srgbClr val="008080"/>
              </a:solidFill>
              <a:latin typeface="Consolas" panose="020B0609020204030204" pitchFamily="49" charset="0"/>
            </a:endParaRPr>
          </a:p>
          <a:p>
            <a:pPr marL="304800" indent="0">
              <a:buNone/>
            </a:pPr>
            <a:endParaRPr lang="en-US" sz="1800" dirty="0" smtClean="0">
              <a:solidFill>
                <a:prstClr val="black"/>
              </a:solidFill>
              <a:latin typeface="Consolas" panose="020B0609020204030204" pitchFamily="49" charset="0"/>
            </a:endParaRPr>
          </a:p>
          <a:p>
            <a:endParaRPr lang="en-US" sz="1800" dirty="0">
              <a:solidFill>
                <a:prstClr val="black"/>
              </a:solidFill>
              <a:latin typeface="Consolas" panose="020B0609020204030204" pitchFamily="49" charset="0"/>
            </a:endParaRPr>
          </a:p>
          <a:p>
            <a:pPr marL="304800" indent="0">
              <a:buNone/>
            </a:pPr>
            <a:endParaRPr lang="en-US" sz="1800" dirty="0" smtClean="0">
              <a:solidFill>
                <a:prstClr val="black"/>
              </a:solidFill>
              <a:latin typeface="Consolas" panose="020B0609020204030204" pitchFamily="49" charset="0"/>
            </a:endParaRPr>
          </a:p>
          <a:p>
            <a:endParaRPr lang="en-US" sz="1800" dirty="0">
              <a:solidFill>
                <a:prstClr val="black"/>
              </a:solidFill>
              <a:latin typeface="Consolas" panose="020B0609020204030204" pitchFamily="49" charset="0"/>
            </a:endParaRPr>
          </a:p>
          <a:p>
            <a:endParaRPr lang="en-US" sz="1800" dirty="0">
              <a:solidFill>
                <a:prstClr val="black"/>
              </a:solidFill>
              <a:latin typeface="Consolas" panose="020B0609020204030204" pitchFamily="49" charset="0"/>
            </a:endParaRPr>
          </a:p>
          <a:p>
            <a:pPr marL="304800" indent="0">
              <a:buNone/>
            </a:pPr>
            <a:endParaRPr lang="pt-BR" sz="1800" dirty="0" smtClean="0"/>
          </a:p>
          <a:p>
            <a:pPr marL="304800" indent="0">
              <a:buNone/>
            </a:pPr>
            <a:endParaRPr lang="pt-BR" sz="1800" dirty="0"/>
          </a:p>
          <a:p>
            <a:pPr marL="304800" indent="0">
              <a:buNone/>
            </a:pPr>
            <a:endParaRPr lang="pt-BR" sz="1800" dirty="0"/>
          </a:p>
          <a:p>
            <a:pPr marL="304800" indent="0">
              <a:buNone/>
            </a:pPr>
            <a:endParaRPr lang="en-US" sz="1800" dirty="0"/>
          </a:p>
        </p:txBody>
      </p:sp>
      <p:sp>
        <p:nvSpPr>
          <p:cNvPr id="3" name="Título 2"/>
          <p:cNvSpPr>
            <a:spLocks noGrp="1"/>
          </p:cNvSpPr>
          <p:nvPr>
            <p:ph type="title"/>
          </p:nvPr>
        </p:nvSpPr>
        <p:spPr/>
        <p:txBody>
          <a:bodyPr/>
          <a:lstStyle/>
          <a:p>
            <a:endParaRPr lang="en-US"/>
          </a:p>
        </p:txBody>
      </p:sp>
      <p:sp>
        <p:nvSpPr>
          <p:cNvPr id="4" name="Shape 494"/>
          <p:cNvSpPr txBox="1">
            <a:spLocks/>
          </p:cNvSpPr>
          <p:nvPr/>
        </p:nvSpPr>
        <p:spPr>
          <a:xfrm>
            <a:off x="0" y="0"/>
            <a:ext cx="12191999" cy="979136"/>
          </a:xfrm>
          <a:prstGeom prst="rect">
            <a:avLst/>
          </a:prstGeom>
          <a:solidFill>
            <a:srgbClr val="008272"/>
          </a:solidFill>
          <a:ln>
            <a:noFill/>
          </a:ln>
        </p:spPr>
        <p:txBody>
          <a:bodyPr lIns="0" tIns="0" rIns="0" bIns="0" anchor="ctr" anchorCtr="0">
            <a:noAutofit/>
          </a:bodyPr>
          <a:lstStyle>
            <a:defPPr marR="0" algn="l" rtl="0">
              <a:lnSpc>
                <a:spcPct val="100000"/>
              </a:lnSpc>
              <a:spcBef>
                <a:spcPts val="0"/>
              </a:spcBef>
              <a:spcAft>
                <a:spcPts val="0"/>
              </a:spcAft>
            </a:defPPr>
            <a:lvl1pPr marL="0" marR="0" indent="0" algn="l" rtl="0">
              <a:lnSpc>
                <a:spcPct val="90000"/>
              </a:lnSpc>
              <a:spcBef>
                <a:spcPts val="0"/>
              </a:spcBef>
              <a:spcAft>
                <a:spcPts val="0"/>
              </a:spcAft>
              <a:buClr>
                <a:schemeClr val="dk1"/>
              </a:buClr>
              <a:buFont typeface="Quattrocento Sans"/>
              <a:buNone/>
              <a:defRPr sz="1400" b="0" i="0" u="none" strike="noStrike" cap="none" baseline="0">
                <a:solidFill>
                  <a:srgbClr val="000000"/>
                </a:solidFill>
                <a:latin typeface="Arial"/>
                <a:ea typeface="Arial"/>
                <a:cs typeface="Arial"/>
                <a:sym typeface="Arial"/>
                <a:rtl val="0"/>
              </a:defRPr>
            </a:lvl1pPr>
            <a:lvl2pPr marL="0" marR="0" indent="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pPr marL="360000">
              <a:buClr>
                <a:srgbClr val="68217A"/>
              </a:buClr>
              <a:buSzPct val="25000"/>
            </a:pPr>
            <a:r>
              <a:rPr lang="en-GB" sz="3600" dirty="0" smtClean="0">
                <a:ea typeface="Quattrocento Sans"/>
              </a:rPr>
              <a:t>DML – Data Manipulation Language</a:t>
            </a:r>
            <a:endParaRPr lang="en-US" sz="3600" kern="0" dirty="0">
              <a:solidFill>
                <a:srgbClr val="FFFFFF"/>
              </a:solidFill>
              <a:latin typeface="Segoe UI Light" panose="020B0502040204020203" pitchFamily="34" charset="0"/>
              <a:ea typeface="Quattrocento Sans"/>
              <a:cs typeface="Segoe UI Light" panose="020B0502040204020203" pitchFamily="34" charset="0"/>
              <a:sym typeface="Quattrocento Sans"/>
            </a:endParaRPr>
          </a:p>
        </p:txBody>
      </p:sp>
      <p:pic>
        <p:nvPicPr>
          <p:cNvPr id="6" name="Picture 5"/>
          <p:cNvPicPr>
            <a:picLocks noChangeAspect="1"/>
          </p:cNvPicPr>
          <p:nvPr/>
        </p:nvPicPr>
        <p:blipFill>
          <a:blip r:embed="rId2"/>
          <a:stretch>
            <a:fillRect/>
          </a:stretch>
        </p:blipFill>
        <p:spPr>
          <a:xfrm>
            <a:off x="810539" y="2865250"/>
            <a:ext cx="2267779" cy="1360667"/>
          </a:xfrm>
          <a:prstGeom prst="rect">
            <a:avLst/>
          </a:prstGeom>
        </p:spPr>
      </p:pic>
    </p:spTree>
    <p:extLst>
      <p:ext uri="{BB962C8B-B14F-4D97-AF65-F5344CB8AC3E}">
        <p14:creationId xmlns:p14="http://schemas.microsoft.com/office/powerpoint/2010/main" val="3209608742"/>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p:cNvSpPr>
            <a:spLocks noGrp="1"/>
          </p:cNvSpPr>
          <p:nvPr>
            <p:ph type="body" idx="1"/>
          </p:nvPr>
        </p:nvSpPr>
        <p:spPr/>
        <p:txBody>
          <a:bodyPr/>
          <a:lstStyle/>
          <a:p>
            <a:pPr marL="304800" indent="0">
              <a:buNone/>
            </a:pPr>
            <a:r>
              <a:rPr lang="pt-BR" sz="1200" dirty="0"/>
              <a:t>Ordenação</a:t>
            </a:r>
          </a:p>
          <a:p>
            <a:pPr marL="304800" indent="0">
              <a:buNone/>
            </a:pPr>
            <a:endParaRPr lang="pt-BR" sz="1200" dirty="0"/>
          </a:p>
          <a:p>
            <a:pPr marL="304800" indent="0">
              <a:buNone/>
            </a:pPr>
            <a:r>
              <a:rPr lang="pt-BR" sz="1200" dirty="0"/>
              <a:t>O SQL possibilita a ordenação crescente ou decrescente.  A ordem é baseada em um atributo, case ele tenha valores iguais podemos definir um segundo atributo para a ordenação e assim sucessivamente.</a:t>
            </a:r>
          </a:p>
          <a:p>
            <a:pPr marL="304800" indent="0">
              <a:buNone/>
            </a:pPr>
            <a:endParaRPr lang="pt-BR" sz="1200" dirty="0"/>
          </a:p>
          <a:p>
            <a:pPr marL="304800" indent="0">
              <a:buNone/>
            </a:pPr>
            <a:r>
              <a:rPr lang="pt-BR" sz="1200" dirty="0"/>
              <a:t>Sintaxe:</a:t>
            </a:r>
          </a:p>
          <a:p>
            <a:pPr marL="304800" indent="0">
              <a:buNone/>
            </a:pPr>
            <a:endParaRPr lang="pt-BR" sz="1200" dirty="0"/>
          </a:p>
          <a:p>
            <a:pPr marL="304800" indent="0">
              <a:buNone/>
            </a:pPr>
            <a:r>
              <a:rPr lang="pt-BR" sz="1200" dirty="0"/>
              <a:t>SELECT a1,...,</a:t>
            </a:r>
            <a:r>
              <a:rPr lang="pt-BR" sz="1200" dirty="0" err="1"/>
              <a:t>an</a:t>
            </a:r>
            <a:endParaRPr lang="pt-BR" sz="1200" dirty="0"/>
          </a:p>
          <a:p>
            <a:pPr marL="304800" indent="0">
              <a:buNone/>
            </a:pPr>
            <a:r>
              <a:rPr lang="pt-BR" sz="1200" dirty="0"/>
              <a:t>FROM R1,...,</a:t>
            </a:r>
            <a:r>
              <a:rPr lang="pt-BR" sz="1200" dirty="0" err="1"/>
              <a:t>Rn</a:t>
            </a:r>
            <a:endParaRPr lang="pt-BR" sz="1200" dirty="0"/>
          </a:p>
          <a:p>
            <a:pPr marL="304800" indent="0">
              <a:buNone/>
            </a:pPr>
            <a:r>
              <a:rPr lang="pt-BR" sz="1200" dirty="0"/>
              <a:t>WHERE Condição</a:t>
            </a:r>
          </a:p>
          <a:p>
            <a:pPr marL="304800" indent="0">
              <a:buNone/>
            </a:pPr>
            <a:r>
              <a:rPr lang="pt-BR" sz="1200" dirty="0"/>
              <a:t>GROUP BY a1,…,</a:t>
            </a:r>
            <a:r>
              <a:rPr lang="pt-BR" sz="1200" dirty="0" err="1"/>
              <a:t>an</a:t>
            </a:r>
            <a:endParaRPr lang="pt-BR" sz="1200" dirty="0"/>
          </a:p>
          <a:p>
            <a:pPr marL="304800" indent="0">
              <a:buNone/>
            </a:pPr>
            <a:r>
              <a:rPr lang="pt-BR" sz="1200" dirty="0"/>
              <a:t>HAVING Condição</a:t>
            </a:r>
          </a:p>
          <a:p>
            <a:pPr marL="304800" indent="0">
              <a:buNone/>
            </a:pPr>
            <a:r>
              <a:rPr lang="pt-BR" sz="1200" dirty="0"/>
              <a:t>ORDER BY a1, a2 DESC</a:t>
            </a:r>
          </a:p>
          <a:p>
            <a:pPr marL="304800" indent="0">
              <a:buNone/>
            </a:pPr>
            <a:endParaRPr lang="pt-BR" sz="1200" dirty="0"/>
          </a:p>
          <a:p>
            <a:pPr marL="304800" indent="0">
              <a:buNone/>
            </a:pPr>
            <a:endParaRPr lang="pt-BR" sz="1200" dirty="0"/>
          </a:p>
          <a:p>
            <a:pPr marL="304800" indent="0">
              <a:buNone/>
            </a:pPr>
            <a:endParaRPr lang="pt-BR" sz="1200" dirty="0"/>
          </a:p>
          <a:p>
            <a:pPr marL="304800" indent="0">
              <a:buNone/>
            </a:pPr>
            <a:endParaRPr lang="pt-BR" sz="1200" dirty="0"/>
          </a:p>
          <a:p>
            <a:pPr marL="304800" indent="0">
              <a:buNone/>
            </a:pPr>
            <a:endParaRPr lang="pt-BR" sz="1200" dirty="0" smtClean="0"/>
          </a:p>
          <a:p>
            <a:pPr marL="304800" indent="0">
              <a:buNone/>
            </a:pPr>
            <a:endParaRPr lang="en-US" sz="1200" dirty="0"/>
          </a:p>
        </p:txBody>
      </p:sp>
      <p:sp>
        <p:nvSpPr>
          <p:cNvPr id="3" name="Título 2"/>
          <p:cNvSpPr>
            <a:spLocks noGrp="1"/>
          </p:cNvSpPr>
          <p:nvPr>
            <p:ph type="title"/>
          </p:nvPr>
        </p:nvSpPr>
        <p:spPr/>
        <p:txBody>
          <a:bodyPr/>
          <a:lstStyle/>
          <a:p>
            <a:endParaRPr lang="en-US"/>
          </a:p>
        </p:txBody>
      </p:sp>
      <p:sp>
        <p:nvSpPr>
          <p:cNvPr id="4" name="Shape 494"/>
          <p:cNvSpPr txBox="1">
            <a:spLocks/>
          </p:cNvSpPr>
          <p:nvPr/>
        </p:nvSpPr>
        <p:spPr>
          <a:xfrm>
            <a:off x="0" y="0"/>
            <a:ext cx="12191999" cy="979136"/>
          </a:xfrm>
          <a:prstGeom prst="rect">
            <a:avLst/>
          </a:prstGeom>
          <a:solidFill>
            <a:srgbClr val="008272"/>
          </a:solidFill>
          <a:ln>
            <a:noFill/>
          </a:ln>
        </p:spPr>
        <p:txBody>
          <a:bodyPr lIns="0" tIns="0" rIns="0" bIns="0" anchor="ctr" anchorCtr="0">
            <a:noAutofit/>
          </a:bodyPr>
          <a:lstStyle>
            <a:defPPr marR="0" algn="l" rtl="0">
              <a:lnSpc>
                <a:spcPct val="100000"/>
              </a:lnSpc>
              <a:spcBef>
                <a:spcPts val="0"/>
              </a:spcBef>
              <a:spcAft>
                <a:spcPts val="0"/>
              </a:spcAft>
            </a:defPPr>
            <a:lvl1pPr marL="0" marR="0" indent="0" algn="l" rtl="0">
              <a:lnSpc>
                <a:spcPct val="90000"/>
              </a:lnSpc>
              <a:spcBef>
                <a:spcPts val="0"/>
              </a:spcBef>
              <a:spcAft>
                <a:spcPts val="0"/>
              </a:spcAft>
              <a:buClr>
                <a:schemeClr val="dk1"/>
              </a:buClr>
              <a:buFont typeface="Quattrocento Sans"/>
              <a:buNone/>
              <a:defRPr sz="1400" b="0" i="0" u="none" strike="noStrike" cap="none" baseline="0">
                <a:solidFill>
                  <a:srgbClr val="000000"/>
                </a:solidFill>
                <a:latin typeface="Arial"/>
                <a:ea typeface="Arial"/>
                <a:cs typeface="Arial"/>
                <a:sym typeface="Arial"/>
                <a:rtl val="0"/>
              </a:defRPr>
            </a:lvl1pPr>
            <a:lvl2pPr marL="0" marR="0" indent="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pPr marL="360000">
              <a:buClr>
                <a:srgbClr val="68217A"/>
              </a:buClr>
              <a:buSzPct val="25000"/>
            </a:pPr>
            <a:r>
              <a:rPr lang="en-GB" sz="3600" dirty="0" smtClean="0">
                <a:ea typeface="Quattrocento Sans"/>
              </a:rPr>
              <a:t>DML – Data Manipulation Language</a:t>
            </a:r>
            <a:endParaRPr lang="en-US" sz="3600" kern="0" dirty="0">
              <a:solidFill>
                <a:srgbClr val="FFFFFF"/>
              </a:solidFill>
              <a:latin typeface="Segoe UI Light" panose="020B0502040204020203" pitchFamily="34" charset="0"/>
              <a:ea typeface="Quattrocento Sans"/>
              <a:cs typeface="Segoe UI Light" panose="020B0502040204020203" pitchFamily="34" charset="0"/>
              <a:sym typeface="Quattrocento Sans"/>
            </a:endParaRPr>
          </a:p>
        </p:txBody>
      </p:sp>
    </p:spTree>
    <p:extLst>
      <p:ext uri="{BB962C8B-B14F-4D97-AF65-F5344CB8AC3E}">
        <p14:creationId xmlns:p14="http://schemas.microsoft.com/office/powerpoint/2010/main" val="2305018022"/>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p:cNvSpPr>
            <a:spLocks noGrp="1"/>
          </p:cNvSpPr>
          <p:nvPr>
            <p:ph type="body" idx="1"/>
          </p:nvPr>
        </p:nvSpPr>
        <p:spPr/>
        <p:txBody>
          <a:bodyPr/>
          <a:lstStyle/>
          <a:p>
            <a:pPr marL="304800" indent="0">
              <a:buNone/>
            </a:pPr>
            <a:r>
              <a:rPr lang="pt-BR" sz="1800" dirty="0" smtClean="0"/>
              <a:t>Comando SELECT:</a:t>
            </a:r>
            <a:endParaRPr lang="pt-BR" sz="1800" dirty="0"/>
          </a:p>
          <a:p>
            <a:pPr marL="304800" indent="0">
              <a:buNone/>
            </a:pPr>
            <a:endParaRPr lang="pt-BR" sz="1800" dirty="0"/>
          </a:p>
          <a:p>
            <a:pPr marL="304800" indent="0">
              <a:buNone/>
            </a:pPr>
            <a:r>
              <a:rPr lang="en-US" sz="1800" dirty="0" smtClean="0">
                <a:solidFill>
                  <a:srgbClr val="0000FF"/>
                </a:solidFill>
                <a:latin typeface="Consolas" panose="020B0609020204030204" pitchFamily="49" charset="0"/>
              </a:rPr>
              <a:t>SELECT</a:t>
            </a:r>
            <a:r>
              <a:rPr lang="en-US" sz="1800" dirty="0" smtClean="0">
                <a:solidFill>
                  <a:prstClr val="black"/>
                </a:solidFill>
                <a:latin typeface="Consolas" panose="020B0609020204030204" pitchFamily="49" charset="0"/>
              </a:rPr>
              <a:t> </a:t>
            </a:r>
            <a:r>
              <a:rPr lang="en-US" sz="1800" dirty="0">
                <a:solidFill>
                  <a:srgbClr val="008080"/>
                </a:solidFill>
                <a:latin typeface="Consolas" panose="020B0609020204030204" pitchFamily="49" charset="0"/>
              </a:rPr>
              <a:t>Nome</a:t>
            </a:r>
            <a:r>
              <a:rPr lang="en-US" sz="1800" dirty="0">
                <a:solidFill>
                  <a:prstClr val="black"/>
                </a:solidFill>
                <a:latin typeface="Consolas" panose="020B0609020204030204" pitchFamily="49" charset="0"/>
              </a:rPr>
              <a:t> </a:t>
            </a:r>
            <a:r>
              <a:rPr lang="en-US" sz="1800" dirty="0">
                <a:solidFill>
                  <a:srgbClr val="0000FF"/>
                </a:solidFill>
                <a:latin typeface="Consolas" panose="020B0609020204030204" pitchFamily="49" charset="0"/>
              </a:rPr>
              <a:t>FROM</a:t>
            </a:r>
            <a:r>
              <a:rPr lang="en-US" sz="1800" dirty="0">
                <a:solidFill>
                  <a:prstClr val="black"/>
                </a:solidFill>
                <a:latin typeface="Consolas" panose="020B0609020204030204" pitchFamily="49" charset="0"/>
              </a:rPr>
              <a:t> </a:t>
            </a:r>
            <a:r>
              <a:rPr lang="en-US" sz="1800" dirty="0" err="1">
                <a:solidFill>
                  <a:srgbClr val="008080"/>
                </a:solidFill>
                <a:latin typeface="Consolas" panose="020B0609020204030204" pitchFamily="49" charset="0"/>
              </a:rPr>
              <a:t>Pessoas</a:t>
            </a:r>
            <a:r>
              <a:rPr lang="en-US" sz="1800" dirty="0">
                <a:solidFill>
                  <a:prstClr val="black"/>
                </a:solidFill>
                <a:latin typeface="Consolas" panose="020B0609020204030204" pitchFamily="49" charset="0"/>
              </a:rPr>
              <a:t> </a:t>
            </a:r>
            <a:r>
              <a:rPr lang="en-US" sz="1800" dirty="0">
                <a:solidFill>
                  <a:srgbClr val="0000FF"/>
                </a:solidFill>
                <a:latin typeface="Consolas" panose="020B0609020204030204" pitchFamily="49" charset="0"/>
              </a:rPr>
              <a:t>ORDER</a:t>
            </a:r>
            <a:r>
              <a:rPr lang="en-US" sz="1800" dirty="0">
                <a:solidFill>
                  <a:prstClr val="black"/>
                </a:solidFill>
                <a:latin typeface="Consolas" panose="020B0609020204030204" pitchFamily="49" charset="0"/>
              </a:rPr>
              <a:t> </a:t>
            </a:r>
            <a:r>
              <a:rPr lang="en-US" sz="1800" dirty="0">
                <a:solidFill>
                  <a:srgbClr val="0000FF"/>
                </a:solidFill>
                <a:latin typeface="Consolas" panose="020B0609020204030204" pitchFamily="49" charset="0"/>
              </a:rPr>
              <a:t>BY</a:t>
            </a:r>
            <a:r>
              <a:rPr lang="en-US" sz="1800" dirty="0">
                <a:solidFill>
                  <a:prstClr val="black"/>
                </a:solidFill>
                <a:latin typeface="Consolas" panose="020B0609020204030204" pitchFamily="49" charset="0"/>
              </a:rPr>
              <a:t> </a:t>
            </a:r>
            <a:r>
              <a:rPr lang="en-US" sz="1800" dirty="0">
                <a:solidFill>
                  <a:srgbClr val="008080"/>
                </a:solidFill>
                <a:latin typeface="Consolas" panose="020B0609020204030204" pitchFamily="49" charset="0"/>
              </a:rPr>
              <a:t>Nome</a:t>
            </a:r>
            <a:endParaRPr lang="en-US" sz="1800" dirty="0">
              <a:solidFill>
                <a:prstClr val="black"/>
              </a:solidFill>
              <a:latin typeface="Consolas" panose="020B0609020204030204" pitchFamily="49" charset="0"/>
            </a:endParaRPr>
          </a:p>
          <a:p>
            <a:endParaRPr lang="en-US" sz="1800" dirty="0">
              <a:solidFill>
                <a:prstClr val="black"/>
              </a:solidFill>
              <a:latin typeface="Consolas" panose="020B0609020204030204" pitchFamily="49" charset="0"/>
            </a:endParaRPr>
          </a:p>
          <a:p>
            <a:pPr marL="304800" indent="0">
              <a:buNone/>
            </a:pPr>
            <a:r>
              <a:rPr lang="pt-BR" sz="1800" dirty="0">
                <a:solidFill>
                  <a:srgbClr val="0000FF"/>
                </a:solidFill>
                <a:latin typeface="Consolas" panose="020B0609020204030204" pitchFamily="49" charset="0"/>
              </a:rPr>
              <a:t>SELECT</a:t>
            </a:r>
            <a:r>
              <a:rPr lang="pt-BR" sz="1800" dirty="0">
                <a:solidFill>
                  <a:prstClr val="black"/>
                </a:solidFill>
                <a:latin typeface="Consolas" panose="020B0609020204030204" pitchFamily="49" charset="0"/>
              </a:rPr>
              <a:t> </a:t>
            </a:r>
            <a:r>
              <a:rPr lang="pt-BR" sz="1800" dirty="0">
                <a:solidFill>
                  <a:srgbClr val="008080"/>
                </a:solidFill>
                <a:latin typeface="Consolas" panose="020B0609020204030204" pitchFamily="49" charset="0"/>
              </a:rPr>
              <a:t>Pessoas</a:t>
            </a:r>
            <a:r>
              <a:rPr lang="pt-BR" sz="1800" dirty="0">
                <a:solidFill>
                  <a:srgbClr val="808080"/>
                </a:solidFill>
                <a:latin typeface="Consolas" panose="020B0609020204030204" pitchFamily="49" charset="0"/>
              </a:rPr>
              <a:t>.</a:t>
            </a:r>
            <a:r>
              <a:rPr lang="pt-BR" sz="1800" dirty="0">
                <a:solidFill>
                  <a:srgbClr val="008080"/>
                </a:solidFill>
                <a:latin typeface="Consolas" panose="020B0609020204030204" pitchFamily="49" charset="0"/>
              </a:rPr>
              <a:t>Codigo</a:t>
            </a:r>
            <a:r>
              <a:rPr lang="pt-BR" sz="1800" dirty="0">
                <a:solidFill>
                  <a:srgbClr val="808080"/>
                </a:solidFill>
                <a:latin typeface="Consolas" panose="020B0609020204030204" pitchFamily="49" charset="0"/>
              </a:rPr>
              <a:t>,</a:t>
            </a:r>
            <a:r>
              <a:rPr lang="pt-BR" sz="1800" dirty="0">
                <a:solidFill>
                  <a:prstClr val="black"/>
                </a:solidFill>
                <a:latin typeface="Consolas" panose="020B0609020204030204" pitchFamily="49" charset="0"/>
              </a:rPr>
              <a:t> </a:t>
            </a:r>
            <a:r>
              <a:rPr lang="pt-BR" sz="1800" dirty="0">
                <a:solidFill>
                  <a:srgbClr val="008080"/>
                </a:solidFill>
                <a:latin typeface="Consolas" panose="020B0609020204030204" pitchFamily="49" charset="0"/>
              </a:rPr>
              <a:t>Nome</a:t>
            </a:r>
            <a:r>
              <a:rPr lang="pt-BR" sz="1800" dirty="0">
                <a:solidFill>
                  <a:srgbClr val="808080"/>
                </a:solidFill>
                <a:latin typeface="Consolas" panose="020B0609020204030204" pitchFamily="49" charset="0"/>
              </a:rPr>
              <a:t>,</a:t>
            </a:r>
            <a:r>
              <a:rPr lang="pt-BR" sz="1800" dirty="0">
                <a:solidFill>
                  <a:prstClr val="black"/>
                </a:solidFill>
                <a:latin typeface="Consolas" panose="020B0609020204030204" pitchFamily="49" charset="0"/>
              </a:rPr>
              <a:t> </a:t>
            </a:r>
            <a:r>
              <a:rPr lang="pt-BR" sz="1800" dirty="0">
                <a:solidFill>
                  <a:srgbClr val="008080"/>
                </a:solidFill>
                <a:latin typeface="Consolas" panose="020B0609020204030204" pitchFamily="49" charset="0"/>
              </a:rPr>
              <a:t>Sexo</a:t>
            </a:r>
            <a:r>
              <a:rPr lang="pt-BR" sz="1800" dirty="0">
                <a:solidFill>
                  <a:srgbClr val="808080"/>
                </a:solidFill>
                <a:latin typeface="Consolas" panose="020B0609020204030204" pitchFamily="49" charset="0"/>
              </a:rPr>
              <a:t>,</a:t>
            </a:r>
            <a:r>
              <a:rPr lang="pt-BR" sz="1800" dirty="0">
                <a:solidFill>
                  <a:prstClr val="black"/>
                </a:solidFill>
                <a:latin typeface="Consolas" panose="020B0609020204030204" pitchFamily="49" charset="0"/>
              </a:rPr>
              <a:t> </a:t>
            </a:r>
            <a:r>
              <a:rPr lang="pt-BR" sz="1800" dirty="0">
                <a:solidFill>
                  <a:srgbClr val="008080"/>
                </a:solidFill>
                <a:latin typeface="Consolas" panose="020B0609020204030204" pitchFamily="49" charset="0"/>
              </a:rPr>
              <a:t>Telefone</a:t>
            </a:r>
            <a:endParaRPr lang="pt-BR" sz="1800" dirty="0">
              <a:solidFill>
                <a:prstClr val="black"/>
              </a:solidFill>
              <a:latin typeface="Consolas" panose="020B0609020204030204" pitchFamily="49" charset="0"/>
            </a:endParaRPr>
          </a:p>
          <a:p>
            <a:pPr marL="304800" indent="0">
              <a:buNone/>
            </a:pPr>
            <a:r>
              <a:rPr lang="en-US" sz="1800" dirty="0">
                <a:solidFill>
                  <a:srgbClr val="0000FF"/>
                </a:solidFill>
                <a:latin typeface="Consolas" panose="020B0609020204030204" pitchFamily="49" charset="0"/>
              </a:rPr>
              <a:t>FROM</a:t>
            </a:r>
            <a:r>
              <a:rPr lang="en-US" sz="1800" dirty="0">
                <a:solidFill>
                  <a:prstClr val="black"/>
                </a:solidFill>
                <a:latin typeface="Consolas" panose="020B0609020204030204" pitchFamily="49" charset="0"/>
              </a:rPr>
              <a:t> </a:t>
            </a:r>
            <a:r>
              <a:rPr lang="en-US" sz="1800" dirty="0" err="1">
                <a:solidFill>
                  <a:srgbClr val="008080"/>
                </a:solidFill>
                <a:latin typeface="Consolas" panose="020B0609020204030204" pitchFamily="49" charset="0"/>
              </a:rPr>
              <a:t>Pessoas</a:t>
            </a:r>
            <a:endParaRPr lang="en-US" sz="1800" dirty="0">
              <a:solidFill>
                <a:prstClr val="black"/>
              </a:solidFill>
              <a:latin typeface="Consolas" panose="020B0609020204030204" pitchFamily="49" charset="0"/>
            </a:endParaRPr>
          </a:p>
          <a:p>
            <a:pPr marL="304800" indent="0">
              <a:buNone/>
            </a:pPr>
            <a:r>
              <a:rPr lang="en-US" sz="1800" dirty="0" smtClean="0">
                <a:solidFill>
                  <a:srgbClr val="808080"/>
                </a:solidFill>
                <a:latin typeface="Consolas" panose="020B0609020204030204" pitchFamily="49" charset="0"/>
              </a:rPr>
              <a:t>  INNER</a:t>
            </a:r>
            <a:r>
              <a:rPr lang="en-US" sz="1800" dirty="0" smtClean="0">
                <a:solidFill>
                  <a:prstClr val="black"/>
                </a:solidFill>
                <a:latin typeface="Consolas" panose="020B0609020204030204" pitchFamily="49" charset="0"/>
              </a:rPr>
              <a:t> </a:t>
            </a:r>
            <a:r>
              <a:rPr lang="en-US" sz="1800" dirty="0">
                <a:solidFill>
                  <a:srgbClr val="808080"/>
                </a:solidFill>
                <a:latin typeface="Consolas" panose="020B0609020204030204" pitchFamily="49" charset="0"/>
              </a:rPr>
              <a:t>JOIN</a:t>
            </a:r>
            <a:r>
              <a:rPr lang="en-US" sz="1800" dirty="0">
                <a:solidFill>
                  <a:prstClr val="black"/>
                </a:solidFill>
                <a:latin typeface="Consolas" panose="020B0609020204030204" pitchFamily="49" charset="0"/>
              </a:rPr>
              <a:t> </a:t>
            </a:r>
            <a:r>
              <a:rPr lang="en-US" sz="1800" dirty="0" err="1">
                <a:solidFill>
                  <a:srgbClr val="008080"/>
                </a:solidFill>
                <a:latin typeface="Consolas" panose="020B0609020204030204" pitchFamily="49" charset="0"/>
              </a:rPr>
              <a:t>Telefones</a:t>
            </a:r>
            <a:endParaRPr lang="en-US" sz="1800" dirty="0">
              <a:solidFill>
                <a:prstClr val="black"/>
              </a:solidFill>
              <a:latin typeface="Consolas" panose="020B0609020204030204" pitchFamily="49" charset="0"/>
            </a:endParaRPr>
          </a:p>
          <a:p>
            <a:pPr marL="304800" indent="0">
              <a:buNone/>
            </a:pPr>
            <a:r>
              <a:rPr lang="en-US" sz="1800" dirty="0" smtClean="0">
                <a:solidFill>
                  <a:srgbClr val="0000FF"/>
                </a:solidFill>
                <a:latin typeface="Consolas" panose="020B0609020204030204" pitchFamily="49" charset="0"/>
              </a:rPr>
              <a:t>    ON</a:t>
            </a:r>
            <a:r>
              <a:rPr lang="en-US" sz="1800" dirty="0" smtClean="0">
                <a:solidFill>
                  <a:prstClr val="black"/>
                </a:solidFill>
                <a:latin typeface="Consolas" panose="020B0609020204030204" pitchFamily="49" charset="0"/>
              </a:rPr>
              <a:t> </a:t>
            </a:r>
            <a:r>
              <a:rPr lang="en-US" sz="1800" dirty="0" err="1">
                <a:solidFill>
                  <a:srgbClr val="008080"/>
                </a:solidFill>
                <a:latin typeface="Consolas" panose="020B0609020204030204" pitchFamily="49" charset="0"/>
              </a:rPr>
              <a:t>Pessoas</a:t>
            </a:r>
            <a:r>
              <a:rPr lang="en-US" sz="1800" dirty="0" err="1">
                <a:solidFill>
                  <a:srgbClr val="808080"/>
                </a:solidFill>
                <a:latin typeface="Consolas" panose="020B0609020204030204" pitchFamily="49" charset="0"/>
              </a:rPr>
              <a:t>.</a:t>
            </a:r>
            <a:r>
              <a:rPr lang="en-US" sz="1800" dirty="0" err="1">
                <a:solidFill>
                  <a:srgbClr val="008080"/>
                </a:solidFill>
                <a:latin typeface="Consolas" panose="020B0609020204030204" pitchFamily="49" charset="0"/>
              </a:rPr>
              <a:t>Codigo</a:t>
            </a:r>
            <a:r>
              <a:rPr lang="en-US" sz="1800" dirty="0">
                <a:solidFill>
                  <a:prstClr val="black"/>
                </a:solidFill>
                <a:latin typeface="Consolas" panose="020B0609020204030204" pitchFamily="49" charset="0"/>
              </a:rPr>
              <a:t> </a:t>
            </a:r>
            <a:r>
              <a:rPr lang="en-US" sz="1800" dirty="0">
                <a:solidFill>
                  <a:srgbClr val="808080"/>
                </a:solidFill>
                <a:latin typeface="Consolas" panose="020B0609020204030204" pitchFamily="49" charset="0"/>
              </a:rPr>
              <a:t>=</a:t>
            </a:r>
            <a:r>
              <a:rPr lang="en-US" sz="1800" dirty="0">
                <a:solidFill>
                  <a:prstClr val="black"/>
                </a:solidFill>
                <a:latin typeface="Consolas" panose="020B0609020204030204" pitchFamily="49" charset="0"/>
              </a:rPr>
              <a:t> </a:t>
            </a:r>
            <a:r>
              <a:rPr lang="en-US" sz="1800" dirty="0" err="1">
                <a:solidFill>
                  <a:srgbClr val="008080"/>
                </a:solidFill>
                <a:latin typeface="Consolas" panose="020B0609020204030204" pitchFamily="49" charset="0"/>
              </a:rPr>
              <a:t>Telefones</a:t>
            </a:r>
            <a:r>
              <a:rPr lang="en-US" sz="1800" dirty="0" err="1">
                <a:solidFill>
                  <a:srgbClr val="808080"/>
                </a:solidFill>
                <a:latin typeface="Consolas" panose="020B0609020204030204" pitchFamily="49" charset="0"/>
              </a:rPr>
              <a:t>.</a:t>
            </a:r>
            <a:r>
              <a:rPr lang="en-US" sz="1800" dirty="0" err="1">
                <a:solidFill>
                  <a:srgbClr val="008080"/>
                </a:solidFill>
                <a:latin typeface="Consolas" panose="020B0609020204030204" pitchFamily="49" charset="0"/>
              </a:rPr>
              <a:t>Pessoa</a:t>
            </a:r>
            <a:endParaRPr lang="en-US" sz="1800" dirty="0">
              <a:solidFill>
                <a:prstClr val="black"/>
              </a:solidFill>
              <a:latin typeface="Consolas" panose="020B0609020204030204" pitchFamily="49" charset="0"/>
            </a:endParaRPr>
          </a:p>
          <a:p>
            <a:pPr marL="304800" indent="0">
              <a:buNone/>
            </a:pPr>
            <a:r>
              <a:rPr lang="en-US" sz="1800" dirty="0">
                <a:solidFill>
                  <a:srgbClr val="0000FF"/>
                </a:solidFill>
                <a:latin typeface="Consolas" panose="020B0609020204030204" pitchFamily="49" charset="0"/>
              </a:rPr>
              <a:t>WHERE</a:t>
            </a:r>
            <a:r>
              <a:rPr lang="en-US" sz="1800" dirty="0">
                <a:solidFill>
                  <a:prstClr val="black"/>
                </a:solidFill>
                <a:latin typeface="Consolas" panose="020B0609020204030204" pitchFamily="49" charset="0"/>
              </a:rPr>
              <a:t> </a:t>
            </a:r>
            <a:r>
              <a:rPr lang="en-US" sz="1800" dirty="0">
                <a:solidFill>
                  <a:srgbClr val="008080"/>
                </a:solidFill>
                <a:latin typeface="Consolas" panose="020B0609020204030204" pitchFamily="49" charset="0"/>
              </a:rPr>
              <a:t>SEXO</a:t>
            </a:r>
            <a:r>
              <a:rPr lang="en-US" sz="1800" dirty="0">
                <a:solidFill>
                  <a:prstClr val="black"/>
                </a:solidFill>
                <a:latin typeface="Consolas" panose="020B0609020204030204" pitchFamily="49" charset="0"/>
              </a:rPr>
              <a:t> </a:t>
            </a:r>
            <a:r>
              <a:rPr lang="en-US" sz="1800" dirty="0">
                <a:solidFill>
                  <a:srgbClr val="808080"/>
                </a:solidFill>
                <a:latin typeface="Consolas" panose="020B0609020204030204" pitchFamily="49" charset="0"/>
              </a:rPr>
              <a:t>=</a:t>
            </a:r>
            <a:r>
              <a:rPr lang="en-US" sz="1800" dirty="0">
                <a:solidFill>
                  <a:prstClr val="black"/>
                </a:solidFill>
                <a:latin typeface="Consolas" panose="020B0609020204030204" pitchFamily="49" charset="0"/>
              </a:rPr>
              <a:t> </a:t>
            </a:r>
            <a:r>
              <a:rPr lang="en-US" sz="1800" dirty="0">
                <a:solidFill>
                  <a:srgbClr val="FF0000"/>
                </a:solidFill>
                <a:latin typeface="Consolas" panose="020B0609020204030204" pitchFamily="49" charset="0"/>
              </a:rPr>
              <a:t>'M'</a:t>
            </a:r>
            <a:endParaRPr lang="en-US" sz="1800" dirty="0">
              <a:solidFill>
                <a:prstClr val="black"/>
              </a:solidFill>
              <a:latin typeface="Consolas" panose="020B0609020204030204" pitchFamily="49" charset="0"/>
            </a:endParaRPr>
          </a:p>
          <a:p>
            <a:pPr marL="304800" indent="0">
              <a:buNone/>
            </a:pPr>
            <a:r>
              <a:rPr lang="en-US" sz="1800" dirty="0">
                <a:solidFill>
                  <a:srgbClr val="0000FF"/>
                </a:solidFill>
                <a:latin typeface="Consolas" panose="020B0609020204030204" pitchFamily="49" charset="0"/>
              </a:rPr>
              <a:t>ORDER</a:t>
            </a:r>
            <a:r>
              <a:rPr lang="en-US" sz="1800" dirty="0">
                <a:solidFill>
                  <a:prstClr val="black"/>
                </a:solidFill>
                <a:latin typeface="Consolas" panose="020B0609020204030204" pitchFamily="49" charset="0"/>
              </a:rPr>
              <a:t> </a:t>
            </a:r>
            <a:r>
              <a:rPr lang="en-US" sz="1800" dirty="0">
                <a:solidFill>
                  <a:srgbClr val="0000FF"/>
                </a:solidFill>
                <a:latin typeface="Consolas" panose="020B0609020204030204" pitchFamily="49" charset="0"/>
              </a:rPr>
              <a:t>BY</a:t>
            </a:r>
            <a:r>
              <a:rPr lang="en-US" sz="1800" dirty="0">
                <a:solidFill>
                  <a:prstClr val="black"/>
                </a:solidFill>
                <a:latin typeface="Consolas" panose="020B0609020204030204" pitchFamily="49" charset="0"/>
              </a:rPr>
              <a:t> </a:t>
            </a:r>
            <a:r>
              <a:rPr lang="en-US" sz="1800" dirty="0">
                <a:solidFill>
                  <a:srgbClr val="008080"/>
                </a:solidFill>
                <a:latin typeface="Consolas" panose="020B0609020204030204" pitchFamily="49" charset="0"/>
              </a:rPr>
              <a:t>Nome</a:t>
            </a:r>
            <a:endParaRPr lang="en-US" sz="1800" dirty="0">
              <a:solidFill>
                <a:prstClr val="black"/>
              </a:solidFill>
              <a:latin typeface="Consolas" panose="020B0609020204030204" pitchFamily="49" charset="0"/>
            </a:endParaRPr>
          </a:p>
          <a:p>
            <a:endParaRPr lang="en-US" sz="1800" dirty="0">
              <a:solidFill>
                <a:prstClr val="black"/>
              </a:solidFill>
              <a:latin typeface="Consolas" panose="020B0609020204030204" pitchFamily="49" charset="0"/>
            </a:endParaRPr>
          </a:p>
          <a:p>
            <a:pPr marL="304800" indent="0">
              <a:buNone/>
            </a:pPr>
            <a:endParaRPr lang="en-US" sz="1800" dirty="0" smtClean="0">
              <a:solidFill>
                <a:prstClr val="black"/>
              </a:solidFill>
              <a:latin typeface="Consolas" panose="020B0609020204030204" pitchFamily="49" charset="0"/>
            </a:endParaRPr>
          </a:p>
          <a:p>
            <a:endParaRPr lang="en-US" sz="1800" dirty="0">
              <a:solidFill>
                <a:prstClr val="black"/>
              </a:solidFill>
              <a:latin typeface="Consolas" panose="020B0609020204030204" pitchFamily="49" charset="0"/>
            </a:endParaRPr>
          </a:p>
          <a:p>
            <a:pPr marL="304800" indent="0">
              <a:buNone/>
            </a:pPr>
            <a:endParaRPr lang="en-US" sz="1800" dirty="0" smtClean="0">
              <a:solidFill>
                <a:prstClr val="black"/>
              </a:solidFill>
              <a:latin typeface="Consolas" panose="020B0609020204030204" pitchFamily="49" charset="0"/>
            </a:endParaRPr>
          </a:p>
          <a:p>
            <a:endParaRPr lang="en-US" sz="1800" dirty="0">
              <a:solidFill>
                <a:prstClr val="black"/>
              </a:solidFill>
              <a:latin typeface="Consolas" panose="020B0609020204030204" pitchFamily="49" charset="0"/>
            </a:endParaRPr>
          </a:p>
          <a:p>
            <a:endParaRPr lang="en-US" sz="1800" dirty="0">
              <a:solidFill>
                <a:prstClr val="black"/>
              </a:solidFill>
              <a:latin typeface="Consolas" panose="020B0609020204030204" pitchFamily="49" charset="0"/>
            </a:endParaRPr>
          </a:p>
          <a:p>
            <a:pPr marL="304800" indent="0">
              <a:buNone/>
            </a:pPr>
            <a:endParaRPr lang="pt-BR" sz="1800" dirty="0" smtClean="0"/>
          </a:p>
          <a:p>
            <a:pPr marL="304800" indent="0">
              <a:buNone/>
            </a:pPr>
            <a:endParaRPr lang="pt-BR" sz="1800" dirty="0"/>
          </a:p>
          <a:p>
            <a:pPr marL="304800" indent="0">
              <a:buNone/>
            </a:pPr>
            <a:endParaRPr lang="pt-BR" sz="1800" dirty="0"/>
          </a:p>
          <a:p>
            <a:pPr marL="304800" indent="0">
              <a:buNone/>
            </a:pPr>
            <a:endParaRPr lang="en-US" sz="1800" dirty="0"/>
          </a:p>
        </p:txBody>
      </p:sp>
      <p:sp>
        <p:nvSpPr>
          <p:cNvPr id="3" name="Título 2"/>
          <p:cNvSpPr>
            <a:spLocks noGrp="1"/>
          </p:cNvSpPr>
          <p:nvPr>
            <p:ph type="title"/>
          </p:nvPr>
        </p:nvSpPr>
        <p:spPr/>
        <p:txBody>
          <a:bodyPr/>
          <a:lstStyle/>
          <a:p>
            <a:endParaRPr lang="en-US"/>
          </a:p>
        </p:txBody>
      </p:sp>
      <p:sp>
        <p:nvSpPr>
          <p:cNvPr id="4" name="Shape 494"/>
          <p:cNvSpPr txBox="1">
            <a:spLocks/>
          </p:cNvSpPr>
          <p:nvPr/>
        </p:nvSpPr>
        <p:spPr>
          <a:xfrm>
            <a:off x="0" y="0"/>
            <a:ext cx="12191999" cy="979136"/>
          </a:xfrm>
          <a:prstGeom prst="rect">
            <a:avLst/>
          </a:prstGeom>
          <a:solidFill>
            <a:srgbClr val="008272"/>
          </a:solidFill>
          <a:ln>
            <a:noFill/>
          </a:ln>
        </p:spPr>
        <p:txBody>
          <a:bodyPr lIns="0" tIns="0" rIns="0" bIns="0" anchor="ctr" anchorCtr="0">
            <a:noAutofit/>
          </a:bodyPr>
          <a:lstStyle>
            <a:defPPr marR="0" algn="l" rtl="0">
              <a:lnSpc>
                <a:spcPct val="100000"/>
              </a:lnSpc>
              <a:spcBef>
                <a:spcPts val="0"/>
              </a:spcBef>
              <a:spcAft>
                <a:spcPts val="0"/>
              </a:spcAft>
            </a:defPPr>
            <a:lvl1pPr marL="0" marR="0" indent="0" algn="l" rtl="0">
              <a:lnSpc>
                <a:spcPct val="90000"/>
              </a:lnSpc>
              <a:spcBef>
                <a:spcPts val="0"/>
              </a:spcBef>
              <a:spcAft>
                <a:spcPts val="0"/>
              </a:spcAft>
              <a:buClr>
                <a:schemeClr val="dk1"/>
              </a:buClr>
              <a:buFont typeface="Quattrocento Sans"/>
              <a:buNone/>
              <a:defRPr sz="1400" b="0" i="0" u="none" strike="noStrike" cap="none" baseline="0">
                <a:solidFill>
                  <a:srgbClr val="000000"/>
                </a:solidFill>
                <a:latin typeface="Arial"/>
                <a:ea typeface="Arial"/>
                <a:cs typeface="Arial"/>
                <a:sym typeface="Arial"/>
                <a:rtl val="0"/>
              </a:defRPr>
            </a:lvl1pPr>
            <a:lvl2pPr marL="0" marR="0" indent="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pPr marL="360000">
              <a:buClr>
                <a:srgbClr val="68217A"/>
              </a:buClr>
              <a:buSzPct val="25000"/>
            </a:pPr>
            <a:r>
              <a:rPr lang="en-GB" sz="3600" dirty="0" smtClean="0">
                <a:ea typeface="Quattrocento Sans"/>
              </a:rPr>
              <a:t>DML – Data Manipulation Language</a:t>
            </a:r>
            <a:endParaRPr lang="en-US" sz="3600" kern="0" dirty="0">
              <a:solidFill>
                <a:srgbClr val="FFFFFF"/>
              </a:solidFill>
              <a:latin typeface="Segoe UI Light" panose="020B0502040204020203" pitchFamily="34" charset="0"/>
              <a:ea typeface="Quattrocento Sans"/>
              <a:cs typeface="Segoe UI Light" panose="020B0502040204020203" pitchFamily="34" charset="0"/>
              <a:sym typeface="Quattrocento Sans"/>
            </a:endParaRPr>
          </a:p>
        </p:txBody>
      </p:sp>
      <p:pic>
        <p:nvPicPr>
          <p:cNvPr id="7" name="Picture 6"/>
          <p:cNvPicPr>
            <a:picLocks noChangeAspect="1"/>
          </p:cNvPicPr>
          <p:nvPr/>
        </p:nvPicPr>
        <p:blipFill>
          <a:blip r:embed="rId2"/>
          <a:stretch>
            <a:fillRect/>
          </a:stretch>
        </p:blipFill>
        <p:spPr>
          <a:xfrm>
            <a:off x="1009071" y="4144342"/>
            <a:ext cx="7680112" cy="1920028"/>
          </a:xfrm>
          <a:prstGeom prst="rect">
            <a:avLst/>
          </a:prstGeom>
        </p:spPr>
      </p:pic>
    </p:spTree>
    <p:extLst>
      <p:ext uri="{BB962C8B-B14F-4D97-AF65-F5344CB8AC3E}">
        <p14:creationId xmlns:p14="http://schemas.microsoft.com/office/powerpoint/2010/main" val="958352319"/>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p:cNvSpPr>
            <a:spLocks noGrp="1"/>
          </p:cNvSpPr>
          <p:nvPr>
            <p:ph type="body" idx="1"/>
          </p:nvPr>
        </p:nvSpPr>
        <p:spPr/>
        <p:txBody>
          <a:bodyPr/>
          <a:lstStyle/>
          <a:p>
            <a:pPr marL="304800" indent="0">
              <a:buNone/>
            </a:pPr>
            <a:r>
              <a:rPr lang="pt-BR" sz="1200" dirty="0"/>
              <a:t>Ordem de Execução das Cláusulas SQL</a:t>
            </a:r>
          </a:p>
          <a:p>
            <a:pPr marL="304800" indent="0">
              <a:buNone/>
            </a:pPr>
            <a:endParaRPr lang="pt-BR" sz="1200" dirty="0"/>
          </a:p>
          <a:p>
            <a:pPr marL="304800" indent="0">
              <a:buNone/>
            </a:pPr>
            <a:r>
              <a:rPr lang="pt-BR" sz="1200" dirty="0"/>
              <a:t>SELECT a1, a2 AS X, ..., </a:t>
            </a:r>
            <a:r>
              <a:rPr lang="pt-BR" sz="1200" dirty="0" err="1"/>
              <a:t>an</a:t>
            </a:r>
            <a:r>
              <a:rPr lang="pt-BR" sz="1200" dirty="0"/>
              <a:t> </a:t>
            </a:r>
          </a:p>
          <a:p>
            <a:pPr marL="304800" indent="0">
              <a:buNone/>
            </a:pPr>
            <a:r>
              <a:rPr lang="pt-BR" sz="1200" dirty="0"/>
              <a:t>FROM R1,...,</a:t>
            </a:r>
            <a:r>
              <a:rPr lang="pt-BR" sz="1200" dirty="0" err="1"/>
              <a:t>Rn</a:t>
            </a:r>
            <a:r>
              <a:rPr lang="pt-BR" sz="1200" dirty="0"/>
              <a:t> AS Q </a:t>
            </a:r>
          </a:p>
          <a:p>
            <a:pPr marL="304800" indent="0">
              <a:buNone/>
            </a:pPr>
            <a:r>
              <a:rPr lang="pt-BR" sz="1200" dirty="0"/>
              <a:t>WHERE Condição</a:t>
            </a:r>
          </a:p>
          <a:p>
            <a:pPr marL="304800" indent="0">
              <a:buNone/>
            </a:pPr>
            <a:r>
              <a:rPr lang="pt-BR" sz="1200" dirty="0"/>
              <a:t>GROUP BY a1,...,</a:t>
            </a:r>
            <a:r>
              <a:rPr lang="pt-BR" sz="1200" dirty="0" err="1"/>
              <a:t>an</a:t>
            </a:r>
            <a:endParaRPr lang="pt-BR" sz="1200" dirty="0"/>
          </a:p>
          <a:p>
            <a:pPr marL="304800" indent="0">
              <a:buNone/>
            </a:pPr>
            <a:r>
              <a:rPr lang="pt-BR" sz="1200" dirty="0"/>
              <a:t>HAVING Condição</a:t>
            </a:r>
          </a:p>
          <a:p>
            <a:pPr marL="304800" indent="0">
              <a:buNone/>
            </a:pPr>
            <a:r>
              <a:rPr lang="pt-BR" sz="1200" dirty="0"/>
              <a:t>ORDER BY a1,...,</a:t>
            </a:r>
            <a:r>
              <a:rPr lang="pt-BR" sz="1200" dirty="0" err="1"/>
              <a:t>an</a:t>
            </a:r>
            <a:endParaRPr lang="pt-BR" sz="1200" dirty="0"/>
          </a:p>
          <a:p>
            <a:pPr marL="304800" indent="0">
              <a:buNone/>
            </a:pPr>
            <a:endParaRPr lang="pt-BR" sz="1200" dirty="0"/>
          </a:p>
          <a:p>
            <a:pPr marL="304800" indent="0">
              <a:buNone/>
            </a:pPr>
            <a:r>
              <a:rPr lang="pt-BR" sz="1200" dirty="0"/>
              <a:t>1. Renomear relações (AS)</a:t>
            </a:r>
          </a:p>
          <a:p>
            <a:pPr marL="304800" indent="0">
              <a:buNone/>
            </a:pPr>
            <a:r>
              <a:rPr lang="pt-BR" sz="1200" dirty="0"/>
              <a:t>2. Produto cartesiano (FROM)</a:t>
            </a:r>
          </a:p>
          <a:p>
            <a:pPr marL="304800" indent="0">
              <a:buNone/>
            </a:pPr>
            <a:r>
              <a:rPr lang="pt-BR" sz="1200" dirty="0"/>
              <a:t>3. Condição (WHERE)</a:t>
            </a:r>
          </a:p>
          <a:p>
            <a:pPr marL="304800" indent="0">
              <a:buNone/>
            </a:pPr>
            <a:r>
              <a:rPr lang="pt-BR" sz="1200" dirty="0"/>
              <a:t>4. Agrupamento (GROUP BY)</a:t>
            </a:r>
          </a:p>
          <a:p>
            <a:pPr marL="304800" indent="0">
              <a:buNone/>
            </a:pPr>
            <a:r>
              <a:rPr lang="pt-BR" sz="1200" dirty="0"/>
              <a:t>5. Condição (HAVING)</a:t>
            </a:r>
          </a:p>
          <a:p>
            <a:pPr marL="304800" indent="0">
              <a:buNone/>
            </a:pPr>
            <a:r>
              <a:rPr lang="pt-BR" sz="1200" dirty="0"/>
              <a:t>6. Projeção (SELECT)</a:t>
            </a:r>
          </a:p>
          <a:p>
            <a:pPr marL="304800" indent="0">
              <a:buNone/>
            </a:pPr>
            <a:r>
              <a:rPr lang="pt-BR" sz="1200" dirty="0"/>
              <a:t>7. Renomear colunas (AS)</a:t>
            </a:r>
          </a:p>
          <a:p>
            <a:pPr marL="304800" indent="0">
              <a:buNone/>
            </a:pPr>
            <a:r>
              <a:rPr lang="pt-BR" sz="1200" dirty="0"/>
              <a:t>8. Ordenação (ORDER BY)</a:t>
            </a:r>
          </a:p>
          <a:p>
            <a:pPr marL="304800" indent="0">
              <a:buNone/>
            </a:pPr>
            <a:endParaRPr lang="pt-BR" sz="1200" dirty="0"/>
          </a:p>
          <a:p>
            <a:pPr marL="304800" indent="0">
              <a:buNone/>
            </a:pPr>
            <a:endParaRPr lang="pt-BR" sz="1200" dirty="0"/>
          </a:p>
          <a:p>
            <a:pPr marL="304800" indent="0">
              <a:buNone/>
            </a:pPr>
            <a:endParaRPr lang="pt-BR" sz="1200" dirty="0"/>
          </a:p>
          <a:p>
            <a:pPr marL="304800" indent="0">
              <a:buNone/>
            </a:pPr>
            <a:endParaRPr lang="pt-BR" sz="1200" dirty="0"/>
          </a:p>
          <a:p>
            <a:pPr marL="304800" indent="0">
              <a:buNone/>
            </a:pPr>
            <a:endParaRPr lang="pt-BR" sz="1200" dirty="0"/>
          </a:p>
          <a:p>
            <a:pPr marL="304800" indent="0">
              <a:buNone/>
            </a:pPr>
            <a:endParaRPr lang="pt-BR" sz="1200" dirty="0" smtClean="0"/>
          </a:p>
          <a:p>
            <a:pPr marL="304800" indent="0">
              <a:buNone/>
            </a:pPr>
            <a:endParaRPr lang="en-US" sz="1200" dirty="0"/>
          </a:p>
        </p:txBody>
      </p:sp>
      <p:sp>
        <p:nvSpPr>
          <p:cNvPr id="3" name="Título 2"/>
          <p:cNvSpPr>
            <a:spLocks noGrp="1"/>
          </p:cNvSpPr>
          <p:nvPr>
            <p:ph type="title"/>
          </p:nvPr>
        </p:nvSpPr>
        <p:spPr/>
        <p:txBody>
          <a:bodyPr/>
          <a:lstStyle/>
          <a:p>
            <a:endParaRPr lang="en-US"/>
          </a:p>
        </p:txBody>
      </p:sp>
      <p:sp>
        <p:nvSpPr>
          <p:cNvPr id="4" name="Shape 494"/>
          <p:cNvSpPr txBox="1">
            <a:spLocks/>
          </p:cNvSpPr>
          <p:nvPr/>
        </p:nvSpPr>
        <p:spPr>
          <a:xfrm>
            <a:off x="0" y="0"/>
            <a:ext cx="12191999" cy="979136"/>
          </a:xfrm>
          <a:prstGeom prst="rect">
            <a:avLst/>
          </a:prstGeom>
          <a:solidFill>
            <a:srgbClr val="008272"/>
          </a:solidFill>
          <a:ln>
            <a:noFill/>
          </a:ln>
        </p:spPr>
        <p:txBody>
          <a:bodyPr lIns="0" tIns="0" rIns="0" bIns="0" anchor="ctr" anchorCtr="0">
            <a:noAutofit/>
          </a:bodyPr>
          <a:lstStyle>
            <a:defPPr marR="0" algn="l" rtl="0">
              <a:lnSpc>
                <a:spcPct val="100000"/>
              </a:lnSpc>
              <a:spcBef>
                <a:spcPts val="0"/>
              </a:spcBef>
              <a:spcAft>
                <a:spcPts val="0"/>
              </a:spcAft>
            </a:defPPr>
            <a:lvl1pPr marL="0" marR="0" indent="0" algn="l" rtl="0">
              <a:lnSpc>
                <a:spcPct val="90000"/>
              </a:lnSpc>
              <a:spcBef>
                <a:spcPts val="0"/>
              </a:spcBef>
              <a:spcAft>
                <a:spcPts val="0"/>
              </a:spcAft>
              <a:buClr>
                <a:schemeClr val="dk1"/>
              </a:buClr>
              <a:buFont typeface="Quattrocento Sans"/>
              <a:buNone/>
              <a:defRPr sz="1400" b="0" i="0" u="none" strike="noStrike" cap="none" baseline="0">
                <a:solidFill>
                  <a:srgbClr val="000000"/>
                </a:solidFill>
                <a:latin typeface="Arial"/>
                <a:ea typeface="Arial"/>
                <a:cs typeface="Arial"/>
                <a:sym typeface="Arial"/>
                <a:rtl val="0"/>
              </a:defRPr>
            </a:lvl1pPr>
            <a:lvl2pPr marL="0" marR="0" indent="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pPr marL="360000">
              <a:buClr>
                <a:srgbClr val="68217A"/>
              </a:buClr>
              <a:buSzPct val="25000"/>
            </a:pPr>
            <a:r>
              <a:rPr lang="en-GB" sz="3600" dirty="0" smtClean="0">
                <a:ea typeface="Quattrocento Sans"/>
              </a:rPr>
              <a:t>DML – Data Manipulation Language</a:t>
            </a:r>
            <a:endParaRPr lang="en-US" sz="3600" kern="0" dirty="0">
              <a:solidFill>
                <a:srgbClr val="FFFFFF"/>
              </a:solidFill>
              <a:latin typeface="Segoe UI Light" panose="020B0502040204020203" pitchFamily="34" charset="0"/>
              <a:ea typeface="Quattrocento Sans"/>
              <a:cs typeface="Segoe UI Light" panose="020B0502040204020203" pitchFamily="34" charset="0"/>
              <a:sym typeface="Quattrocento Sans"/>
            </a:endParaRPr>
          </a:p>
        </p:txBody>
      </p:sp>
    </p:spTree>
    <p:extLst>
      <p:ext uri="{BB962C8B-B14F-4D97-AF65-F5344CB8AC3E}">
        <p14:creationId xmlns:p14="http://schemas.microsoft.com/office/powerpoint/2010/main" val="1562470295"/>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sz="8000" dirty="0" smtClean="0"/>
              <a:t>Aula 08</a:t>
            </a:r>
            <a:endParaRPr lang="en-US" sz="8000" dirty="0"/>
          </a:p>
        </p:txBody>
      </p:sp>
    </p:spTree>
    <p:extLst>
      <p:ext uri="{BB962C8B-B14F-4D97-AF65-F5344CB8AC3E}">
        <p14:creationId xmlns:p14="http://schemas.microsoft.com/office/powerpoint/2010/main" val="352793431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p:cNvSpPr>
            <a:spLocks noGrp="1"/>
          </p:cNvSpPr>
          <p:nvPr>
            <p:ph type="body" idx="1"/>
          </p:nvPr>
        </p:nvSpPr>
        <p:spPr/>
        <p:txBody>
          <a:bodyPr/>
          <a:lstStyle/>
          <a:p>
            <a:pPr marL="304800" indent="0">
              <a:buNone/>
            </a:pPr>
            <a:r>
              <a:rPr lang="pt-BR" sz="1200" dirty="0" err="1"/>
              <a:t>Subconsultas</a:t>
            </a:r>
            <a:endParaRPr lang="pt-BR" sz="1200" dirty="0"/>
          </a:p>
          <a:p>
            <a:pPr marL="304800" indent="0">
              <a:buNone/>
            </a:pPr>
            <a:endParaRPr lang="pt-BR" sz="1200" dirty="0"/>
          </a:p>
          <a:p>
            <a:pPr marL="304800" indent="0">
              <a:buNone/>
            </a:pPr>
            <a:r>
              <a:rPr lang="pt-BR" sz="1200" dirty="0"/>
              <a:t>Consulta dentro de consulta.  Normalmente a consulta mais interna é executada primeiro.  As </a:t>
            </a:r>
            <a:r>
              <a:rPr lang="pt-BR" sz="1200" dirty="0" err="1"/>
              <a:t>subconsultas</a:t>
            </a:r>
            <a:r>
              <a:rPr lang="pt-BR" sz="1200" dirty="0"/>
              <a:t> podem ser utilizadas:</a:t>
            </a:r>
          </a:p>
          <a:p>
            <a:pPr marL="304800" indent="0">
              <a:buNone/>
            </a:pPr>
            <a:r>
              <a:rPr lang="pt-BR" sz="1200" dirty="0"/>
              <a:t>- Cláusula FROM</a:t>
            </a:r>
          </a:p>
          <a:p>
            <a:pPr marL="304800" indent="0">
              <a:buNone/>
            </a:pPr>
            <a:r>
              <a:rPr lang="pt-BR" sz="1200" dirty="0"/>
              <a:t>- Cláusula SELECT</a:t>
            </a:r>
          </a:p>
          <a:p>
            <a:pPr marL="304800" indent="0">
              <a:buNone/>
            </a:pPr>
            <a:r>
              <a:rPr lang="pt-BR" sz="1200" dirty="0"/>
              <a:t>- Condição WHERE</a:t>
            </a:r>
          </a:p>
          <a:p>
            <a:pPr marL="304800" indent="0">
              <a:buNone/>
            </a:pPr>
            <a:endParaRPr lang="pt-BR" sz="1200" dirty="0"/>
          </a:p>
          <a:p>
            <a:pPr marL="304800" indent="0">
              <a:buNone/>
            </a:pPr>
            <a:endParaRPr lang="pt-BR" sz="1200" dirty="0"/>
          </a:p>
          <a:p>
            <a:pPr marL="304800" indent="0">
              <a:buNone/>
            </a:pPr>
            <a:endParaRPr lang="pt-BR" sz="1200" dirty="0"/>
          </a:p>
          <a:p>
            <a:pPr marL="304800" indent="0">
              <a:buNone/>
            </a:pPr>
            <a:endParaRPr lang="pt-BR" sz="1200" dirty="0"/>
          </a:p>
          <a:p>
            <a:pPr marL="304800" indent="0">
              <a:buNone/>
            </a:pPr>
            <a:endParaRPr lang="pt-BR" sz="1200" dirty="0"/>
          </a:p>
          <a:p>
            <a:pPr marL="304800" indent="0">
              <a:buNone/>
            </a:pPr>
            <a:endParaRPr lang="pt-BR" sz="1200" dirty="0" smtClean="0"/>
          </a:p>
          <a:p>
            <a:pPr marL="304800" indent="0">
              <a:buNone/>
            </a:pPr>
            <a:endParaRPr lang="en-US" sz="1200" dirty="0"/>
          </a:p>
        </p:txBody>
      </p:sp>
      <p:sp>
        <p:nvSpPr>
          <p:cNvPr id="3" name="Título 2"/>
          <p:cNvSpPr>
            <a:spLocks noGrp="1"/>
          </p:cNvSpPr>
          <p:nvPr>
            <p:ph type="title"/>
          </p:nvPr>
        </p:nvSpPr>
        <p:spPr/>
        <p:txBody>
          <a:bodyPr/>
          <a:lstStyle/>
          <a:p>
            <a:endParaRPr lang="en-US"/>
          </a:p>
        </p:txBody>
      </p:sp>
      <p:sp>
        <p:nvSpPr>
          <p:cNvPr id="4" name="Shape 494"/>
          <p:cNvSpPr txBox="1">
            <a:spLocks/>
          </p:cNvSpPr>
          <p:nvPr/>
        </p:nvSpPr>
        <p:spPr>
          <a:xfrm>
            <a:off x="0" y="0"/>
            <a:ext cx="12191999" cy="979136"/>
          </a:xfrm>
          <a:prstGeom prst="rect">
            <a:avLst/>
          </a:prstGeom>
          <a:solidFill>
            <a:srgbClr val="008272"/>
          </a:solidFill>
          <a:ln>
            <a:noFill/>
          </a:ln>
        </p:spPr>
        <p:txBody>
          <a:bodyPr lIns="0" tIns="0" rIns="0" bIns="0" anchor="ctr" anchorCtr="0">
            <a:noAutofit/>
          </a:bodyPr>
          <a:lstStyle>
            <a:defPPr marR="0" algn="l" rtl="0">
              <a:lnSpc>
                <a:spcPct val="100000"/>
              </a:lnSpc>
              <a:spcBef>
                <a:spcPts val="0"/>
              </a:spcBef>
              <a:spcAft>
                <a:spcPts val="0"/>
              </a:spcAft>
            </a:defPPr>
            <a:lvl1pPr marL="0" marR="0" indent="0" algn="l" rtl="0">
              <a:lnSpc>
                <a:spcPct val="90000"/>
              </a:lnSpc>
              <a:spcBef>
                <a:spcPts val="0"/>
              </a:spcBef>
              <a:spcAft>
                <a:spcPts val="0"/>
              </a:spcAft>
              <a:buClr>
                <a:schemeClr val="dk1"/>
              </a:buClr>
              <a:buFont typeface="Quattrocento Sans"/>
              <a:buNone/>
              <a:defRPr sz="1400" b="0" i="0" u="none" strike="noStrike" cap="none" baseline="0">
                <a:solidFill>
                  <a:srgbClr val="000000"/>
                </a:solidFill>
                <a:latin typeface="Arial"/>
                <a:ea typeface="Arial"/>
                <a:cs typeface="Arial"/>
                <a:sym typeface="Arial"/>
                <a:rtl val="0"/>
              </a:defRPr>
            </a:lvl1pPr>
            <a:lvl2pPr marL="0" marR="0" indent="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pPr marL="360000">
              <a:buClr>
                <a:srgbClr val="68217A"/>
              </a:buClr>
              <a:buSzPct val="25000"/>
            </a:pPr>
            <a:r>
              <a:rPr lang="en-GB" sz="3600" dirty="0" smtClean="0">
                <a:ea typeface="Quattrocento Sans"/>
              </a:rPr>
              <a:t>DML – Data Manipulation Language</a:t>
            </a:r>
            <a:endParaRPr lang="en-US" sz="3600" kern="0" dirty="0">
              <a:solidFill>
                <a:srgbClr val="FFFFFF"/>
              </a:solidFill>
              <a:latin typeface="Segoe UI Light" panose="020B0502040204020203" pitchFamily="34" charset="0"/>
              <a:ea typeface="Quattrocento Sans"/>
              <a:cs typeface="Segoe UI Light" panose="020B0502040204020203" pitchFamily="34" charset="0"/>
              <a:sym typeface="Quattrocento Sans"/>
            </a:endParaRPr>
          </a:p>
        </p:txBody>
      </p:sp>
    </p:spTree>
    <p:extLst>
      <p:ext uri="{BB962C8B-B14F-4D97-AF65-F5344CB8AC3E}">
        <p14:creationId xmlns:p14="http://schemas.microsoft.com/office/powerpoint/2010/main" val="742546429"/>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p:cNvSpPr>
            <a:spLocks noGrp="1"/>
          </p:cNvSpPr>
          <p:nvPr>
            <p:ph type="body" idx="1"/>
          </p:nvPr>
        </p:nvSpPr>
        <p:spPr/>
        <p:txBody>
          <a:bodyPr/>
          <a:lstStyle/>
          <a:p>
            <a:pPr marL="304800" indent="0">
              <a:buNone/>
            </a:pPr>
            <a:r>
              <a:rPr lang="en-US" sz="1200" dirty="0" err="1"/>
              <a:t>Subconsulta</a:t>
            </a:r>
            <a:r>
              <a:rPr lang="en-US" sz="1200" dirty="0"/>
              <a:t> </a:t>
            </a:r>
            <a:r>
              <a:rPr lang="en-US" sz="1200" dirty="0" err="1"/>
              <a:t>na</a:t>
            </a:r>
            <a:r>
              <a:rPr lang="en-US" sz="1200" dirty="0"/>
              <a:t> </a:t>
            </a:r>
            <a:r>
              <a:rPr lang="en-US" sz="1200" dirty="0" err="1"/>
              <a:t>cláusula</a:t>
            </a:r>
            <a:r>
              <a:rPr lang="en-US" sz="1200" dirty="0"/>
              <a:t> FROM:</a:t>
            </a:r>
          </a:p>
          <a:p>
            <a:pPr marL="304800" indent="0">
              <a:buNone/>
            </a:pPr>
            <a:endParaRPr lang="en-US" sz="1200" dirty="0"/>
          </a:p>
          <a:p>
            <a:pPr marL="304800" indent="0">
              <a:buNone/>
            </a:pPr>
            <a:r>
              <a:rPr lang="en-US" sz="1200" dirty="0"/>
              <a:t>SELECT a1,...,an </a:t>
            </a:r>
          </a:p>
          <a:p>
            <a:pPr marL="304800" indent="0">
              <a:buNone/>
            </a:pPr>
            <a:r>
              <a:rPr lang="en-US" sz="1200" dirty="0"/>
              <a:t>FROM R1,R2, (SELECT b1,…,</a:t>
            </a:r>
            <a:r>
              <a:rPr lang="en-US" sz="1200" dirty="0" err="1"/>
              <a:t>bn</a:t>
            </a:r>
            <a:r>
              <a:rPr lang="en-US" sz="1200" dirty="0"/>
              <a:t> FROM R3 WHERE …) AS Y</a:t>
            </a:r>
          </a:p>
          <a:p>
            <a:pPr marL="304800" indent="0">
              <a:buNone/>
            </a:pPr>
            <a:endParaRPr lang="en-US" sz="1200" dirty="0"/>
          </a:p>
          <a:p>
            <a:pPr marL="304800" indent="0">
              <a:buNone/>
            </a:pPr>
            <a:r>
              <a:rPr lang="en-US" sz="1200" dirty="0"/>
              <a:t>SELECT *</a:t>
            </a:r>
          </a:p>
          <a:p>
            <a:pPr marL="304800" indent="0">
              <a:buNone/>
            </a:pPr>
            <a:r>
              <a:rPr lang="en-US" sz="1200" dirty="0"/>
              <a:t>FROM R1, (SELECT C,D FROM R2) AS Y</a:t>
            </a:r>
          </a:p>
          <a:p>
            <a:pPr marL="304800" indent="0">
              <a:buNone/>
            </a:pPr>
            <a:r>
              <a:rPr lang="en-US" sz="1200" dirty="0"/>
              <a:t>WHERE R1.A = Y.C</a:t>
            </a:r>
          </a:p>
          <a:p>
            <a:pPr marL="304800" indent="0">
              <a:buNone/>
            </a:pPr>
            <a:endParaRPr lang="en-US" sz="1200" dirty="0"/>
          </a:p>
          <a:p>
            <a:pPr marL="304800" indent="0">
              <a:buNone/>
            </a:pPr>
            <a:endParaRPr lang="pt-BR" sz="1200" dirty="0"/>
          </a:p>
          <a:p>
            <a:pPr marL="304800" indent="0">
              <a:buNone/>
            </a:pPr>
            <a:r>
              <a:rPr lang="en-US" sz="1200" dirty="0">
                <a:solidFill>
                  <a:srgbClr val="0000FF"/>
                </a:solidFill>
                <a:latin typeface="Consolas" panose="020B0609020204030204" pitchFamily="49" charset="0"/>
              </a:rPr>
              <a:t>SELECT</a:t>
            </a:r>
            <a:r>
              <a:rPr lang="en-US" sz="1200" dirty="0">
                <a:solidFill>
                  <a:prstClr val="black"/>
                </a:solidFill>
                <a:latin typeface="Consolas" panose="020B0609020204030204" pitchFamily="49" charset="0"/>
              </a:rPr>
              <a:t> </a:t>
            </a:r>
            <a:r>
              <a:rPr lang="en-US" sz="1200" dirty="0">
                <a:solidFill>
                  <a:srgbClr val="008080"/>
                </a:solidFill>
                <a:latin typeface="Consolas" panose="020B0609020204030204" pitchFamily="49" charset="0"/>
              </a:rPr>
              <a:t>Nome</a:t>
            </a:r>
            <a:r>
              <a:rPr lang="en-US" sz="1200" dirty="0">
                <a:solidFill>
                  <a:srgbClr val="808080"/>
                </a:solidFill>
                <a:latin typeface="Consolas" panose="020B0609020204030204" pitchFamily="49" charset="0"/>
              </a:rPr>
              <a:t>,</a:t>
            </a:r>
            <a:r>
              <a:rPr lang="en-US" sz="1200" dirty="0">
                <a:solidFill>
                  <a:prstClr val="black"/>
                </a:solidFill>
                <a:latin typeface="Consolas" panose="020B0609020204030204" pitchFamily="49" charset="0"/>
              </a:rPr>
              <a:t> </a:t>
            </a:r>
            <a:r>
              <a:rPr lang="en-US" sz="1200" dirty="0">
                <a:solidFill>
                  <a:srgbClr val="008080"/>
                </a:solidFill>
                <a:latin typeface="Consolas" panose="020B0609020204030204" pitchFamily="49" charset="0"/>
              </a:rPr>
              <a:t>Telefone</a:t>
            </a:r>
            <a:endParaRPr lang="en-US" sz="1200" dirty="0">
              <a:solidFill>
                <a:prstClr val="black"/>
              </a:solidFill>
              <a:latin typeface="Consolas" panose="020B0609020204030204" pitchFamily="49" charset="0"/>
            </a:endParaRPr>
          </a:p>
          <a:p>
            <a:pPr marL="304800" indent="0">
              <a:buNone/>
            </a:pPr>
            <a:r>
              <a:rPr lang="en-US" sz="1200" dirty="0">
                <a:solidFill>
                  <a:srgbClr val="0000FF"/>
                </a:solidFill>
                <a:latin typeface="Consolas" panose="020B0609020204030204" pitchFamily="49" charset="0"/>
              </a:rPr>
              <a:t>FROM</a:t>
            </a:r>
            <a:endParaRPr lang="en-US" sz="1200" dirty="0">
              <a:solidFill>
                <a:prstClr val="black"/>
              </a:solidFill>
              <a:latin typeface="Consolas" panose="020B0609020204030204" pitchFamily="49" charset="0"/>
            </a:endParaRPr>
          </a:p>
          <a:p>
            <a:pPr marL="304800" indent="0">
              <a:buNone/>
            </a:pPr>
            <a:r>
              <a:rPr lang="en-US" sz="1200" dirty="0">
                <a:solidFill>
                  <a:srgbClr val="808080"/>
                </a:solidFill>
                <a:latin typeface="Consolas" panose="020B0609020204030204" pitchFamily="49" charset="0"/>
              </a:rPr>
              <a:t>(</a:t>
            </a:r>
            <a:endParaRPr lang="en-US" sz="1200" dirty="0">
              <a:solidFill>
                <a:prstClr val="black"/>
              </a:solidFill>
              <a:latin typeface="Consolas" panose="020B0609020204030204" pitchFamily="49" charset="0"/>
            </a:endParaRPr>
          </a:p>
          <a:p>
            <a:pPr marL="304800" indent="0">
              <a:buNone/>
            </a:pPr>
            <a:r>
              <a:rPr lang="pt-BR" sz="1200" dirty="0" smtClean="0">
                <a:solidFill>
                  <a:srgbClr val="0000FF"/>
                </a:solidFill>
                <a:latin typeface="Consolas" panose="020B0609020204030204" pitchFamily="49" charset="0"/>
              </a:rPr>
              <a:t>  SELECT</a:t>
            </a:r>
            <a:r>
              <a:rPr lang="pt-BR" sz="1200" dirty="0" smtClean="0">
                <a:solidFill>
                  <a:prstClr val="black"/>
                </a:solidFill>
                <a:latin typeface="Consolas" panose="020B0609020204030204" pitchFamily="49" charset="0"/>
              </a:rPr>
              <a:t> </a:t>
            </a:r>
            <a:r>
              <a:rPr lang="pt-BR" sz="1200" dirty="0">
                <a:solidFill>
                  <a:srgbClr val="008080"/>
                </a:solidFill>
                <a:latin typeface="Consolas" panose="020B0609020204030204" pitchFamily="49" charset="0"/>
              </a:rPr>
              <a:t>Pessoas</a:t>
            </a:r>
            <a:r>
              <a:rPr lang="pt-BR" sz="1200" dirty="0">
                <a:solidFill>
                  <a:srgbClr val="808080"/>
                </a:solidFill>
                <a:latin typeface="Consolas" panose="020B0609020204030204" pitchFamily="49" charset="0"/>
              </a:rPr>
              <a:t>.</a:t>
            </a:r>
            <a:r>
              <a:rPr lang="pt-BR" sz="1200" dirty="0">
                <a:solidFill>
                  <a:srgbClr val="008080"/>
                </a:solidFill>
                <a:latin typeface="Consolas" panose="020B0609020204030204" pitchFamily="49" charset="0"/>
              </a:rPr>
              <a:t>Codigo</a:t>
            </a:r>
            <a:r>
              <a:rPr lang="pt-BR" sz="1200" dirty="0">
                <a:solidFill>
                  <a:srgbClr val="808080"/>
                </a:solidFill>
                <a:latin typeface="Consolas" panose="020B0609020204030204" pitchFamily="49" charset="0"/>
              </a:rPr>
              <a:t>,</a:t>
            </a:r>
            <a:r>
              <a:rPr lang="pt-BR" sz="1200" dirty="0">
                <a:solidFill>
                  <a:prstClr val="black"/>
                </a:solidFill>
                <a:latin typeface="Consolas" panose="020B0609020204030204" pitchFamily="49" charset="0"/>
              </a:rPr>
              <a:t> </a:t>
            </a:r>
            <a:r>
              <a:rPr lang="pt-BR" sz="1200" dirty="0">
                <a:solidFill>
                  <a:srgbClr val="008080"/>
                </a:solidFill>
                <a:latin typeface="Consolas" panose="020B0609020204030204" pitchFamily="49" charset="0"/>
              </a:rPr>
              <a:t>Nome</a:t>
            </a:r>
            <a:r>
              <a:rPr lang="pt-BR" sz="1200" dirty="0">
                <a:solidFill>
                  <a:srgbClr val="808080"/>
                </a:solidFill>
                <a:latin typeface="Consolas" panose="020B0609020204030204" pitchFamily="49" charset="0"/>
              </a:rPr>
              <a:t>,</a:t>
            </a:r>
            <a:r>
              <a:rPr lang="pt-BR" sz="1200" dirty="0">
                <a:solidFill>
                  <a:prstClr val="black"/>
                </a:solidFill>
                <a:latin typeface="Consolas" panose="020B0609020204030204" pitchFamily="49" charset="0"/>
              </a:rPr>
              <a:t> </a:t>
            </a:r>
            <a:r>
              <a:rPr lang="pt-BR" sz="1200" dirty="0">
                <a:solidFill>
                  <a:srgbClr val="008080"/>
                </a:solidFill>
                <a:latin typeface="Consolas" panose="020B0609020204030204" pitchFamily="49" charset="0"/>
              </a:rPr>
              <a:t>Sexo</a:t>
            </a:r>
            <a:r>
              <a:rPr lang="pt-BR" sz="1200" dirty="0">
                <a:solidFill>
                  <a:srgbClr val="808080"/>
                </a:solidFill>
                <a:latin typeface="Consolas" panose="020B0609020204030204" pitchFamily="49" charset="0"/>
              </a:rPr>
              <a:t>,</a:t>
            </a:r>
            <a:r>
              <a:rPr lang="pt-BR" sz="1200" dirty="0">
                <a:solidFill>
                  <a:prstClr val="black"/>
                </a:solidFill>
                <a:latin typeface="Consolas" panose="020B0609020204030204" pitchFamily="49" charset="0"/>
              </a:rPr>
              <a:t> </a:t>
            </a:r>
            <a:r>
              <a:rPr lang="pt-BR" sz="1200" dirty="0">
                <a:solidFill>
                  <a:srgbClr val="008080"/>
                </a:solidFill>
                <a:latin typeface="Consolas" panose="020B0609020204030204" pitchFamily="49" charset="0"/>
              </a:rPr>
              <a:t>Telefone</a:t>
            </a:r>
            <a:endParaRPr lang="pt-BR" sz="1200" dirty="0">
              <a:solidFill>
                <a:prstClr val="black"/>
              </a:solidFill>
              <a:latin typeface="Consolas" panose="020B0609020204030204" pitchFamily="49" charset="0"/>
            </a:endParaRPr>
          </a:p>
          <a:p>
            <a:pPr marL="304800" indent="0">
              <a:buNone/>
            </a:pPr>
            <a:r>
              <a:rPr lang="en-US" sz="1200" dirty="0" smtClean="0">
                <a:solidFill>
                  <a:srgbClr val="0000FF"/>
                </a:solidFill>
                <a:latin typeface="Consolas" panose="020B0609020204030204" pitchFamily="49" charset="0"/>
              </a:rPr>
              <a:t>  FROM</a:t>
            </a:r>
            <a:r>
              <a:rPr lang="en-US" sz="1200" dirty="0" smtClean="0">
                <a:solidFill>
                  <a:prstClr val="black"/>
                </a:solidFill>
                <a:latin typeface="Consolas" panose="020B0609020204030204" pitchFamily="49" charset="0"/>
              </a:rPr>
              <a:t> </a:t>
            </a:r>
            <a:r>
              <a:rPr lang="en-US" sz="1200" dirty="0" err="1">
                <a:solidFill>
                  <a:srgbClr val="008080"/>
                </a:solidFill>
                <a:latin typeface="Consolas" panose="020B0609020204030204" pitchFamily="49" charset="0"/>
              </a:rPr>
              <a:t>Pessoas</a:t>
            </a:r>
            <a:endParaRPr lang="en-US" sz="1200" dirty="0">
              <a:solidFill>
                <a:prstClr val="black"/>
              </a:solidFill>
              <a:latin typeface="Consolas" panose="020B0609020204030204" pitchFamily="49" charset="0"/>
            </a:endParaRPr>
          </a:p>
          <a:p>
            <a:pPr marL="304800" indent="0">
              <a:buNone/>
            </a:pPr>
            <a:r>
              <a:rPr lang="en-US" sz="1200" dirty="0" smtClean="0">
                <a:solidFill>
                  <a:srgbClr val="808080"/>
                </a:solidFill>
                <a:latin typeface="Consolas" panose="020B0609020204030204" pitchFamily="49" charset="0"/>
              </a:rPr>
              <a:t>    INNER</a:t>
            </a:r>
            <a:r>
              <a:rPr lang="en-US" sz="1200" dirty="0" smtClean="0">
                <a:solidFill>
                  <a:prstClr val="black"/>
                </a:solidFill>
                <a:latin typeface="Consolas" panose="020B0609020204030204" pitchFamily="49" charset="0"/>
              </a:rPr>
              <a:t> </a:t>
            </a:r>
            <a:r>
              <a:rPr lang="en-US" sz="1200" dirty="0">
                <a:solidFill>
                  <a:srgbClr val="808080"/>
                </a:solidFill>
                <a:latin typeface="Consolas" panose="020B0609020204030204" pitchFamily="49" charset="0"/>
              </a:rPr>
              <a:t>JOIN</a:t>
            </a:r>
            <a:r>
              <a:rPr lang="en-US" sz="1200" dirty="0">
                <a:solidFill>
                  <a:prstClr val="black"/>
                </a:solidFill>
                <a:latin typeface="Consolas" panose="020B0609020204030204" pitchFamily="49" charset="0"/>
              </a:rPr>
              <a:t> </a:t>
            </a:r>
            <a:r>
              <a:rPr lang="en-US" sz="1200" dirty="0" err="1">
                <a:solidFill>
                  <a:srgbClr val="008080"/>
                </a:solidFill>
                <a:latin typeface="Consolas" panose="020B0609020204030204" pitchFamily="49" charset="0"/>
              </a:rPr>
              <a:t>Telefones</a:t>
            </a:r>
            <a:endParaRPr lang="en-US" sz="1200" dirty="0">
              <a:solidFill>
                <a:prstClr val="black"/>
              </a:solidFill>
              <a:latin typeface="Consolas" panose="020B0609020204030204" pitchFamily="49" charset="0"/>
            </a:endParaRPr>
          </a:p>
          <a:p>
            <a:pPr marL="304800" indent="0">
              <a:buNone/>
            </a:pPr>
            <a:r>
              <a:rPr lang="en-US" sz="1200" dirty="0" smtClean="0">
                <a:solidFill>
                  <a:srgbClr val="0000FF"/>
                </a:solidFill>
                <a:latin typeface="Consolas" panose="020B0609020204030204" pitchFamily="49" charset="0"/>
              </a:rPr>
              <a:t>      ON</a:t>
            </a:r>
            <a:r>
              <a:rPr lang="en-US" sz="1200" dirty="0" smtClean="0">
                <a:solidFill>
                  <a:prstClr val="black"/>
                </a:solidFill>
                <a:latin typeface="Consolas" panose="020B0609020204030204" pitchFamily="49" charset="0"/>
              </a:rPr>
              <a:t> </a:t>
            </a:r>
            <a:r>
              <a:rPr lang="en-US" sz="1200" dirty="0" err="1">
                <a:solidFill>
                  <a:srgbClr val="008080"/>
                </a:solidFill>
                <a:latin typeface="Consolas" panose="020B0609020204030204" pitchFamily="49" charset="0"/>
              </a:rPr>
              <a:t>Pessoas</a:t>
            </a:r>
            <a:r>
              <a:rPr lang="en-US" sz="1200" dirty="0" err="1">
                <a:solidFill>
                  <a:srgbClr val="808080"/>
                </a:solidFill>
                <a:latin typeface="Consolas" panose="020B0609020204030204" pitchFamily="49" charset="0"/>
              </a:rPr>
              <a:t>.</a:t>
            </a:r>
            <a:r>
              <a:rPr lang="en-US" sz="1200" dirty="0" err="1">
                <a:solidFill>
                  <a:srgbClr val="008080"/>
                </a:solidFill>
                <a:latin typeface="Consolas" panose="020B0609020204030204" pitchFamily="49" charset="0"/>
              </a:rPr>
              <a:t>Codigo</a:t>
            </a:r>
            <a:r>
              <a:rPr lang="en-US" sz="1200" dirty="0">
                <a:solidFill>
                  <a:prstClr val="black"/>
                </a:solidFill>
                <a:latin typeface="Consolas" panose="020B0609020204030204" pitchFamily="49" charset="0"/>
              </a:rPr>
              <a:t> </a:t>
            </a:r>
            <a:r>
              <a:rPr lang="en-US" sz="1200" dirty="0">
                <a:solidFill>
                  <a:srgbClr val="808080"/>
                </a:solidFill>
                <a:latin typeface="Consolas" panose="020B0609020204030204" pitchFamily="49" charset="0"/>
              </a:rPr>
              <a:t>=</a:t>
            </a:r>
            <a:r>
              <a:rPr lang="en-US" sz="1200" dirty="0">
                <a:solidFill>
                  <a:prstClr val="black"/>
                </a:solidFill>
                <a:latin typeface="Consolas" panose="020B0609020204030204" pitchFamily="49" charset="0"/>
              </a:rPr>
              <a:t> </a:t>
            </a:r>
            <a:r>
              <a:rPr lang="en-US" sz="1200" dirty="0" err="1">
                <a:solidFill>
                  <a:srgbClr val="008080"/>
                </a:solidFill>
                <a:latin typeface="Consolas" panose="020B0609020204030204" pitchFamily="49" charset="0"/>
              </a:rPr>
              <a:t>Telefones</a:t>
            </a:r>
            <a:r>
              <a:rPr lang="en-US" sz="1200" dirty="0" err="1">
                <a:solidFill>
                  <a:srgbClr val="808080"/>
                </a:solidFill>
                <a:latin typeface="Consolas" panose="020B0609020204030204" pitchFamily="49" charset="0"/>
              </a:rPr>
              <a:t>.</a:t>
            </a:r>
            <a:r>
              <a:rPr lang="en-US" sz="1200" dirty="0" err="1">
                <a:solidFill>
                  <a:srgbClr val="008080"/>
                </a:solidFill>
                <a:latin typeface="Consolas" panose="020B0609020204030204" pitchFamily="49" charset="0"/>
              </a:rPr>
              <a:t>Pessoa</a:t>
            </a:r>
            <a:endParaRPr lang="en-US" sz="1200" dirty="0">
              <a:solidFill>
                <a:prstClr val="black"/>
              </a:solidFill>
              <a:latin typeface="Consolas" panose="020B0609020204030204" pitchFamily="49" charset="0"/>
            </a:endParaRPr>
          </a:p>
          <a:p>
            <a:pPr marL="304800" indent="0">
              <a:buNone/>
            </a:pPr>
            <a:r>
              <a:rPr lang="en-US" sz="1200" dirty="0">
                <a:solidFill>
                  <a:srgbClr val="808080"/>
                </a:solidFill>
                <a:latin typeface="Consolas" panose="020B0609020204030204" pitchFamily="49" charset="0"/>
              </a:rPr>
              <a:t>)</a:t>
            </a:r>
            <a:r>
              <a:rPr lang="en-US" sz="1200" dirty="0">
                <a:solidFill>
                  <a:prstClr val="black"/>
                </a:solidFill>
                <a:latin typeface="Consolas" panose="020B0609020204030204" pitchFamily="49" charset="0"/>
              </a:rPr>
              <a:t> </a:t>
            </a:r>
            <a:r>
              <a:rPr lang="en-US" sz="1200" dirty="0">
                <a:solidFill>
                  <a:srgbClr val="0000FF"/>
                </a:solidFill>
                <a:latin typeface="Consolas" panose="020B0609020204030204" pitchFamily="49" charset="0"/>
              </a:rPr>
              <a:t>AS</a:t>
            </a:r>
            <a:r>
              <a:rPr lang="en-US" sz="1200" dirty="0">
                <a:solidFill>
                  <a:prstClr val="black"/>
                </a:solidFill>
                <a:latin typeface="Consolas" panose="020B0609020204030204" pitchFamily="49" charset="0"/>
              </a:rPr>
              <a:t> </a:t>
            </a:r>
            <a:r>
              <a:rPr lang="en-US" sz="1200" dirty="0">
                <a:solidFill>
                  <a:srgbClr val="008080"/>
                </a:solidFill>
                <a:latin typeface="Consolas" panose="020B0609020204030204" pitchFamily="49" charset="0"/>
              </a:rPr>
              <a:t>P</a:t>
            </a:r>
            <a:endParaRPr lang="en-US" sz="1200" dirty="0">
              <a:solidFill>
                <a:prstClr val="black"/>
              </a:solidFill>
              <a:latin typeface="Consolas" panose="020B0609020204030204" pitchFamily="49" charset="0"/>
            </a:endParaRPr>
          </a:p>
          <a:p>
            <a:pPr marL="304800" indent="0">
              <a:buNone/>
            </a:pPr>
            <a:r>
              <a:rPr lang="en-US" sz="1200" dirty="0">
                <a:solidFill>
                  <a:srgbClr val="0000FF"/>
                </a:solidFill>
                <a:latin typeface="Consolas" panose="020B0609020204030204" pitchFamily="49" charset="0"/>
              </a:rPr>
              <a:t>WHERE</a:t>
            </a:r>
            <a:r>
              <a:rPr lang="en-US" sz="1200" dirty="0">
                <a:solidFill>
                  <a:prstClr val="black"/>
                </a:solidFill>
                <a:latin typeface="Consolas" panose="020B0609020204030204" pitchFamily="49" charset="0"/>
              </a:rPr>
              <a:t> </a:t>
            </a:r>
            <a:r>
              <a:rPr lang="en-US" sz="1200" dirty="0">
                <a:solidFill>
                  <a:srgbClr val="008080"/>
                </a:solidFill>
                <a:latin typeface="Consolas" panose="020B0609020204030204" pitchFamily="49" charset="0"/>
              </a:rPr>
              <a:t>Telefone</a:t>
            </a:r>
            <a:r>
              <a:rPr lang="en-US" sz="1200" dirty="0">
                <a:solidFill>
                  <a:prstClr val="black"/>
                </a:solidFill>
                <a:latin typeface="Consolas" panose="020B0609020204030204" pitchFamily="49" charset="0"/>
              </a:rPr>
              <a:t> </a:t>
            </a:r>
            <a:r>
              <a:rPr lang="en-US" sz="1200" dirty="0">
                <a:solidFill>
                  <a:srgbClr val="808080"/>
                </a:solidFill>
                <a:latin typeface="Consolas" panose="020B0609020204030204" pitchFamily="49" charset="0"/>
              </a:rPr>
              <a:t>LIKE</a:t>
            </a:r>
            <a:r>
              <a:rPr lang="en-US" sz="1200" dirty="0">
                <a:solidFill>
                  <a:prstClr val="black"/>
                </a:solidFill>
                <a:latin typeface="Consolas" panose="020B0609020204030204" pitchFamily="49" charset="0"/>
              </a:rPr>
              <a:t> </a:t>
            </a:r>
            <a:r>
              <a:rPr lang="en-US" sz="1200" dirty="0">
                <a:solidFill>
                  <a:srgbClr val="FF0000"/>
                </a:solidFill>
                <a:latin typeface="Consolas" panose="020B0609020204030204" pitchFamily="49" charset="0"/>
              </a:rPr>
              <a:t>'4%'</a:t>
            </a:r>
            <a:endParaRPr lang="en-US" sz="1200" dirty="0">
              <a:solidFill>
                <a:prstClr val="black"/>
              </a:solidFill>
              <a:latin typeface="Consolas" panose="020B0609020204030204" pitchFamily="49" charset="0"/>
            </a:endParaRPr>
          </a:p>
          <a:p>
            <a:endParaRPr lang="en-US" sz="1200" dirty="0">
              <a:solidFill>
                <a:prstClr val="black"/>
              </a:solidFill>
              <a:latin typeface="Consolas" panose="020B0609020204030204" pitchFamily="49" charset="0"/>
            </a:endParaRPr>
          </a:p>
          <a:p>
            <a:pPr marL="304800" indent="0">
              <a:buNone/>
            </a:pPr>
            <a:endParaRPr lang="pt-BR" sz="1200" dirty="0" smtClean="0"/>
          </a:p>
          <a:p>
            <a:pPr marL="304800" indent="0">
              <a:buNone/>
            </a:pPr>
            <a:endParaRPr lang="pt-BR" sz="1200" dirty="0"/>
          </a:p>
          <a:p>
            <a:pPr marL="304800" indent="0">
              <a:buNone/>
            </a:pPr>
            <a:endParaRPr lang="pt-BR" sz="1200" dirty="0"/>
          </a:p>
          <a:p>
            <a:pPr marL="304800" indent="0">
              <a:buNone/>
            </a:pPr>
            <a:endParaRPr lang="pt-BR" sz="1200" dirty="0"/>
          </a:p>
          <a:p>
            <a:pPr marL="304800" indent="0">
              <a:buNone/>
            </a:pPr>
            <a:endParaRPr lang="pt-BR" sz="1200" dirty="0" smtClean="0"/>
          </a:p>
          <a:p>
            <a:pPr marL="304800" indent="0">
              <a:buNone/>
            </a:pPr>
            <a:endParaRPr lang="en-US" sz="1200" dirty="0"/>
          </a:p>
        </p:txBody>
      </p:sp>
      <p:sp>
        <p:nvSpPr>
          <p:cNvPr id="3" name="Título 2"/>
          <p:cNvSpPr>
            <a:spLocks noGrp="1"/>
          </p:cNvSpPr>
          <p:nvPr>
            <p:ph type="title"/>
          </p:nvPr>
        </p:nvSpPr>
        <p:spPr/>
        <p:txBody>
          <a:bodyPr/>
          <a:lstStyle/>
          <a:p>
            <a:endParaRPr lang="en-US"/>
          </a:p>
        </p:txBody>
      </p:sp>
      <p:sp>
        <p:nvSpPr>
          <p:cNvPr id="4" name="Shape 494"/>
          <p:cNvSpPr txBox="1">
            <a:spLocks/>
          </p:cNvSpPr>
          <p:nvPr/>
        </p:nvSpPr>
        <p:spPr>
          <a:xfrm>
            <a:off x="0" y="0"/>
            <a:ext cx="12191999" cy="979136"/>
          </a:xfrm>
          <a:prstGeom prst="rect">
            <a:avLst/>
          </a:prstGeom>
          <a:solidFill>
            <a:srgbClr val="008272"/>
          </a:solidFill>
          <a:ln>
            <a:noFill/>
          </a:ln>
        </p:spPr>
        <p:txBody>
          <a:bodyPr lIns="0" tIns="0" rIns="0" bIns="0" anchor="ctr" anchorCtr="0">
            <a:noAutofit/>
          </a:bodyPr>
          <a:lstStyle>
            <a:defPPr marR="0" algn="l" rtl="0">
              <a:lnSpc>
                <a:spcPct val="100000"/>
              </a:lnSpc>
              <a:spcBef>
                <a:spcPts val="0"/>
              </a:spcBef>
              <a:spcAft>
                <a:spcPts val="0"/>
              </a:spcAft>
            </a:defPPr>
            <a:lvl1pPr marL="0" marR="0" indent="0" algn="l" rtl="0">
              <a:lnSpc>
                <a:spcPct val="90000"/>
              </a:lnSpc>
              <a:spcBef>
                <a:spcPts val="0"/>
              </a:spcBef>
              <a:spcAft>
                <a:spcPts val="0"/>
              </a:spcAft>
              <a:buClr>
                <a:schemeClr val="dk1"/>
              </a:buClr>
              <a:buFont typeface="Quattrocento Sans"/>
              <a:buNone/>
              <a:defRPr sz="1400" b="0" i="0" u="none" strike="noStrike" cap="none" baseline="0">
                <a:solidFill>
                  <a:srgbClr val="000000"/>
                </a:solidFill>
                <a:latin typeface="Arial"/>
                <a:ea typeface="Arial"/>
                <a:cs typeface="Arial"/>
                <a:sym typeface="Arial"/>
                <a:rtl val="0"/>
              </a:defRPr>
            </a:lvl1pPr>
            <a:lvl2pPr marL="0" marR="0" indent="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pPr marL="360000">
              <a:buClr>
                <a:srgbClr val="68217A"/>
              </a:buClr>
              <a:buSzPct val="25000"/>
            </a:pPr>
            <a:r>
              <a:rPr lang="en-GB" sz="3600" dirty="0" smtClean="0">
                <a:ea typeface="Quattrocento Sans"/>
              </a:rPr>
              <a:t>DML – Data Manipulation Language</a:t>
            </a:r>
            <a:endParaRPr lang="en-US" sz="3600" kern="0" dirty="0">
              <a:solidFill>
                <a:srgbClr val="FFFFFF"/>
              </a:solidFill>
              <a:latin typeface="Segoe UI Light" panose="020B0502040204020203" pitchFamily="34" charset="0"/>
              <a:ea typeface="Quattrocento Sans"/>
              <a:cs typeface="Segoe UI Light" panose="020B0502040204020203" pitchFamily="34" charset="0"/>
              <a:sym typeface="Quattrocento Sans"/>
            </a:endParaRPr>
          </a:p>
        </p:txBody>
      </p:sp>
      <p:pic>
        <p:nvPicPr>
          <p:cNvPr id="5" name="Picture 4"/>
          <p:cNvPicPr>
            <a:picLocks noChangeAspect="1"/>
          </p:cNvPicPr>
          <p:nvPr/>
        </p:nvPicPr>
        <p:blipFill>
          <a:blip r:embed="rId2"/>
          <a:stretch>
            <a:fillRect/>
          </a:stretch>
        </p:blipFill>
        <p:spPr>
          <a:xfrm>
            <a:off x="2520605" y="4699345"/>
            <a:ext cx="5173070" cy="1423159"/>
          </a:xfrm>
          <a:prstGeom prst="rect">
            <a:avLst/>
          </a:prstGeom>
        </p:spPr>
      </p:pic>
    </p:spTree>
    <p:extLst>
      <p:ext uri="{BB962C8B-B14F-4D97-AF65-F5344CB8AC3E}">
        <p14:creationId xmlns:p14="http://schemas.microsoft.com/office/powerpoint/2010/main" val="2194767579"/>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p:cNvSpPr>
            <a:spLocks noGrp="1"/>
          </p:cNvSpPr>
          <p:nvPr>
            <p:ph type="body" idx="1"/>
          </p:nvPr>
        </p:nvSpPr>
        <p:spPr/>
        <p:txBody>
          <a:bodyPr/>
          <a:lstStyle/>
          <a:p>
            <a:pPr marL="304800" indent="0">
              <a:buNone/>
            </a:pPr>
            <a:r>
              <a:rPr lang="pt-BR" sz="1200" dirty="0" err="1"/>
              <a:t>Subconsulta</a:t>
            </a:r>
            <a:r>
              <a:rPr lang="pt-BR" sz="1200" dirty="0"/>
              <a:t> na cláusula SELECT:</a:t>
            </a:r>
          </a:p>
          <a:p>
            <a:pPr marL="304800" indent="0">
              <a:buNone/>
            </a:pPr>
            <a:endParaRPr lang="pt-BR" sz="1200" dirty="0"/>
          </a:p>
          <a:p>
            <a:pPr marL="304800" indent="0">
              <a:buNone/>
            </a:pPr>
            <a:r>
              <a:rPr lang="pt-BR" sz="1200" dirty="0"/>
              <a:t>A </a:t>
            </a:r>
            <a:r>
              <a:rPr lang="pt-BR" sz="1200" dirty="0" err="1"/>
              <a:t>subconsulta</a:t>
            </a:r>
            <a:r>
              <a:rPr lang="pt-BR" sz="1200" dirty="0"/>
              <a:t> deve ter uma coluna e retornar nenhuma ou uma </a:t>
            </a:r>
            <a:r>
              <a:rPr lang="pt-BR" sz="1200" dirty="0" err="1"/>
              <a:t>tupla</a:t>
            </a:r>
            <a:r>
              <a:rPr lang="pt-BR" sz="1200" dirty="0"/>
              <a:t>.</a:t>
            </a:r>
          </a:p>
          <a:p>
            <a:pPr marL="304800" indent="0">
              <a:buNone/>
            </a:pPr>
            <a:endParaRPr lang="pt-BR" sz="1200" dirty="0"/>
          </a:p>
          <a:p>
            <a:pPr marL="304800" indent="0">
              <a:buNone/>
            </a:pPr>
            <a:r>
              <a:rPr lang="pt-BR" sz="1200" dirty="0"/>
              <a:t>SELECT A, B,</a:t>
            </a:r>
          </a:p>
          <a:p>
            <a:pPr marL="304800" indent="0">
              <a:buNone/>
            </a:pPr>
            <a:r>
              <a:rPr lang="pt-BR" sz="1200" dirty="0"/>
              <a:t>   (SELECT TOP 1 C FROM R2 WHERE R2.C = R1.A) AS X</a:t>
            </a:r>
          </a:p>
          <a:p>
            <a:pPr marL="304800" indent="0">
              <a:buNone/>
            </a:pPr>
            <a:r>
              <a:rPr lang="pt-BR" sz="1200" dirty="0"/>
              <a:t>FROM R1</a:t>
            </a:r>
          </a:p>
          <a:p>
            <a:pPr marL="304800" indent="0">
              <a:buNone/>
            </a:pPr>
            <a:endParaRPr lang="pt-BR" sz="1200" dirty="0"/>
          </a:p>
          <a:p>
            <a:pPr marL="304800" indent="0">
              <a:buNone/>
            </a:pPr>
            <a:r>
              <a:rPr lang="pt-BR" sz="1200" dirty="0"/>
              <a:t>SELECT A, B,</a:t>
            </a:r>
          </a:p>
          <a:p>
            <a:pPr marL="304800" indent="0">
              <a:buNone/>
            </a:pPr>
            <a:r>
              <a:rPr lang="pt-BR" sz="1200" dirty="0"/>
              <a:t>   (SELECT </a:t>
            </a:r>
            <a:r>
              <a:rPr lang="pt-BR" sz="1200" dirty="0" err="1"/>
              <a:t>Count</a:t>
            </a:r>
            <a:r>
              <a:rPr lang="pt-BR" sz="1200" dirty="0"/>
              <a:t>(1) FROM R2 WHERE R1.A = R2.C) AS Quant</a:t>
            </a:r>
          </a:p>
          <a:p>
            <a:pPr marL="304800" indent="0">
              <a:buNone/>
            </a:pPr>
            <a:r>
              <a:rPr lang="pt-BR" sz="1200" dirty="0"/>
              <a:t>FROM R1</a:t>
            </a:r>
          </a:p>
          <a:p>
            <a:pPr marL="304800" indent="0">
              <a:buNone/>
            </a:pPr>
            <a:endParaRPr lang="pt-BR" sz="1200" dirty="0"/>
          </a:p>
          <a:p>
            <a:pPr marL="304800" indent="0">
              <a:buNone/>
            </a:pPr>
            <a:r>
              <a:rPr lang="en-US" sz="1800" dirty="0">
                <a:solidFill>
                  <a:srgbClr val="0000FF"/>
                </a:solidFill>
                <a:latin typeface="Consolas" panose="020B0609020204030204" pitchFamily="49" charset="0"/>
              </a:rPr>
              <a:t>SELECT</a:t>
            </a:r>
            <a:r>
              <a:rPr lang="en-US" sz="1800" dirty="0">
                <a:solidFill>
                  <a:prstClr val="black"/>
                </a:solidFill>
                <a:latin typeface="Consolas" panose="020B0609020204030204" pitchFamily="49" charset="0"/>
              </a:rPr>
              <a:t> </a:t>
            </a:r>
            <a:r>
              <a:rPr lang="en-US" sz="1800" dirty="0">
                <a:solidFill>
                  <a:srgbClr val="008080"/>
                </a:solidFill>
                <a:latin typeface="Consolas" panose="020B0609020204030204" pitchFamily="49" charset="0"/>
              </a:rPr>
              <a:t>Nome</a:t>
            </a:r>
            <a:r>
              <a:rPr lang="en-US" sz="1800" dirty="0">
                <a:solidFill>
                  <a:srgbClr val="808080"/>
                </a:solidFill>
                <a:latin typeface="Consolas" panose="020B0609020204030204" pitchFamily="49" charset="0"/>
              </a:rPr>
              <a:t>,</a:t>
            </a:r>
            <a:r>
              <a:rPr lang="en-US" sz="1800" dirty="0">
                <a:solidFill>
                  <a:prstClr val="black"/>
                </a:solidFill>
                <a:latin typeface="Consolas" panose="020B0609020204030204" pitchFamily="49" charset="0"/>
              </a:rPr>
              <a:t> </a:t>
            </a:r>
          </a:p>
          <a:p>
            <a:pPr marL="304800" indent="0">
              <a:buNone/>
            </a:pPr>
            <a:r>
              <a:rPr lang="en-US" sz="1800" dirty="0">
                <a:solidFill>
                  <a:srgbClr val="0000FF"/>
                </a:solidFill>
                <a:latin typeface="Consolas" panose="020B0609020204030204" pitchFamily="49" charset="0"/>
              </a:rPr>
              <a:t>  </a:t>
            </a:r>
            <a:r>
              <a:rPr lang="en-US" sz="1800" dirty="0">
                <a:solidFill>
                  <a:srgbClr val="808080"/>
                </a:solidFill>
                <a:latin typeface="Consolas" panose="020B0609020204030204" pitchFamily="49" charset="0"/>
              </a:rPr>
              <a:t>(</a:t>
            </a:r>
            <a:r>
              <a:rPr lang="en-US" sz="1800" dirty="0">
                <a:solidFill>
                  <a:srgbClr val="0000FF"/>
                </a:solidFill>
                <a:latin typeface="Consolas" panose="020B0609020204030204" pitchFamily="49" charset="0"/>
              </a:rPr>
              <a:t>SELECT</a:t>
            </a:r>
            <a:r>
              <a:rPr lang="en-US" sz="1800" dirty="0">
                <a:solidFill>
                  <a:prstClr val="black"/>
                </a:solidFill>
                <a:latin typeface="Consolas" panose="020B0609020204030204" pitchFamily="49" charset="0"/>
              </a:rPr>
              <a:t> </a:t>
            </a:r>
            <a:r>
              <a:rPr lang="en-US" sz="1800" dirty="0">
                <a:solidFill>
                  <a:srgbClr val="FF00FF"/>
                </a:solidFill>
                <a:latin typeface="Consolas" panose="020B0609020204030204" pitchFamily="49" charset="0"/>
              </a:rPr>
              <a:t>Count</a:t>
            </a:r>
            <a:r>
              <a:rPr lang="en-US" sz="1800" dirty="0">
                <a:solidFill>
                  <a:srgbClr val="808080"/>
                </a:solidFill>
                <a:latin typeface="Consolas" panose="020B0609020204030204" pitchFamily="49" charset="0"/>
              </a:rPr>
              <a:t>(</a:t>
            </a:r>
            <a:r>
              <a:rPr lang="en-US" sz="1800" dirty="0">
                <a:solidFill>
                  <a:prstClr val="black"/>
                </a:solidFill>
                <a:latin typeface="Consolas" panose="020B0609020204030204" pitchFamily="49" charset="0"/>
              </a:rPr>
              <a:t>1</a:t>
            </a:r>
            <a:r>
              <a:rPr lang="en-US" sz="1800" dirty="0">
                <a:solidFill>
                  <a:srgbClr val="808080"/>
                </a:solidFill>
                <a:latin typeface="Consolas" panose="020B0609020204030204" pitchFamily="49" charset="0"/>
              </a:rPr>
              <a:t>)</a:t>
            </a:r>
            <a:r>
              <a:rPr lang="en-US" sz="1800" dirty="0">
                <a:solidFill>
                  <a:prstClr val="black"/>
                </a:solidFill>
                <a:latin typeface="Consolas" panose="020B0609020204030204" pitchFamily="49" charset="0"/>
              </a:rPr>
              <a:t> </a:t>
            </a:r>
            <a:r>
              <a:rPr lang="en-US" sz="1800" dirty="0">
                <a:solidFill>
                  <a:srgbClr val="0000FF"/>
                </a:solidFill>
                <a:latin typeface="Consolas" panose="020B0609020204030204" pitchFamily="49" charset="0"/>
              </a:rPr>
              <a:t>FROM</a:t>
            </a:r>
            <a:r>
              <a:rPr lang="en-US" sz="1800" dirty="0">
                <a:solidFill>
                  <a:prstClr val="black"/>
                </a:solidFill>
                <a:latin typeface="Consolas" panose="020B0609020204030204" pitchFamily="49" charset="0"/>
              </a:rPr>
              <a:t> </a:t>
            </a:r>
            <a:r>
              <a:rPr lang="en-US" sz="1800" dirty="0" err="1">
                <a:solidFill>
                  <a:srgbClr val="008080"/>
                </a:solidFill>
                <a:latin typeface="Consolas" panose="020B0609020204030204" pitchFamily="49" charset="0"/>
              </a:rPr>
              <a:t>Telefones</a:t>
            </a:r>
            <a:r>
              <a:rPr lang="en-US" sz="1800" dirty="0">
                <a:solidFill>
                  <a:prstClr val="black"/>
                </a:solidFill>
                <a:latin typeface="Consolas" panose="020B0609020204030204" pitchFamily="49" charset="0"/>
              </a:rPr>
              <a:t> </a:t>
            </a:r>
            <a:r>
              <a:rPr lang="en-US" sz="1800" dirty="0">
                <a:solidFill>
                  <a:srgbClr val="0000FF"/>
                </a:solidFill>
                <a:latin typeface="Consolas" panose="020B0609020204030204" pitchFamily="49" charset="0"/>
              </a:rPr>
              <a:t>WHERE</a:t>
            </a:r>
            <a:r>
              <a:rPr lang="en-US" sz="1800" dirty="0">
                <a:solidFill>
                  <a:prstClr val="black"/>
                </a:solidFill>
                <a:latin typeface="Consolas" panose="020B0609020204030204" pitchFamily="49" charset="0"/>
              </a:rPr>
              <a:t> </a:t>
            </a:r>
            <a:r>
              <a:rPr lang="en-US" sz="1800" dirty="0">
                <a:solidFill>
                  <a:srgbClr val="008080"/>
                </a:solidFill>
                <a:latin typeface="Consolas" panose="020B0609020204030204" pitchFamily="49" charset="0"/>
              </a:rPr>
              <a:t>Pessoa</a:t>
            </a:r>
            <a:r>
              <a:rPr lang="en-US" sz="1800" dirty="0">
                <a:solidFill>
                  <a:prstClr val="black"/>
                </a:solidFill>
                <a:latin typeface="Consolas" panose="020B0609020204030204" pitchFamily="49" charset="0"/>
              </a:rPr>
              <a:t> </a:t>
            </a:r>
            <a:r>
              <a:rPr lang="en-US" sz="1800" dirty="0">
                <a:solidFill>
                  <a:srgbClr val="808080"/>
                </a:solidFill>
                <a:latin typeface="Consolas" panose="020B0609020204030204" pitchFamily="49" charset="0"/>
              </a:rPr>
              <a:t>=</a:t>
            </a:r>
            <a:r>
              <a:rPr lang="en-US" sz="1800" dirty="0">
                <a:solidFill>
                  <a:prstClr val="black"/>
                </a:solidFill>
                <a:latin typeface="Consolas" panose="020B0609020204030204" pitchFamily="49" charset="0"/>
              </a:rPr>
              <a:t> </a:t>
            </a:r>
            <a:r>
              <a:rPr lang="en-US" sz="1800" dirty="0" err="1">
                <a:solidFill>
                  <a:srgbClr val="008080"/>
                </a:solidFill>
                <a:latin typeface="Consolas" panose="020B0609020204030204" pitchFamily="49" charset="0"/>
              </a:rPr>
              <a:t>Pessoas</a:t>
            </a:r>
            <a:r>
              <a:rPr lang="en-US" sz="1800" dirty="0" err="1">
                <a:solidFill>
                  <a:srgbClr val="808080"/>
                </a:solidFill>
                <a:latin typeface="Consolas" panose="020B0609020204030204" pitchFamily="49" charset="0"/>
              </a:rPr>
              <a:t>.</a:t>
            </a:r>
            <a:r>
              <a:rPr lang="en-US" sz="1800" dirty="0" err="1">
                <a:solidFill>
                  <a:srgbClr val="008080"/>
                </a:solidFill>
                <a:latin typeface="Consolas" panose="020B0609020204030204" pitchFamily="49" charset="0"/>
              </a:rPr>
              <a:t>Codigo</a:t>
            </a:r>
            <a:r>
              <a:rPr lang="en-US" sz="1800" dirty="0">
                <a:solidFill>
                  <a:srgbClr val="808080"/>
                </a:solidFill>
                <a:latin typeface="Consolas" panose="020B0609020204030204" pitchFamily="49" charset="0"/>
              </a:rPr>
              <a:t>)</a:t>
            </a:r>
            <a:r>
              <a:rPr lang="en-US" sz="1800" dirty="0">
                <a:solidFill>
                  <a:prstClr val="black"/>
                </a:solidFill>
                <a:latin typeface="Consolas" panose="020B0609020204030204" pitchFamily="49" charset="0"/>
              </a:rPr>
              <a:t> </a:t>
            </a:r>
            <a:r>
              <a:rPr lang="en-US" sz="1800" dirty="0">
                <a:solidFill>
                  <a:srgbClr val="0000FF"/>
                </a:solidFill>
                <a:latin typeface="Consolas" panose="020B0609020204030204" pitchFamily="49" charset="0"/>
              </a:rPr>
              <a:t>AS</a:t>
            </a:r>
            <a:r>
              <a:rPr lang="en-US" sz="1800" dirty="0">
                <a:solidFill>
                  <a:prstClr val="black"/>
                </a:solidFill>
                <a:latin typeface="Consolas" panose="020B0609020204030204" pitchFamily="49" charset="0"/>
              </a:rPr>
              <a:t> </a:t>
            </a:r>
            <a:r>
              <a:rPr lang="en-US" sz="1800" dirty="0" err="1">
                <a:solidFill>
                  <a:srgbClr val="008080"/>
                </a:solidFill>
                <a:latin typeface="Consolas" panose="020B0609020204030204" pitchFamily="49" charset="0"/>
              </a:rPr>
              <a:t>Linhas</a:t>
            </a:r>
            <a:endParaRPr lang="en-US" sz="1800" dirty="0">
              <a:solidFill>
                <a:prstClr val="black"/>
              </a:solidFill>
              <a:latin typeface="Consolas" panose="020B0609020204030204" pitchFamily="49" charset="0"/>
            </a:endParaRPr>
          </a:p>
          <a:p>
            <a:pPr marL="304800" indent="0">
              <a:buNone/>
            </a:pPr>
            <a:r>
              <a:rPr lang="en-US" sz="1800" dirty="0">
                <a:solidFill>
                  <a:srgbClr val="0000FF"/>
                </a:solidFill>
                <a:latin typeface="Consolas" panose="020B0609020204030204" pitchFamily="49" charset="0"/>
              </a:rPr>
              <a:t>FROM</a:t>
            </a:r>
            <a:r>
              <a:rPr lang="en-US" sz="1800" dirty="0">
                <a:solidFill>
                  <a:prstClr val="black"/>
                </a:solidFill>
                <a:latin typeface="Consolas" panose="020B0609020204030204" pitchFamily="49" charset="0"/>
              </a:rPr>
              <a:t> </a:t>
            </a:r>
            <a:r>
              <a:rPr lang="en-US" sz="1800" dirty="0" err="1">
                <a:solidFill>
                  <a:srgbClr val="008080"/>
                </a:solidFill>
                <a:latin typeface="Consolas" panose="020B0609020204030204" pitchFamily="49" charset="0"/>
              </a:rPr>
              <a:t>Pessoas</a:t>
            </a:r>
            <a:endParaRPr lang="en-US" sz="1800" dirty="0">
              <a:solidFill>
                <a:prstClr val="black"/>
              </a:solidFill>
              <a:latin typeface="Consolas" panose="020B0609020204030204" pitchFamily="49" charset="0"/>
            </a:endParaRPr>
          </a:p>
          <a:p>
            <a:pPr marL="304800" indent="0">
              <a:buNone/>
            </a:pPr>
            <a:r>
              <a:rPr lang="en-US" sz="1800" dirty="0">
                <a:solidFill>
                  <a:srgbClr val="0000FF"/>
                </a:solidFill>
                <a:latin typeface="Consolas" panose="020B0609020204030204" pitchFamily="49" charset="0"/>
              </a:rPr>
              <a:t>ORDER</a:t>
            </a:r>
            <a:r>
              <a:rPr lang="en-US" sz="1800" dirty="0">
                <a:solidFill>
                  <a:prstClr val="black"/>
                </a:solidFill>
                <a:latin typeface="Consolas" panose="020B0609020204030204" pitchFamily="49" charset="0"/>
              </a:rPr>
              <a:t> </a:t>
            </a:r>
            <a:r>
              <a:rPr lang="en-US" sz="1800" dirty="0">
                <a:solidFill>
                  <a:srgbClr val="0000FF"/>
                </a:solidFill>
                <a:latin typeface="Consolas" panose="020B0609020204030204" pitchFamily="49" charset="0"/>
              </a:rPr>
              <a:t>BY</a:t>
            </a:r>
            <a:r>
              <a:rPr lang="en-US" sz="1800" dirty="0">
                <a:solidFill>
                  <a:prstClr val="black"/>
                </a:solidFill>
                <a:latin typeface="Consolas" panose="020B0609020204030204" pitchFamily="49" charset="0"/>
              </a:rPr>
              <a:t> </a:t>
            </a:r>
            <a:r>
              <a:rPr lang="en-US" sz="1800" dirty="0">
                <a:solidFill>
                  <a:srgbClr val="008080"/>
                </a:solidFill>
                <a:latin typeface="Consolas" panose="020B0609020204030204" pitchFamily="49" charset="0"/>
              </a:rPr>
              <a:t>Nome</a:t>
            </a:r>
            <a:endParaRPr lang="en-US" sz="1800" dirty="0">
              <a:solidFill>
                <a:prstClr val="black"/>
              </a:solidFill>
              <a:latin typeface="Consolas" panose="020B0609020204030204" pitchFamily="49" charset="0"/>
            </a:endParaRPr>
          </a:p>
          <a:p>
            <a:endParaRPr lang="en-US" sz="1200" dirty="0">
              <a:solidFill>
                <a:prstClr val="black"/>
              </a:solidFill>
              <a:latin typeface="Consolas" panose="020B0609020204030204" pitchFamily="49" charset="0"/>
            </a:endParaRPr>
          </a:p>
          <a:p>
            <a:pPr marL="304800" indent="0">
              <a:buNone/>
            </a:pPr>
            <a:endParaRPr lang="en-US" sz="1200" dirty="0" smtClean="0"/>
          </a:p>
          <a:p>
            <a:pPr marL="304800" indent="0">
              <a:buNone/>
            </a:pPr>
            <a:endParaRPr lang="pt-BR" sz="1200" dirty="0"/>
          </a:p>
          <a:p>
            <a:pPr marL="304800" indent="0">
              <a:buNone/>
            </a:pPr>
            <a:endParaRPr lang="pt-BR" sz="1200" dirty="0"/>
          </a:p>
          <a:p>
            <a:pPr marL="304800" indent="0">
              <a:buNone/>
            </a:pPr>
            <a:endParaRPr lang="pt-BR" sz="1200" dirty="0"/>
          </a:p>
          <a:p>
            <a:pPr marL="304800" indent="0">
              <a:buNone/>
            </a:pPr>
            <a:endParaRPr lang="pt-BR" sz="1200" dirty="0"/>
          </a:p>
          <a:p>
            <a:pPr marL="304800" indent="0">
              <a:buNone/>
            </a:pPr>
            <a:endParaRPr lang="pt-BR" sz="1200" dirty="0"/>
          </a:p>
          <a:p>
            <a:pPr marL="304800" indent="0">
              <a:buNone/>
            </a:pPr>
            <a:endParaRPr lang="pt-BR" sz="1200" dirty="0" smtClean="0"/>
          </a:p>
          <a:p>
            <a:pPr marL="304800" indent="0">
              <a:buNone/>
            </a:pPr>
            <a:endParaRPr lang="en-US" sz="1200" dirty="0"/>
          </a:p>
        </p:txBody>
      </p:sp>
      <p:sp>
        <p:nvSpPr>
          <p:cNvPr id="3" name="Título 2"/>
          <p:cNvSpPr>
            <a:spLocks noGrp="1"/>
          </p:cNvSpPr>
          <p:nvPr>
            <p:ph type="title"/>
          </p:nvPr>
        </p:nvSpPr>
        <p:spPr/>
        <p:txBody>
          <a:bodyPr/>
          <a:lstStyle/>
          <a:p>
            <a:endParaRPr lang="en-US"/>
          </a:p>
        </p:txBody>
      </p:sp>
      <p:sp>
        <p:nvSpPr>
          <p:cNvPr id="4" name="Shape 494"/>
          <p:cNvSpPr txBox="1">
            <a:spLocks/>
          </p:cNvSpPr>
          <p:nvPr/>
        </p:nvSpPr>
        <p:spPr>
          <a:xfrm>
            <a:off x="0" y="0"/>
            <a:ext cx="12191999" cy="979136"/>
          </a:xfrm>
          <a:prstGeom prst="rect">
            <a:avLst/>
          </a:prstGeom>
          <a:solidFill>
            <a:srgbClr val="008272"/>
          </a:solidFill>
          <a:ln>
            <a:noFill/>
          </a:ln>
        </p:spPr>
        <p:txBody>
          <a:bodyPr lIns="0" tIns="0" rIns="0" bIns="0" anchor="ctr" anchorCtr="0">
            <a:noAutofit/>
          </a:bodyPr>
          <a:lstStyle>
            <a:defPPr marR="0" algn="l" rtl="0">
              <a:lnSpc>
                <a:spcPct val="100000"/>
              </a:lnSpc>
              <a:spcBef>
                <a:spcPts val="0"/>
              </a:spcBef>
              <a:spcAft>
                <a:spcPts val="0"/>
              </a:spcAft>
            </a:defPPr>
            <a:lvl1pPr marL="0" marR="0" indent="0" algn="l" rtl="0">
              <a:lnSpc>
                <a:spcPct val="90000"/>
              </a:lnSpc>
              <a:spcBef>
                <a:spcPts val="0"/>
              </a:spcBef>
              <a:spcAft>
                <a:spcPts val="0"/>
              </a:spcAft>
              <a:buClr>
                <a:schemeClr val="dk1"/>
              </a:buClr>
              <a:buFont typeface="Quattrocento Sans"/>
              <a:buNone/>
              <a:defRPr sz="1400" b="0" i="0" u="none" strike="noStrike" cap="none" baseline="0">
                <a:solidFill>
                  <a:srgbClr val="000000"/>
                </a:solidFill>
                <a:latin typeface="Arial"/>
                <a:ea typeface="Arial"/>
                <a:cs typeface="Arial"/>
                <a:sym typeface="Arial"/>
                <a:rtl val="0"/>
              </a:defRPr>
            </a:lvl1pPr>
            <a:lvl2pPr marL="0" marR="0" indent="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pPr marL="360000">
              <a:buClr>
                <a:srgbClr val="68217A"/>
              </a:buClr>
              <a:buSzPct val="25000"/>
            </a:pPr>
            <a:r>
              <a:rPr lang="en-GB" sz="3600" dirty="0" smtClean="0">
                <a:ea typeface="Quattrocento Sans"/>
              </a:rPr>
              <a:t>DML – Data Manipulation Language</a:t>
            </a:r>
            <a:endParaRPr lang="en-US" sz="3600" kern="0" dirty="0">
              <a:solidFill>
                <a:srgbClr val="FFFFFF"/>
              </a:solidFill>
              <a:latin typeface="Segoe UI Light" panose="020B0502040204020203" pitchFamily="34" charset="0"/>
              <a:ea typeface="Quattrocento Sans"/>
              <a:cs typeface="Segoe UI Light" panose="020B0502040204020203" pitchFamily="34" charset="0"/>
              <a:sym typeface="Quattrocento Sans"/>
            </a:endParaRPr>
          </a:p>
        </p:txBody>
      </p:sp>
      <p:pic>
        <p:nvPicPr>
          <p:cNvPr id="5" name="Picture 4"/>
          <p:cNvPicPr>
            <a:picLocks noChangeAspect="1"/>
          </p:cNvPicPr>
          <p:nvPr/>
        </p:nvPicPr>
        <p:blipFill>
          <a:blip r:embed="rId2"/>
          <a:stretch>
            <a:fillRect/>
          </a:stretch>
        </p:blipFill>
        <p:spPr>
          <a:xfrm>
            <a:off x="3069534" y="3941692"/>
            <a:ext cx="4315239" cy="2477267"/>
          </a:xfrm>
          <a:prstGeom prst="rect">
            <a:avLst/>
          </a:prstGeom>
        </p:spPr>
      </p:pic>
    </p:spTree>
    <p:extLst>
      <p:ext uri="{BB962C8B-B14F-4D97-AF65-F5344CB8AC3E}">
        <p14:creationId xmlns:p14="http://schemas.microsoft.com/office/powerpoint/2010/main" val="33565587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sz="5400" dirty="0" err="1" smtClean="0"/>
              <a:t>Modelo</a:t>
            </a:r>
            <a:r>
              <a:rPr lang="en-US" sz="5400" dirty="0" smtClean="0"/>
              <a:t> </a:t>
            </a:r>
            <a:r>
              <a:rPr lang="en-US" sz="5400" dirty="0" err="1" smtClean="0"/>
              <a:t>Entidade-Relacionamento</a:t>
            </a:r>
            <a:endParaRPr lang="en-US" sz="5400" dirty="0"/>
          </a:p>
        </p:txBody>
      </p:sp>
    </p:spTree>
    <p:extLst>
      <p:ext uri="{BB962C8B-B14F-4D97-AF65-F5344CB8AC3E}">
        <p14:creationId xmlns:p14="http://schemas.microsoft.com/office/powerpoint/2010/main" val="1703438393"/>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p:cNvSpPr>
            <a:spLocks noGrp="1"/>
          </p:cNvSpPr>
          <p:nvPr>
            <p:ph type="body" idx="1"/>
          </p:nvPr>
        </p:nvSpPr>
        <p:spPr/>
        <p:txBody>
          <a:bodyPr/>
          <a:lstStyle/>
          <a:p>
            <a:pPr marL="304800" indent="0">
              <a:buNone/>
            </a:pPr>
            <a:r>
              <a:rPr lang="pt-BR" sz="1200" dirty="0" err="1"/>
              <a:t>Subconsulta</a:t>
            </a:r>
            <a:r>
              <a:rPr lang="pt-BR" sz="1200" dirty="0"/>
              <a:t> na condição:</a:t>
            </a:r>
          </a:p>
          <a:p>
            <a:pPr marL="304800" indent="0">
              <a:buNone/>
            </a:pPr>
            <a:endParaRPr lang="pt-BR" sz="1200" dirty="0"/>
          </a:p>
          <a:p>
            <a:pPr marL="304800" indent="0">
              <a:buNone/>
            </a:pPr>
            <a:r>
              <a:rPr lang="pt-BR" sz="1200" dirty="0"/>
              <a:t>Operadores de Conjunto:</a:t>
            </a:r>
          </a:p>
          <a:p>
            <a:pPr marL="304800" indent="0">
              <a:buNone/>
            </a:pPr>
            <a:endParaRPr lang="pt-BR" sz="1200" dirty="0"/>
          </a:p>
          <a:p>
            <a:pPr marL="304800" indent="0">
              <a:buNone/>
            </a:pPr>
            <a:r>
              <a:rPr lang="pt-BR" sz="1200" dirty="0"/>
              <a:t>- IN: Testa se um valor está contido em uma lista de valores, que pode ser uma </a:t>
            </a:r>
            <a:r>
              <a:rPr lang="pt-BR" sz="1200" dirty="0" err="1"/>
              <a:t>subconsulta</a:t>
            </a:r>
            <a:r>
              <a:rPr lang="pt-BR" sz="1200" dirty="0"/>
              <a:t>.</a:t>
            </a:r>
          </a:p>
          <a:p>
            <a:pPr marL="304800" indent="0">
              <a:buNone/>
            </a:pPr>
            <a:r>
              <a:rPr lang="pt-BR" sz="1200" dirty="0"/>
              <a:t>  Sintaxe: Atributo IN (SELECT A FROM …)</a:t>
            </a:r>
          </a:p>
          <a:p>
            <a:pPr marL="304800" indent="0">
              <a:buNone/>
            </a:pPr>
            <a:endParaRPr lang="pt-BR" sz="1200" dirty="0"/>
          </a:p>
          <a:p>
            <a:pPr marL="304800" indent="0">
              <a:buNone/>
            </a:pPr>
            <a:r>
              <a:rPr lang="pt-BR" sz="1200" dirty="0"/>
              <a:t>- NOT IN: Testa se um valor não está contido em uma lista de valores.</a:t>
            </a:r>
          </a:p>
          <a:p>
            <a:pPr marL="304800" indent="0">
              <a:buNone/>
            </a:pPr>
            <a:r>
              <a:rPr lang="pt-BR" sz="1200" dirty="0"/>
              <a:t>  Sintaxe: Atributo NOT IN (SELECT A FROM …)</a:t>
            </a:r>
          </a:p>
          <a:p>
            <a:pPr marL="304800" indent="0">
              <a:buNone/>
            </a:pPr>
            <a:endParaRPr lang="pt-BR" sz="1200" dirty="0"/>
          </a:p>
          <a:p>
            <a:pPr marL="304800" indent="0">
              <a:buNone/>
            </a:pPr>
            <a:endParaRPr lang="pt-BR" sz="1200" dirty="0"/>
          </a:p>
          <a:p>
            <a:pPr marL="304800" indent="0">
              <a:buNone/>
            </a:pPr>
            <a:endParaRPr lang="en-US" sz="1200" dirty="0"/>
          </a:p>
          <a:p>
            <a:pPr marL="304800" indent="0">
              <a:buNone/>
            </a:pPr>
            <a:endParaRPr lang="pt-BR" sz="1200" dirty="0"/>
          </a:p>
          <a:p>
            <a:pPr marL="304800" indent="0">
              <a:buNone/>
            </a:pPr>
            <a:endParaRPr lang="pt-BR" sz="1200" dirty="0"/>
          </a:p>
          <a:p>
            <a:pPr marL="304800" indent="0">
              <a:buNone/>
            </a:pPr>
            <a:endParaRPr lang="pt-BR" sz="1200" dirty="0"/>
          </a:p>
          <a:p>
            <a:pPr marL="304800" indent="0">
              <a:buNone/>
            </a:pPr>
            <a:endParaRPr lang="pt-BR" sz="1200" dirty="0"/>
          </a:p>
          <a:p>
            <a:pPr marL="304800" indent="0">
              <a:buNone/>
            </a:pPr>
            <a:endParaRPr lang="pt-BR" sz="1200" dirty="0"/>
          </a:p>
          <a:p>
            <a:pPr marL="304800" indent="0">
              <a:buNone/>
            </a:pPr>
            <a:endParaRPr lang="pt-BR" sz="1200" dirty="0" smtClean="0"/>
          </a:p>
          <a:p>
            <a:pPr marL="304800" indent="0">
              <a:buNone/>
            </a:pPr>
            <a:endParaRPr lang="en-US" sz="1200" dirty="0"/>
          </a:p>
        </p:txBody>
      </p:sp>
      <p:sp>
        <p:nvSpPr>
          <p:cNvPr id="3" name="Título 2"/>
          <p:cNvSpPr>
            <a:spLocks noGrp="1"/>
          </p:cNvSpPr>
          <p:nvPr>
            <p:ph type="title"/>
          </p:nvPr>
        </p:nvSpPr>
        <p:spPr/>
        <p:txBody>
          <a:bodyPr/>
          <a:lstStyle/>
          <a:p>
            <a:endParaRPr lang="en-US"/>
          </a:p>
        </p:txBody>
      </p:sp>
      <p:sp>
        <p:nvSpPr>
          <p:cNvPr id="4" name="Shape 494"/>
          <p:cNvSpPr txBox="1">
            <a:spLocks/>
          </p:cNvSpPr>
          <p:nvPr/>
        </p:nvSpPr>
        <p:spPr>
          <a:xfrm>
            <a:off x="0" y="0"/>
            <a:ext cx="12191999" cy="979136"/>
          </a:xfrm>
          <a:prstGeom prst="rect">
            <a:avLst/>
          </a:prstGeom>
          <a:solidFill>
            <a:srgbClr val="008272"/>
          </a:solidFill>
          <a:ln>
            <a:noFill/>
          </a:ln>
        </p:spPr>
        <p:txBody>
          <a:bodyPr lIns="0" tIns="0" rIns="0" bIns="0" anchor="ctr" anchorCtr="0">
            <a:noAutofit/>
          </a:bodyPr>
          <a:lstStyle>
            <a:defPPr marR="0" algn="l" rtl="0">
              <a:lnSpc>
                <a:spcPct val="100000"/>
              </a:lnSpc>
              <a:spcBef>
                <a:spcPts val="0"/>
              </a:spcBef>
              <a:spcAft>
                <a:spcPts val="0"/>
              </a:spcAft>
            </a:defPPr>
            <a:lvl1pPr marL="0" marR="0" indent="0" algn="l" rtl="0">
              <a:lnSpc>
                <a:spcPct val="90000"/>
              </a:lnSpc>
              <a:spcBef>
                <a:spcPts val="0"/>
              </a:spcBef>
              <a:spcAft>
                <a:spcPts val="0"/>
              </a:spcAft>
              <a:buClr>
                <a:schemeClr val="dk1"/>
              </a:buClr>
              <a:buFont typeface="Quattrocento Sans"/>
              <a:buNone/>
              <a:defRPr sz="1400" b="0" i="0" u="none" strike="noStrike" cap="none" baseline="0">
                <a:solidFill>
                  <a:srgbClr val="000000"/>
                </a:solidFill>
                <a:latin typeface="Arial"/>
                <a:ea typeface="Arial"/>
                <a:cs typeface="Arial"/>
                <a:sym typeface="Arial"/>
                <a:rtl val="0"/>
              </a:defRPr>
            </a:lvl1pPr>
            <a:lvl2pPr marL="0" marR="0" indent="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pPr marL="360000">
              <a:buClr>
                <a:srgbClr val="68217A"/>
              </a:buClr>
              <a:buSzPct val="25000"/>
            </a:pPr>
            <a:r>
              <a:rPr lang="en-GB" sz="3600" dirty="0" smtClean="0">
                <a:ea typeface="Quattrocento Sans"/>
              </a:rPr>
              <a:t>DML – Data Manipulation Language</a:t>
            </a:r>
            <a:endParaRPr lang="en-US" sz="3600" kern="0" dirty="0">
              <a:solidFill>
                <a:srgbClr val="FFFFFF"/>
              </a:solidFill>
              <a:latin typeface="Segoe UI Light" panose="020B0502040204020203" pitchFamily="34" charset="0"/>
              <a:ea typeface="Quattrocento Sans"/>
              <a:cs typeface="Segoe UI Light" panose="020B0502040204020203" pitchFamily="34" charset="0"/>
              <a:sym typeface="Quattrocento Sans"/>
            </a:endParaRPr>
          </a:p>
        </p:txBody>
      </p:sp>
    </p:spTree>
    <p:extLst>
      <p:ext uri="{BB962C8B-B14F-4D97-AF65-F5344CB8AC3E}">
        <p14:creationId xmlns:p14="http://schemas.microsoft.com/office/powerpoint/2010/main" val="1464792023"/>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p:cNvSpPr>
            <a:spLocks noGrp="1"/>
          </p:cNvSpPr>
          <p:nvPr>
            <p:ph type="body" idx="1"/>
          </p:nvPr>
        </p:nvSpPr>
        <p:spPr/>
        <p:txBody>
          <a:bodyPr/>
          <a:lstStyle/>
          <a:p>
            <a:pPr marL="304800" indent="0">
              <a:buNone/>
            </a:pPr>
            <a:r>
              <a:rPr lang="pt-BR" sz="1200" dirty="0"/>
              <a:t>Operadores de Conjunto</a:t>
            </a:r>
          </a:p>
          <a:p>
            <a:pPr marL="304800" indent="0">
              <a:buNone/>
            </a:pPr>
            <a:endParaRPr lang="pt-BR" sz="1200" dirty="0"/>
          </a:p>
          <a:p>
            <a:pPr marL="304800" indent="0">
              <a:buNone/>
            </a:pPr>
            <a:r>
              <a:rPr lang="pt-BR" sz="1200" dirty="0"/>
              <a:t>- </a:t>
            </a:r>
            <a:r>
              <a:rPr lang="pt-BR" sz="1200" dirty="0" smtClean="0"/>
              <a:t>IN</a:t>
            </a:r>
            <a:endParaRPr lang="pt-BR" sz="1200" dirty="0"/>
          </a:p>
          <a:p>
            <a:pPr marL="304800" indent="0">
              <a:buNone/>
            </a:pPr>
            <a:r>
              <a:rPr lang="pt-BR" sz="1200" dirty="0"/>
              <a:t>- NOT </a:t>
            </a:r>
            <a:r>
              <a:rPr lang="pt-BR" sz="1200" dirty="0" smtClean="0"/>
              <a:t>IN</a:t>
            </a:r>
            <a:endParaRPr lang="pt-BR" sz="1200" dirty="0"/>
          </a:p>
          <a:p>
            <a:pPr marL="304800" indent="0">
              <a:buNone/>
            </a:pPr>
            <a:r>
              <a:rPr lang="pt-BR" sz="1200" dirty="0"/>
              <a:t>- SOME (</a:t>
            </a:r>
            <a:r>
              <a:rPr lang="pt-BR" sz="1200" dirty="0" err="1"/>
              <a:t>Any</a:t>
            </a:r>
            <a:r>
              <a:rPr lang="pt-BR" sz="1200" dirty="0"/>
              <a:t>)</a:t>
            </a:r>
          </a:p>
          <a:p>
            <a:pPr marL="304800" indent="0">
              <a:buNone/>
            </a:pPr>
            <a:endParaRPr lang="pt-BR" sz="1200" dirty="0"/>
          </a:p>
          <a:p>
            <a:pPr marL="304800" indent="0">
              <a:buNone/>
            </a:pPr>
            <a:r>
              <a:rPr lang="pt-BR" sz="1200" dirty="0"/>
              <a:t>Atributo &gt; SOME</a:t>
            </a:r>
          </a:p>
          <a:p>
            <a:pPr marL="304800" indent="0">
              <a:buNone/>
            </a:pPr>
            <a:r>
              <a:rPr lang="pt-BR" sz="1200" dirty="0"/>
              <a:t>Atributo &lt; SOME (SELECT A1 FROM …)</a:t>
            </a:r>
          </a:p>
          <a:p>
            <a:pPr marL="304800" indent="0">
              <a:buNone/>
            </a:pPr>
            <a:endParaRPr lang="pt-BR" sz="1200" dirty="0"/>
          </a:p>
          <a:p>
            <a:pPr marL="304800" indent="0">
              <a:buNone/>
            </a:pPr>
            <a:r>
              <a:rPr lang="pt-BR" sz="1200" dirty="0"/>
              <a:t>&gt; Maior que algum valor</a:t>
            </a:r>
          </a:p>
          <a:p>
            <a:pPr marL="304800" indent="0">
              <a:buNone/>
            </a:pPr>
            <a:r>
              <a:rPr lang="pt-BR" sz="1200" dirty="0"/>
              <a:t>&lt; Menor que algum valor</a:t>
            </a:r>
          </a:p>
          <a:p>
            <a:pPr marL="304800" indent="0">
              <a:buNone/>
            </a:pPr>
            <a:endParaRPr lang="pt-BR" sz="1200" dirty="0"/>
          </a:p>
          <a:p>
            <a:pPr marL="304800" indent="0">
              <a:buNone/>
            </a:pPr>
            <a:r>
              <a:rPr lang="pt-BR" sz="1200" dirty="0"/>
              <a:t>- ALL</a:t>
            </a:r>
          </a:p>
          <a:p>
            <a:pPr marL="304800" indent="0">
              <a:buNone/>
            </a:pPr>
            <a:endParaRPr lang="pt-BR" sz="1200" dirty="0"/>
          </a:p>
          <a:p>
            <a:pPr marL="304800" indent="0">
              <a:buNone/>
            </a:pPr>
            <a:r>
              <a:rPr lang="pt-BR" sz="1200" dirty="0"/>
              <a:t>&gt; Maior que todos os valores</a:t>
            </a:r>
          </a:p>
          <a:p>
            <a:pPr marL="304800" indent="0">
              <a:buNone/>
            </a:pPr>
            <a:r>
              <a:rPr lang="pt-BR" sz="1200" dirty="0"/>
              <a:t>&lt; Menor que todos os valores</a:t>
            </a:r>
          </a:p>
          <a:p>
            <a:pPr marL="304800" indent="0">
              <a:buNone/>
            </a:pPr>
            <a:endParaRPr lang="pt-BR" sz="1200" dirty="0"/>
          </a:p>
          <a:p>
            <a:pPr marL="304800" indent="0">
              <a:buNone/>
            </a:pPr>
            <a:r>
              <a:rPr lang="pt-BR" sz="1200" dirty="0"/>
              <a:t>- BETWEEN</a:t>
            </a:r>
          </a:p>
          <a:p>
            <a:pPr marL="304800" indent="0">
              <a:buNone/>
            </a:pPr>
            <a:endParaRPr lang="pt-BR" sz="1200" dirty="0"/>
          </a:p>
          <a:p>
            <a:pPr marL="304800" indent="0">
              <a:buNone/>
            </a:pPr>
            <a:r>
              <a:rPr lang="pt-BR" sz="1200" dirty="0"/>
              <a:t>- EXISTS</a:t>
            </a:r>
          </a:p>
          <a:p>
            <a:pPr marL="304800" indent="0">
              <a:buNone/>
            </a:pPr>
            <a:endParaRPr lang="pt-BR" sz="1200" dirty="0"/>
          </a:p>
          <a:p>
            <a:pPr marL="304800" indent="0">
              <a:buNone/>
            </a:pPr>
            <a:r>
              <a:rPr lang="pt-BR" sz="1200" dirty="0"/>
              <a:t>Retorna verdadeiro se a </a:t>
            </a:r>
            <a:r>
              <a:rPr lang="pt-BR" sz="1200" dirty="0" err="1"/>
              <a:t>subconsulta</a:t>
            </a:r>
            <a:r>
              <a:rPr lang="pt-BR" sz="1200" dirty="0"/>
              <a:t> possui </a:t>
            </a:r>
            <a:r>
              <a:rPr lang="pt-BR" sz="1200" dirty="0" err="1"/>
              <a:t>tuplas</a:t>
            </a:r>
            <a:r>
              <a:rPr lang="pt-BR" sz="1200" dirty="0"/>
              <a:t>.  É o operador mais rápido que existe.</a:t>
            </a:r>
          </a:p>
          <a:p>
            <a:pPr marL="304800" indent="0">
              <a:buNone/>
            </a:pPr>
            <a:r>
              <a:rPr lang="pt-BR" sz="1200" dirty="0"/>
              <a:t>EXISTS (SELECT ...)</a:t>
            </a:r>
          </a:p>
          <a:p>
            <a:pPr marL="304800" indent="0">
              <a:buNone/>
            </a:pPr>
            <a:endParaRPr lang="pt-BR" sz="1200" dirty="0"/>
          </a:p>
          <a:p>
            <a:pPr marL="304800" indent="0">
              <a:buNone/>
            </a:pPr>
            <a:endParaRPr lang="pt-BR" sz="1200" dirty="0"/>
          </a:p>
          <a:p>
            <a:pPr marL="304800" indent="0">
              <a:buNone/>
            </a:pPr>
            <a:endParaRPr lang="pt-BR" sz="1200" dirty="0"/>
          </a:p>
          <a:p>
            <a:pPr marL="304800" indent="0">
              <a:buNone/>
            </a:pPr>
            <a:endParaRPr lang="pt-BR" sz="1200" dirty="0"/>
          </a:p>
          <a:p>
            <a:pPr marL="304800" indent="0">
              <a:buNone/>
            </a:pPr>
            <a:endParaRPr lang="pt-BR" sz="1200" dirty="0"/>
          </a:p>
          <a:p>
            <a:pPr marL="304800" indent="0">
              <a:buNone/>
            </a:pPr>
            <a:endParaRPr lang="pt-BR" sz="1200" dirty="0"/>
          </a:p>
          <a:p>
            <a:pPr marL="304800" indent="0">
              <a:buNone/>
            </a:pPr>
            <a:endParaRPr lang="pt-BR" sz="1200" dirty="0" smtClean="0"/>
          </a:p>
          <a:p>
            <a:pPr marL="304800" indent="0">
              <a:buNone/>
            </a:pPr>
            <a:endParaRPr lang="en-US" sz="1200" dirty="0"/>
          </a:p>
        </p:txBody>
      </p:sp>
      <p:sp>
        <p:nvSpPr>
          <p:cNvPr id="3" name="Título 2"/>
          <p:cNvSpPr>
            <a:spLocks noGrp="1"/>
          </p:cNvSpPr>
          <p:nvPr>
            <p:ph type="title"/>
          </p:nvPr>
        </p:nvSpPr>
        <p:spPr/>
        <p:txBody>
          <a:bodyPr/>
          <a:lstStyle/>
          <a:p>
            <a:endParaRPr lang="en-US"/>
          </a:p>
        </p:txBody>
      </p:sp>
      <p:sp>
        <p:nvSpPr>
          <p:cNvPr id="4" name="Shape 494"/>
          <p:cNvSpPr txBox="1">
            <a:spLocks/>
          </p:cNvSpPr>
          <p:nvPr/>
        </p:nvSpPr>
        <p:spPr>
          <a:xfrm>
            <a:off x="0" y="0"/>
            <a:ext cx="12191999" cy="979136"/>
          </a:xfrm>
          <a:prstGeom prst="rect">
            <a:avLst/>
          </a:prstGeom>
          <a:solidFill>
            <a:srgbClr val="008272"/>
          </a:solidFill>
          <a:ln>
            <a:noFill/>
          </a:ln>
        </p:spPr>
        <p:txBody>
          <a:bodyPr lIns="0" tIns="0" rIns="0" bIns="0" anchor="ctr" anchorCtr="0">
            <a:noAutofit/>
          </a:bodyPr>
          <a:lstStyle>
            <a:defPPr marR="0" algn="l" rtl="0">
              <a:lnSpc>
                <a:spcPct val="100000"/>
              </a:lnSpc>
              <a:spcBef>
                <a:spcPts val="0"/>
              </a:spcBef>
              <a:spcAft>
                <a:spcPts val="0"/>
              </a:spcAft>
            </a:defPPr>
            <a:lvl1pPr marL="0" marR="0" indent="0" algn="l" rtl="0">
              <a:lnSpc>
                <a:spcPct val="90000"/>
              </a:lnSpc>
              <a:spcBef>
                <a:spcPts val="0"/>
              </a:spcBef>
              <a:spcAft>
                <a:spcPts val="0"/>
              </a:spcAft>
              <a:buClr>
                <a:schemeClr val="dk1"/>
              </a:buClr>
              <a:buFont typeface="Quattrocento Sans"/>
              <a:buNone/>
              <a:defRPr sz="1400" b="0" i="0" u="none" strike="noStrike" cap="none" baseline="0">
                <a:solidFill>
                  <a:srgbClr val="000000"/>
                </a:solidFill>
                <a:latin typeface="Arial"/>
                <a:ea typeface="Arial"/>
                <a:cs typeface="Arial"/>
                <a:sym typeface="Arial"/>
                <a:rtl val="0"/>
              </a:defRPr>
            </a:lvl1pPr>
            <a:lvl2pPr marL="0" marR="0" indent="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pPr marL="360000">
              <a:buClr>
                <a:srgbClr val="68217A"/>
              </a:buClr>
              <a:buSzPct val="25000"/>
            </a:pPr>
            <a:r>
              <a:rPr lang="en-GB" sz="3600" dirty="0" smtClean="0">
                <a:ea typeface="Quattrocento Sans"/>
              </a:rPr>
              <a:t>DML – Data Manipulation Language</a:t>
            </a:r>
            <a:endParaRPr lang="en-US" sz="3600" kern="0" dirty="0">
              <a:solidFill>
                <a:srgbClr val="FFFFFF"/>
              </a:solidFill>
              <a:latin typeface="Segoe UI Light" panose="020B0502040204020203" pitchFamily="34" charset="0"/>
              <a:ea typeface="Quattrocento Sans"/>
              <a:cs typeface="Segoe UI Light" panose="020B0502040204020203" pitchFamily="34" charset="0"/>
              <a:sym typeface="Quattrocento Sans"/>
            </a:endParaRPr>
          </a:p>
        </p:txBody>
      </p:sp>
    </p:spTree>
    <p:extLst>
      <p:ext uri="{BB962C8B-B14F-4D97-AF65-F5344CB8AC3E}">
        <p14:creationId xmlns:p14="http://schemas.microsoft.com/office/powerpoint/2010/main" val="103472357"/>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p:cNvSpPr>
            <a:spLocks noGrp="1"/>
          </p:cNvSpPr>
          <p:nvPr>
            <p:ph type="body" idx="1"/>
          </p:nvPr>
        </p:nvSpPr>
        <p:spPr/>
        <p:txBody>
          <a:bodyPr/>
          <a:lstStyle/>
          <a:p>
            <a:pPr marL="304800" indent="0">
              <a:buNone/>
            </a:pPr>
            <a:endParaRPr lang="pt-BR" sz="2000" dirty="0"/>
          </a:p>
          <a:p>
            <a:pPr marL="304800" indent="0">
              <a:buNone/>
            </a:pPr>
            <a:r>
              <a:rPr lang="en-US" sz="2000" dirty="0">
                <a:solidFill>
                  <a:srgbClr val="0000FF"/>
                </a:solidFill>
                <a:latin typeface="Consolas" panose="020B0609020204030204" pitchFamily="49" charset="0"/>
              </a:rPr>
              <a:t>SELECT</a:t>
            </a:r>
            <a:r>
              <a:rPr lang="en-US" sz="2000" dirty="0">
                <a:solidFill>
                  <a:prstClr val="black"/>
                </a:solidFill>
                <a:latin typeface="Consolas" panose="020B0609020204030204" pitchFamily="49" charset="0"/>
              </a:rPr>
              <a:t> </a:t>
            </a:r>
            <a:r>
              <a:rPr lang="en-US" sz="2000" dirty="0">
                <a:solidFill>
                  <a:srgbClr val="008080"/>
                </a:solidFill>
                <a:latin typeface="Consolas" panose="020B0609020204030204" pitchFamily="49" charset="0"/>
              </a:rPr>
              <a:t>Nome</a:t>
            </a:r>
            <a:r>
              <a:rPr lang="en-US" sz="2000" dirty="0">
                <a:solidFill>
                  <a:srgbClr val="808080"/>
                </a:solidFill>
                <a:latin typeface="Consolas" panose="020B0609020204030204" pitchFamily="49" charset="0"/>
              </a:rPr>
              <a:t>,</a:t>
            </a:r>
            <a:r>
              <a:rPr lang="en-US" sz="2000" dirty="0">
                <a:solidFill>
                  <a:prstClr val="black"/>
                </a:solidFill>
                <a:latin typeface="Consolas" panose="020B0609020204030204" pitchFamily="49" charset="0"/>
              </a:rPr>
              <a:t> </a:t>
            </a:r>
            <a:r>
              <a:rPr lang="en-US" sz="2000" dirty="0" err="1">
                <a:solidFill>
                  <a:srgbClr val="008080"/>
                </a:solidFill>
                <a:latin typeface="Consolas" panose="020B0609020204030204" pitchFamily="49" charset="0"/>
              </a:rPr>
              <a:t>DataNascimento</a:t>
            </a:r>
            <a:endParaRPr lang="en-US" sz="2000" dirty="0">
              <a:solidFill>
                <a:prstClr val="black"/>
              </a:solidFill>
              <a:latin typeface="Consolas" panose="020B0609020204030204" pitchFamily="49" charset="0"/>
            </a:endParaRPr>
          </a:p>
          <a:p>
            <a:pPr marL="304800" indent="0">
              <a:buNone/>
            </a:pPr>
            <a:r>
              <a:rPr lang="en-US" sz="2000" dirty="0">
                <a:solidFill>
                  <a:srgbClr val="0000FF"/>
                </a:solidFill>
                <a:latin typeface="Consolas" panose="020B0609020204030204" pitchFamily="49" charset="0"/>
              </a:rPr>
              <a:t>FROM</a:t>
            </a:r>
            <a:r>
              <a:rPr lang="en-US" sz="2000" dirty="0">
                <a:solidFill>
                  <a:prstClr val="black"/>
                </a:solidFill>
                <a:latin typeface="Consolas" panose="020B0609020204030204" pitchFamily="49" charset="0"/>
              </a:rPr>
              <a:t> </a:t>
            </a:r>
            <a:r>
              <a:rPr lang="en-US" sz="2000" dirty="0" err="1">
                <a:solidFill>
                  <a:srgbClr val="008080"/>
                </a:solidFill>
                <a:latin typeface="Consolas" panose="020B0609020204030204" pitchFamily="49" charset="0"/>
              </a:rPr>
              <a:t>Pessoas</a:t>
            </a:r>
            <a:endParaRPr lang="en-US" sz="2000" dirty="0">
              <a:solidFill>
                <a:prstClr val="black"/>
              </a:solidFill>
              <a:latin typeface="Consolas" panose="020B0609020204030204" pitchFamily="49" charset="0"/>
            </a:endParaRPr>
          </a:p>
          <a:p>
            <a:pPr marL="304800" indent="0">
              <a:buNone/>
            </a:pPr>
            <a:r>
              <a:rPr lang="en-US" sz="2000" dirty="0">
                <a:solidFill>
                  <a:srgbClr val="0000FF"/>
                </a:solidFill>
                <a:latin typeface="Consolas" panose="020B0609020204030204" pitchFamily="49" charset="0"/>
              </a:rPr>
              <a:t>WHERE</a:t>
            </a:r>
            <a:r>
              <a:rPr lang="en-US" sz="2000" dirty="0">
                <a:solidFill>
                  <a:prstClr val="black"/>
                </a:solidFill>
                <a:latin typeface="Consolas" panose="020B0609020204030204" pitchFamily="49" charset="0"/>
              </a:rPr>
              <a:t> </a:t>
            </a:r>
            <a:r>
              <a:rPr lang="en-US" sz="2000" dirty="0" err="1">
                <a:solidFill>
                  <a:srgbClr val="008080"/>
                </a:solidFill>
                <a:latin typeface="Consolas" panose="020B0609020204030204" pitchFamily="49" charset="0"/>
              </a:rPr>
              <a:t>DataNascimento</a:t>
            </a:r>
            <a:r>
              <a:rPr lang="en-US" sz="2000" dirty="0">
                <a:solidFill>
                  <a:prstClr val="black"/>
                </a:solidFill>
                <a:latin typeface="Consolas" panose="020B0609020204030204" pitchFamily="49" charset="0"/>
              </a:rPr>
              <a:t> </a:t>
            </a:r>
            <a:r>
              <a:rPr lang="en-US" sz="2000" dirty="0">
                <a:solidFill>
                  <a:srgbClr val="808080"/>
                </a:solidFill>
                <a:latin typeface="Consolas" panose="020B0609020204030204" pitchFamily="49" charset="0"/>
              </a:rPr>
              <a:t>BETWEEN</a:t>
            </a:r>
            <a:r>
              <a:rPr lang="en-US" sz="2000" dirty="0">
                <a:solidFill>
                  <a:prstClr val="black"/>
                </a:solidFill>
                <a:latin typeface="Consolas" panose="020B0609020204030204" pitchFamily="49" charset="0"/>
              </a:rPr>
              <a:t> </a:t>
            </a:r>
            <a:r>
              <a:rPr lang="en-US" sz="2000" dirty="0">
                <a:solidFill>
                  <a:srgbClr val="FF0000"/>
                </a:solidFill>
                <a:latin typeface="Consolas" panose="020B0609020204030204" pitchFamily="49" charset="0"/>
              </a:rPr>
              <a:t>'1982-01-01 00:00:00'</a:t>
            </a:r>
            <a:r>
              <a:rPr lang="en-US" sz="2000" dirty="0">
                <a:solidFill>
                  <a:prstClr val="black"/>
                </a:solidFill>
                <a:latin typeface="Consolas" panose="020B0609020204030204" pitchFamily="49" charset="0"/>
              </a:rPr>
              <a:t> </a:t>
            </a:r>
            <a:r>
              <a:rPr lang="en-US" sz="2000" dirty="0">
                <a:solidFill>
                  <a:srgbClr val="808080"/>
                </a:solidFill>
                <a:latin typeface="Consolas" panose="020B0609020204030204" pitchFamily="49" charset="0"/>
              </a:rPr>
              <a:t>AND</a:t>
            </a:r>
            <a:r>
              <a:rPr lang="en-US" sz="2000" dirty="0">
                <a:solidFill>
                  <a:prstClr val="black"/>
                </a:solidFill>
                <a:latin typeface="Consolas" panose="020B0609020204030204" pitchFamily="49" charset="0"/>
              </a:rPr>
              <a:t> </a:t>
            </a:r>
            <a:r>
              <a:rPr lang="en-US" sz="2000" dirty="0">
                <a:solidFill>
                  <a:srgbClr val="FF0000"/>
                </a:solidFill>
                <a:latin typeface="Consolas" panose="020B0609020204030204" pitchFamily="49" charset="0"/>
              </a:rPr>
              <a:t>'1985-12-31 23:59:59'</a:t>
            </a:r>
            <a:endParaRPr lang="en-US" sz="2000" dirty="0">
              <a:solidFill>
                <a:prstClr val="black"/>
              </a:solidFill>
              <a:latin typeface="Consolas" panose="020B0609020204030204" pitchFamily="49" charset="0"/>
            </a:endParaRPr>
          </a:p>
          <a:p>
            <a:endParaRPr lang="en-US" sz="2000" dirty="0">
              <a:solidFill>
                <a:prstClr val="black"/>
              </a:solidFill>
              <a:latin typeface="Consolas" panose="020B0609020204030204" pitchFamily="49" charset="0"/>
            </a:endParaRPr>
          </a:p>
          <a:p>
            <a:pPr marL="304800" indent="0">
              <a:buNone/>
            </a:pPr>
            <a:endParaRPr lang="pt-BR" sz="2000" dirty="0" smtClean="0"/>
          </a:p>
          <a:p>
            <a:pPr marL="304800" indent="0">
              <a:buNone/>
            </a:pPr>
            <a:endParaRPr lang="pt-BR" sz="2000" dirty="0"/>
          </a:p>
          <a:p>
            <a:pPr marL="304800" indent="0">
              <a:buNone/>
            </a:pPr>
            <a:endParaRPr lang="pt-BR" sz="2000" dirty="0"/>
          </a:p>
          <a:p>
            <a:pPr marL="304800" indent="0">
              <a:buNone/>
            </a:pPr>
            <a:endParaRPr lang="pt-BR" sz="2000" dirty="0"/>
          </a:p>
          <a:p>
            <a:pPr marL="304800" indent="0">
              <a:buNone/>
            </a:pPr>
            <a:endParaRPr lang="pt-BR" sz="2000" dirty="0"/>
          </a:p>
          <a:p>
            <a:pPr marL="304800" indent="0">
              <a:buNone/>
            </a:pPr>
            <a:endParaRPr lang="pt-BR" sz="2000" dirty="0" smtClean="0"/>
          </a:p>
          <a:p>
            <a:pPr marL="304800" indent="0">
              <a:buNone/>
            </a:pPr>
            <a:endParaRPr lang="en-US" sz="2000" dirty="0"/>
          </a:p>
        </p:txBody>
      </p:sp>
      <p:sp>
        <p:nvSpPr>
          <p:cNvPr id="3" name="Título 2"/>
          <p:cNvSpPr>
            <a:spLocks noGrp="1"/>
          </p:cNvSpPr>
          <p:nvPr>
            <p:ph type="title"/>
          </p:nvPr>
        </p:nvSpPr>
        <p:spPr/>
        <p:txBody>
          <a:bodyPr/>
          <a:lstStyle/>
          <a:p>
            <a:endParaRPr lang="en-US"/>
          </a:p>
        </p:txBody>
      </p:sp>
      <p:sp>
        <p:nvSpPr>
          <p:cNvPr id="4" name="Shape 494"/>
          <p:cNvSpPr txBox="1">
            <a:spLocks/>
          </p:cNvSpPr>
          <p:nvPr/>
        </p:nvSpPr>
        <p:spPr>
          <a:xfrm>
            <a:off x="0" y="0"/>
            <a:ext cx="12191999" cy="979136"/>
          </a:xfrm>
          <a:prstGeom prst="rect">
            <a:avLst/>
          </a:prstGeom>
          <a:solidFill>
            <a:srgbClr val="008272"/>
          </a:solidFill>
          <a:ln>
            <a:noFill/>
          </a:ln>
        </p:spPr>
        <p:txBody>
          <a:bodyPr lIns="0" tIns="0" rIns="0" bIns="0" anchor="ctr" anchorCtr="0">
            <a:noAutofit/>
          </a:bodyPr>
          <a:lstStyle>
            <a:defPPr marR="0" algn="l" rtl="0">
              <a:lnSpc>
                <a:spcPct val="100000"/>
              </a:lnSpc>
              <a:spcBef>
                <a:spcPts val="0"/>
              </a:spcBef>
              <a:spcAft>
                <a:spcPts val="0"/>
              </a:spcAft>
            </a:defPPr>
            <a:lvl1pPr marL="0" marR="0" indent="0" algn="l" rtl="0">
              <a:lnSpc>
                <a:spcPct val="90000"/>
              </a:lnSpc>
              <a:spcBef>
                <a:spcPts val="0"/>
              </a:spcBef>
              <a:spcAft>
                <a:spcPts val="0"/>
              </a:spcAft>
              <a:buClr>
                <a:schemeClr val="dk1"/>
              </a:buClr>
              <a:buFont typeface="Quattrocento Sans"/>
              <a:buNone/>
              <a:defRPr sz="1400" b="0" i="0" u="none" strike="noStrike" cap="none" baseline="0">
                <a:solidFill>
                  <a:srgbClr val="000000"/>
                </a:solidFill>
                <a:latin typeface="Arial"/>
                <a:ea typeface="Arial"/>
                <a:cs typeface="Arial"/>
                <a:sym typeface="Arial"/>
                <a:rtl val="0"/>
              </a:defRPr>
            </a:lvl1pPr>
            <a:lvl2pPr marL="0" marR="0" indent="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pPr marL="360000">
              <a:buClr>
                <a:srgbClr val="68217A"/>
              </a:buClr>
              <a:buSzPct val="25000"/>
            </a:pPr>
            <a:r>
              <a:rPr lang="en-GB" sz="3600" dirty="0" smtClean="0">
                <a:ea typeface="Quattrocento Sans"/>
              </a:rPr>
              <a:t>DML – Data Manipulation Language</a:t>
            </a:r>
            <a:endParaRPr lang="en-US" sz="3600" kern="0" dirty="0">
              <a:solidFill>
                <a:srgbClr val="FFFFFF"/>
              </a:solidFill>
              <a:latin typeface="Segoe UI Light" panose="020B0502040204020203" pitchFamily="34" charset="0"/>
              <a:ea typeface="Quattrocento Sans"/>
              <a:cs typeface="Segoe UI Light" panose="020B0502040204020203" pitchFamily="34" charset="0"/>
              <a:sym typeface="Quattrocento Sans"/>
            </a:endParaRPr>
          </a:p>
        </p:txBody>
      </p:sp>
      <p:pic>
        <p:nvPicPr>
          <p:cNvPr id="5" name="Picture 4"/>
          <p:cNvPicPr>
            <a:picLocks noChangeAspect="1"/>
          </p:cNvPicPr>
          <p:nvPr/>
        </p:nvPicPr>
        <p:blipFill>
          <a:blip r:embed="rId2"/>
          <a:stretch>
            <a:fillRect/>
          </a:stretch>
        </p:blipFill>
        <p:spPr>
          <a:xfrm>
            <a:off x="1477202" y="2635369"/>
            <a:ext cx="7010143" cy="1996266"/>
          </a:xfrm>
          <a:prstGeom prst="rect">
            <a:avLst/>
          </a:prstGeom>
        </p:spPr>
      </p:pic>
    </p:spTree>
    <p:extLst>
      <p:ext uri="{BB962C8B-B14F-4D97-AF65-F5344CB8AC3E}">
        <p14:creationId xmlns:p14="http://schemas.microsoft.com/office/powerpoint/2010/main" val="171549404"/>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p:cNvSpPr>
            <a:spLocks noGrp="1"/>
          </p:cNvSpPr>
          <p:nvPr>
            <p:ph type="body" idx="1"/>
          </p:nvPr>
        </p:nvSpPr>
        <p:spPr/>
        <p:txBody>
          <a:bodyPr/>
          <a:lstStyle/>
          <a:p>
            <a:pPr marL="304800" indent="0">
              <a:buNone/>
            </a:pPr>
            <a:r>
              <a:rPr lang="pt-BR" sz="1200" dirty="0"/>
              <a:t>Alterações no BD</a:t>
            </a:r>
          </a:p>
          <a:p>
            <a:pPr marL="304800" indent="0">
              <a:buNone/>
            </a:pPr>
            <a:endParaRPr lang="pt-BR" sz="1200" dirty="0"/>
          </a:p>
          <a:p>
            <a:pPr marL="304800" indent="0">
              <a:buNone/>
            </a:pPr>
            <a:endParaRPr lang="pt-BR" sz="1200" dirty="0"/>
          </a:p>
          <a:p>
            <a:pPr marL="304800" indent="0">
              <a:buNone/>
            </a:pPr>
            <a:r>
              <a:rPr lang="pt-BR" sz="1200" dirty="0"/>
              <a:t>- Exclusão</a:t>
            </a:r>
          </a:p>
          <a:p>
            <a:pPr marL="304800" indent="0">
              <a:buNone/>
            </a:pPr>
            <a:endParaRPr lang="pt-BR" sz="1200" dirty="0"/>
          </a:p>
          <a:p>
            <a:pPr marL="304800" indent="0">
              <a:buNone/>
            </a:pPr>
            <a:r>
              <a:rPr lang="pt-BR" sz="1200" dirty="0"/>
              <a:t>DELETE FROM Tabela WHERE Condição</a:t>
            </a:r>
          </a:p>
          <a:p>
            <a:pPr marL="304800" indent="0">
              <a:buNone/>
            </a:pPr>
            <a:endParaRPr lang="pt-BR" sz="1200" dirty="0"/>
          </a:p>
          <a:p>
            <a:pPr marL="304800" indent="0">
              <a:buNone/>
            </a:pPr>
            <a:r>
              <a:rPr lang="pt-BR" sz="1200" dirty="0"/>
              <a:t>DELETE FROM </a:t>
            </a:r>
            <a:r>
              <a:rPr lang="pt-BR" sz="1200" dirty="0" err="1"/>
              <a:t>Pessa</a:t>
            </a:r>
            <a:r>
              <a:rPr lang="pt-BR" sz="1200" dirty="0"/>
              <a:t> WHERE </a:t>
            </a:r>
            <a:r>
              <a:rPr lang="pt-BR" sz="1200" dirty="0" err="1"/>
              <a:t>Codigo</a:t>
            </a:r>
            <a:r>
              <a:rPr lang="pt-BR" sz="1200" dirty="0"/>
              <a:t> IN (SELECT </a:t>
            </a:r>
            <a:r>
              <a:rPr lang="pt-BR" sz="1200" dirty="0" err="1"/>
              <a:t>Codigo</a:t>
            </a:r>
            <a:r>
              <a:rPr lang="pt-BR" sz="1200" dirty="0"/>
              <a:t> FROM Pessoa2)</a:t>
            </a:r>
          </a:p>
          <a:p>
            <a:pPr marL="304800" indent="0">
              <a:buNone/>
            </a:pPr>
            <a:endParaRPr lang="pt-BR" sz="1200" dirty="0"/>
          </a:p>
          <a:p>
            <a:pPr marL="304800" indent="0">
              <a:buNone/>
            </a:pPr>
            <a:r>
              <a:rPr lang="pt-BR" sz="1200" dirty="0"/>
              <a:t>- Alteração</a:t>
            </a:r>
          </a:p>
          <a:p>
            <a:pPr marL="304800" indent="0">
              <a:buNone/>
            </a:pPr>
            <a:endParaRPr lang="pt-BR" sz="1200" dirty="0"/>
          </a:p>
          <a:p>
            <a:pPr marL="304800" indent="0">
              <a:buNone/>
            </a:pPr>
            <a:r>
              <a:rPr lang="pt-BR" sz="1200" dirty="0"/>
              <a:t>UPDATE Tabela SET a1 = v1 WHERE Condição</a:t>
            </a:r>
          </a:p>
          <a:p>
            <a:pPr marL="304800" indent="0">
              <a:buNone/>
            </a:pPr>
            <a:endParaRPr lang="pt-BR" sz="1200" dirty="0"/>
          </a:p>
          <a:p>
            <a:pPr marL="304800" indent="0">
              <a:buNone/>
            </a:pPr>
            <a:endParaRPr lang="pt-BR" sz="1200" dirty="0"/>
          </a:p>
          <a:p>
            <a:pPr marL="304800" indent="0">
              <a:buNone/>
            </a:pPr>
            <a:endParaRPr lang="pt-BR" sz="1200" dirty="0"/>
          </a:p>
          <a:p>
            <a:pPr marL="304800" indent="0">
              <a:buNone/>
            </a:pPr>
            <a:endParaRPr lang="pt-BR" sz="1200" dirty="0"/>
          </a:p>
          <a:p>
            <a:pPr marL="304800" indent="0">
              <a:buNone/>
            </a:pPr>
            <a:endParaRPr lang="pt-BR" sz="1200" dirty="0"/>
          </a:p>
          <a:p>
            <a:pPr marL="304800" indent="0">
              <a:buNone/>
            </a:pPr>
            <a:endParaRPr lang="pt-BR" sz="1200" dirty="0"/>
          </a:p>
          <a:p>
            <a:pPr marL="304800" indent="0">
              <a:buNone/>
            </a:pPr>
            <a:endParaRPr lang="pt-BR" sz="1200" dirty="0" smtClean="0"/>
          </a:p>
          <a:p>
            <a:pPr marL="304800" indent="0">
              <a:buNone/>
            </a:pPr>
            <a:endParaRPr lang="en-US" sz="1200" dirty="0"/>
          </a:p>
        </p:txBody>
      </p:sp>
      <p:sp>
        <p:nvSpPr>
          <p:cNvPr id="3" name="Título 2"/>
          <p:cNvSpPr>
            <a:spLocks noGrp="1"/>
          </p:cNvSpPr>
          <p:nvPr>
            <p:ph type="title"/>
          </p:nvPr>
        </p:nvSpPr>
        <p:spPr/>
        <p:txBody>
          <a:bodyPr/>
          <a:lstStyle/>
          <a:p>
            <a:endParaRPr lang="en-US"/>
          </a:p>
        </p:txBody>
      </p:sp>
      <p:sp>
        <p:nvSpPr>
          <p:cNvPr id="4" name="Shape 494"/>
          <p:cNvSpPr txBox="1">
            <a:spLocks/>
          </p:cNvSpPr>
          <p:nvPr/>
        </p:nvSpPr>
        <p:spPr>
          <a:xfrm>
            <a:off x="0" y="0"/>
            <a:ext cx="12191999" cy="979136"/>
          </a:xfrm>
          <a:prstGeom prst="rect">
            <a:avLst/>
          </a:prstGeom>
          <a:solidFill>
            <a:srgbClr val="008272"/>
          </a:solidFill>
          <a:ln>
            <a:noFill/>
          </a:ln>
        </p:spPr>
        <p:txBody>
          <a:bodyPr lIns="0" tIns="0" rIns="0" bIns="0" anchor="ctr" anchorCtr="0">
            <a:noAutofit/>
          </a:bodyPr>
          <a:lstStyle>
            <a:defPPr marR="0" algn="l" rtl="0">
              <a:lnSpc>
                <a:spcPct val="100000"/>
              </a:lnSpc>
              <a:spcBef>
                <a:spcPts val="0"/>
              </a:spcBef>
              <a:spcAft>
                <a:spcPts val="0"/>
              </a:spcAft>
            </a:defPPr>
            <a:lvl1pPr marL="0" marR="0" indent="0" algn="l" rtl="0">
              <a:lnSpc>
                <a:spcPct val="90000"/>
              </a:lnSpc>
              <a:spcBef>
                <a:spcPts val="0"/>
              </a:spcBef>
              <a:spcAft>
                <a:spcPts val="0"/>
              </a:spcAft>
              <a:buClr>
                <a:schemeClr val="dk1"/>
              </a:buClr>
              <a:buFont typeface="Quattrocento Sans"/>
              <a:buNone/>
              <a:defRPr sz="1400" b="0" i="0" u="none" strike="noStrike" cap="none" baseline="0">
                <a:solidFill>
                  <a:srgbClr val="000000"/>
                </a:solidFill>
                <a:latin typeface="Arial"/>
                <a:ea typeface="Arial"/>
                <a:cs typeface="Arial"/>
                <a:sym typeface="Arial"/>
                <a:rtl val="0"/>
              </a:defRPr>
            </a:lvl1pPr>
            <a:lvl2pPr marL="0" marR="0" indent="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pPr marL="360000">
              <a:buClr>
                <a:srgbClr val="68217A"/>
              </a:buClr>
              <a:buSzPct val="25000"/>
            </a:pPr>
            <a:r>
              <a:rPr lang="en-GB" sz="3600" dirty="0" smtClean="0">
                <a:ea typeface="Quattrocento Sans"/>
              </a:rPr>
              <a:t>DML – Data Manipulation Language</a:t>
            </a:r>
            <a:endParaRPr lang="en-US" sz="3600" kern="0" dirty="0">
              <a:solidFill>
                <a:srgbClr val="FFFFFF"/>
              </a:solidFill>
              <a:latin typeface="Segoe UI Light" panose="020B0502040204020203" pitchFamily="34" charset="0"/>
              <a:ea typeface="Quattrocento Sans"/>
              <a:cs typeface="Segoe UI Light" panose="020B0502040204020203" pitchFamily="34" charset="0"/>
              <a:sym typeface="Quattrocento Sans"/>
            </a:endParaRPr>
          </a:p>
        </p:txBody>
      </p:sp>
    </p:spTree>
    <p:extLst>
      <p:ext uri="{BB962C8B-B14F-4D97-AF65-F5344CB8AC3E}">
        <p14:creationId xmlns:p14="http://schemas.microsoft.com/office/powerpoint/2010/main" val="1861364859"/>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p:cNvSpPr>
            <a:spLocks noGrp="1"/>
          </p:cNvSpPr>
          <p:nvPr>
            <p:ph type="body" idx="1"/>
          </p:nvPr>
        </p:nvSpPr>
        <p:spPr/>
        <p:txBody>
          <a:bodyPr/>
          <a:lstStyle/>
          <a:p>
            <a:pPr marL="304800" indent="0">
              <a:buNone/>
            </a:pPr>
            <a:r>
              <a:rPr lang="pt-BR" sz="1800" dirty="0"/>
              <a:t>União</a:t>
            </a:r>
          </a:p>
          <a:p>
            <a:pPr marL="304800" indent="0">
              <a:buNone/>
            </a:pPr>
            <a:endParaRPr lang="pt-BR" sz="1800" dirty="0"/>
          </a:p>
          <a:p>
            <a:pPr marL="304800" indent="0">
              <a:buNone/>
            </a:pPr>
            <a:r>
              <a:rPr lang="pt-BR" sz="1800" dirty="0"/>
              <a:t>Une relações.  As regras da </a:t>
            </a:r>
            <a:r>
              <a:rPr lang="pt-BR" sz="1800" dirty="0" err="1"/>
              <a:t>algebra</a:t>
            </a:r>
            <a:r>
              <a:rPr lang="pt-BR" sz="1800" dirty="0"/>
              <a:t> relacional são válidas em SQL.</a:t>
            </a:r>
          </a:p>
          <a:p>
            <a:pPr marL="304800" indent="0">
              <a:buNone/>
            </a:pPr>
            <a:endParaRPr lang="pt-BR" sz="1800" dirty="0"/>
          </a:p>
          <a:p>
            <a:pPr marL="304800" indent="0">
              <a:buNone/>
            </a:pPr>
            <a:r>
              <a:rPr lang="pt-BR" sz="1800" dirty="0"/>
              <a:t>Sintaxe sem </a:t>
            </a:r>
            <a:r>
              <a:rPr lang="pt-BR" sz="1800" dirty="0" err="1"/>
              <a:t>tuplas</a:t>
            </a:r>
            <a:r>
              <a:rPr lang="pt-BR" sz="1800" dirty="0"/>
              <a:t> repetidas:</a:t>
            </a:r>
          </a:p>
          <a:p>
            <a:pPr marL="304800" indent="0">
              <a:buNone/>
            </a:pPr>
            <a:endParaRPr lang="pt-BR" sz="1800" dirty="0"/>
          </a:p>
          <a:p>
            <a:pPr marL="304800" indent="0">
              <a:buNone/>
            </a:pPr>
            <a:r>
              <a:rPr lang="pt-BR" sz="1800" dirty="0"/>
              <a:t>SELECT a1,...,na</a:t>
            </a:r>
          </a:p>
          <a:p>
            <a:pPr marL="304800" indent="0">
              <a:buNone/>
            </a:pPr>
            <a:r>
              <a:rPr lang="pt-BR" sz="1800" dirty="0"/>
              <a:t>UNION</a:t>
            </a:r>
          </a:p>
          <a:p>
            <a:pPr marL="304800" indent="0">
              <a:buNone/>
            </a:pPr>
            <a:r>
              <a:rPr lang="pt-BR" sz="1800" dirty="0"/>
              <a:t>SELECT b1,…,</a:t>
            </a:r>
            <a:r>
              <a:rPr lang="pt-BR" sz="1800" dirty="0" err="1"/>
              <a:t>bn</a:t>
            </a:r>
            <a:endParaRPr lang="pt-BR" sz="1800" dirty="0"/>
          </a:p>
          <a:p>
            <a:pPr marL="304800" indent="0">
              <a:buNone/>
            </a:pPr>
            <a:endParaRPr lang="pt-BR" sz="1800" dirty="0"/>
          </a:p>
          <a:p>
            <a:pPr marL="304800" indent="0">
              <a:buNone/>
            </a:pPr>
            <a:r>
              <a:rPr lang="pt-BR" sz="1800" dirty="0"/>
              <a:t>Sintaxe com </a:t>
            </a:r>
            <a:r>
              <a:rPr lang="pt-BR" sz="1800" dirty="0" err="1"/>
              <a:t>tuplas</a:t>
            </a:r>
            <a:r>
              <a:rPr lang="pt-BR" sz="1800" dirty="0"/>
              <a:t> repetidas:</a:t>
            </a:r>
          </a:p>
          <a:p>
            <a:pPr marL="304800" indent="0">
              <a:buNone/>
            </a:pPr>
            <a:endParaRPr lang="pt-BR" sz="2400" dirty="0"/>
          </a:p>
          <a:p>
            <a:pPr marL="304800" indent="0">
              <a:buNone/>
            </a:pPr>
            <a:r>
              <a:rPr lang="pt-BR" sz="1800" dirty="0"/>
              <a:t>SELECT a1,…,</a:t>
            </a:r>
            <a:r>
              <a:rPr lang="pt-BR" sz="1800" dirty="0" err="1"/>
              <a:t>an</a:t>
            </a:r>
            <a:endParaRPr lang="pt-BR" sz="1800" dirty="0"/>
          </a:p>
          <a:p>
            <a:pPr marL="304800" indent="0">
              <a:buNone/>
            </a:pPr>
            <a:r>
              <a:rPr lang="pt-BR" sz="1800" dirty="0"/>
              <a:t>UNION ALL</a:t>
            </a:r>
          </a:p>
          <a:p>
            <a:pPr marL="304800" indent="0">
              <a:buNone/>
            </a:pPr>
            <a:r>
              <a:rPr lang="pt-BR" sz="1800" dirty="0"/>
              <a:t>SELECT b1,…,</a:t>
            </a:r>
            <a:r>
              <a:rPr lang="pt-BR" sz="1800" dirty="0" err="1"/>
              <a:t>bn</a:t>
            </a:r>
            <a:endParaRPr lang="pt-BR" sz="1800" dirty="0"/>
          </a:p>
          <a:p>
            <a:pPr marL="304800" indent="0">
              <a:buNone/>
            </a:pPr>
            <a:endParaRPr lang="pt-BR" sz="1800" dirty="0"/>
          </a:p>
          <a:p>
            <a:pPr marL="304800" indent="0">
              <a:buNone/>
            </a:pPr>
            <a:endParaRPr lang="pt-BR" sz="1800" dirty="0"/>
          </a:p>
          <a:p>
            <a:pPr marL="304800" indent="0">
              <a:buNone/>
            </a:pPr>
            <a:endParaRPr lang="pt-BR" sz="1800" dirty="0" smtClean="0"/>
          </a:p>
          <a:p>
            <a:pPr marL="304800" indent="0">
              <a:buNone/>
            </a:pPr>
            <a:endParaRPr lang="en-US" sz="1800" dirty="0"/>
          </a:p>
        </p:txBody>
      </p:sp>
      <p:sp>
        <p:nvSpPr>
          <p:cNvPr id="3" name="Título 2"/>
          <p:cNvSpPr>
            <a:spLocks noGrp="1"/>
          </p:cNvSpPr>
          <p:nvPr>
            <p:ph type="title"/>
          </p:nvPr>
        </p:nvSpPr>
        <p:spPr/>
        <p:txBody>
          <a:bodyPr/>
          <a:lstStyle/>
          <a:p>
            <a:endParaRPr lang="en-US"/>
          </a:p>
        </p:txBody>
      </p:sp>
      <p:sp>
        <p:nvSpPr>
          <p:cNvPr id="4" name="Shape 494"/>
          <p:cNvSpPr txBox="1">
            <a:spLocks/>
          </p:cNvSpPr>
          <p:nvPr/>
        </p:nvSpPr>
        <p:spPr>
          <a:xfrm>
            <a:off x="0" y="0"/>
            <a:ext cx="12191999" cy="979136"/>
          </a:xfrm>
          <a:prstGeom prst="rect">
            <a:avLst/>
          </a:prstGeom>
          <a:solidFill>
            <a:srgbClr val="008272"/>
          </a:solidFill>
          <a:ln>
            <a:noFill/>
          </a:ln>
        </p:spPr>
        <p:txBody>
          <a:bodyPr lIns="0" tIns="0" rIns="0" bIns="0" anchor="ctr" anchorCtr="0">
            <a:noAutofit/>
          </a:bodyPr>
          <a:lstStyle>
            <a:defPPr marR="0" algn="l" rtl="0">
              <a:lnSpc>
                <a:spcPct val="100000"/>
              </a:lnSpc>
              <a:spcBef>
                <a:spcPts val="0"/>
              </a:spcBef>
              <a:spcAft>
                <a:spcPts val="0"/>
              </a:spcAft>
            </a:defPPr>
            <a:lvl1pPr marL="0" marR="0" indent="0" algn="l" rtl="0">
              <a:lnSpc>
                <a:spcPct val="90000"/>
              </a:lnSpc>
              <a:spcBef>
                <a:spcPts val="0"/>
              </a:spcBef>
              <a:spcAft>
                <a:spcPts val="0"/>
              </a:spcAft>
              <a:buClr>
                <a:schemeClr val="dk1"/>
              </a:buClr>
              <a:buFont typeface="Quattrocento Sans"/>
              <a:buNone/>
              <a:defRPr sz="1400" b="0" i="0" u="none" strike="noStrike" cap="none" baseline="0">
                <a:solidFill>
                  <a:srgbClr val="000000"/>
                </a:solidFill>
                <a:latin typeface="Arial"/>
                <a:ea typeface="Arial"/>
                <a:cs typeface="Arial"/>
                <a:sym typeface="Arial"/>
                <a:rtl val="0"/>
              </a:defRPr>
            </a:lvl1pPr>
            <a:lvl2pPr marL="0" marR="0" indent="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pPr marL="360000">
              <a:buClr>
                <a:srgbClr val="68217A"/>
              </a:buClr>
              <a:buSzPct val="25000"/>
            </a:pPr>
            <a:r>
              <a:rPr lang="en-GB" sz="3600" dirty="0" smtClean="0">
                <a:ea typeface="Quattrocento Sans"/>
              </a:rPr>
              <a:t>DML – Data Manipulation Language</a:t>
            </a:r>
            <a:endParaRPr lang="en-US" sz="3600" kern="0" dirty="0">
              <a:solidFill>
                <a:srgbClr val="FFFFFF"/>
              </a:solidFill>
              <a:latin typeface="Segoe UI Light" panose="020B0502040204020203" pitchFamily="34" charset="0"/>
              <a:ea typeface="Quattrocento Sans"/>
              <a:cs typeface="Segoe UI Light" panose="020B0502040204020203" pitchFamily="34" charset="0"/>
              <a:sym typeface="Quattrocento Sans"/>
            </a:endParaRPr>
          </a:p>
        </p:txBody>
      </p:sp>
    </p:spTree>
    <p:extLst>
      <p:ext uri="{BB962C8B-B14F-4D97-AF65-F5344CB8AC3E}">
        <p14:creationId xmlns:p14="http://schemas.microsoft.com/office/powerpoint/2010/main" val="4236442233"/>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p:cNvSpPr>
            <a:spLocks noGrp="1"/>
          </p:cNvSpPr>
          <p:nvPr>
            <p:ph type="body" idx="1"/>
          </p:nvPr>
        </p:nvSpPr>
        <p:spPr/>
        <p:txBody>
          <a:bodyPr/>
          <a:lstStyle/>
          <a:p>
            <a:pPr marL="304800" indent="0">
              <a:buNone/>
            </a:pPr>
            <a:endParaRPr lang="pt-BR" sz="2000" dirty="0"/>
          </a:p>
          <a:p>
            <a:pPr marL="304800" indent="0">
              <a:buNone/>
            </a:pPr>
            <a:endParaRPr lang="pt-BR" sz="2000" dirty="0"/>
          </a:p>
          <a:p>
            <a:pPr marL="304800" indent="0">
              <a:buNone/>
            </a:pPr>
            <a:r>
              <a:rPr lang="pt-BR" sz="2000" dirty="0" smtClean="0"/>
              <a:t>A União segue as regras da união na álgebra relacional</a:t>
            </a:r>
            <a:endParaRPr lang="pt-BR" sz="2000" dirty="0"/>
          </a:p>
          <a:p>
            <a:pPr marL="304800" indent="0">
              <a:buNone/>
            </a:pPr>
            <a:endParaRPr lang="pt-BR" sz="2000" dirty="0"/>
          </a:p>
          <a:p>
            <a:pPr marL="304800" indent="0">
              <a:buNone/>
            </a:pPr>
            <a:r>
              <a:rPr lang="pt-BR" sz="2000" dirty="0"/>
              <a:t>Regras:</a:t>
            </a:r>
          </a:p>
          <a:p>
            <a:pPr marL="304800" indent="0">
              <a:buNone/>
            </a:pPr>
            <a:r>
              <a:rPr lang="pt-BR" sz="2000" dirty="0"/>
              <a:t>1. A quantidade de atributos de R1 deve ser igual a quantidade de atributos de R2.</a:t>
            </a:r>
          </a:p>
          <a:p>
            <a:pPr marL="304800" indent="0">
              <a:buNone/>
            </a:pPr>
            <a:r>
              <a:rPr lang="pt-BR" sz="2000" dirty="0"/>
              <a:t>2. O tipo da coluna i de R1 deve ser igual ao tipo da coluna i de R2, para todas as colunas.</a:t>
            </a:r>
          </a:p>
          <a:p>
            <a:pPr marL="304800" indent="0">
              <a:buNone/>
            </a:pPr>
            <a:endParaRPr lang="en-US" sz="2000" dirty="0" smtClean="0"/>
          </a:p>
          <a:p>
            <a:pPr marL="304800" indent="0">
              <a:buNone/>
            </a:pPr>
            <a:endParaRPr lang="en-US" sz="2000" dirty="0"/>
          </a:p>
        </p:txBody>
      </p:sp>
      <p:sp>
        <p:nvSpPr>
          <p:cNvPr id="3" name="Título 2"/>
          <p:cNvSpPr>
            <a:spLocks noGrp="1"/>
          </p:cNvSpPr>
          <p:nvPr>
            <p:ph type="title"/>
          </p:nvPr>
        </p:nvSpPr>
        <p:spPr/>
        <p:txBody>
          <a:bodyPr/>
          <a:lstStyle/>
          <a:p>
            <a:endParaRPr lang="en-US" dirty="0"/>
          </a:p>
        </p:txBody>
      </p:sp>
      <p:sp>
        <p:nvSpPr>
          <p:cNvPr id="4" name="Shape 494"/>
          <p:cNvSpPr txBox="1">
            <a:spLocks/>
          </p:cNvSpPr>
          <p:nvPr/>
        </p:nvSpPr>
        <p:spPr>
          <a:xfrm>
            <a:off x="0" y="0"/>
            <a:ext cx="12191999" cy="979136"/>
          </a:xfrm>
          <a:prstGeom prst="rect">
            <a:avLst/>
          </a:prstGeom>
          <a:solidFill>
            <a:srgbClr val="008272"/>
          </a:solidFill>
          <a:ln>
            <a:noFill/>
          </a:ln>
        </p:spPr>
        <p:txBody>
          <a:bodyPr lIns="0" tIns="0" rIns="0" bIns="0" anchor="ctr" anchorCtr="0">
            <a:noAutofit/>
          </a:bodyPr>
          <a:lstStyle>
            <a:defPPr marR="0" algn="l" rtl="0">
              <a:lnSpc>
                <a:spcPct val="100000"/>
              </a:lnSpc>
              <a:spcBef>
                <a:spcPts val="0"/>
              </a:spcBef>
              <a:spcAft>
                <a:spcPts val="0"/>
              </a:spcAft>
            </a:defPPr>
            <a:lvl1pPr marL="0" marR="0" indent="0" algn="l" rtl="0">
              <a:lnSpc>
                <a:spcPct val="90000"/>
              </a:lnSpc>
              <a:spcBef>
                <a:spcPts val="0"/>
              </a:spcBef>
              <a:spcAft>
                <a:spcPts val="0"/>
              </a:spcAft>
              <a:buClr>
                <a:schemeClr val="dk1"/>
              </a:buClr>
              <a:buFont typeface="Quattrocento Sans"/>
              <a:buNone/>
              <a:defRPr sz="1400" b="0" i="0" u="none" strike="noStrike" cap="none" baseline="0">
                <a:solidFill>
                  <a:srgbClr val="000000"/>
                </a:solidFill>
                <a:latin typeface="Arial"/>
                <a:ea typeface="Arial"/>
                <a:cs typeface="Arial"/>
                <a:sym typeface="Arial"/>
                <a:rtl val="0"/>
              </a:defRPr>
            </a:lvl1pPr>
            <a:lvl2pPr marL="0" marR="0" indent="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pPr marL="360000">
              <a:buClr>
                <a:srgbClr val="68217A"/>
              </a:buClr>
              <a:buSzPct val="25000"/>
            </a:pPr>
            <a:r>
              <a:rPr lang="en-GB" sz="3600" dirty="0" smtClean="0">
                <a:ea typeface="Quattrocento Sans"/>
              </a:rPr>
              <a:t>DML – Data Manipulation Language</a:t>
            </a:r>
            <a:endParaRPr lang="en-US" sz="3600" kern="0" dirty="0">
              <a:solidFill>
                <a:srgbClr val="FFFFFF"/>
              </a:solidFill>
              <a:latin typeface="Segoe UI Light" panose="020B0502040204020203" pitchFamily="34" charset="0"/>
              <a:ea typeface="Quattrocento Sans"/>
              <a:cs typeface="Segoe UI Light" panose="020B0502040204020203" pitchFamily="34" charset="0"/>
              <a:sym typeface="Quattrocento Sans"/>
            </a:endParaRPr>
          </a:p>
        </p:txBody>
      </p:sp>
      <p:graphicFrame>
        <p:nvGraphicFramePr>
          <p:cNvPr id="5" name="Tabela 4"/>
          <p:cNvGraphicFramePr>
            <a:graphicFrameLocks noGrp="1"/>
          </p:cNvGraphicFramePr>
          <p:nvPr>
            <p:extLst>
              <p:ext uri="{D42A27DB-BD31-4B8C-83A1-F6EECF244321}">
                <p14:modId xmlns:p14="http://schemas.microsoft.com/office/powerpoint/2010/main" val="33598857"/>
              </p:ext>
            </p:extLst>
          </p:nvPr>
        </p:nvGraphicFramePr>
        <p:xfrm>
          <a:off x="482600" y="3332350"/>
          <a:ext cx="11370732" cy="1158240"/>
        </p:xfrm>
        <a:graphic>
          <a:graphicData uri="http://schemas.openxmlformats.org/drawingml/2006/table">
            <a:tbl>
              <a:tblPr firstRow="1" bandRow="1">
                <a:tableStyleId>{2D5ABB26-0587-4C30-8999-92F81FD0307C}</a:tableStyleId>
              </a:tblPr>
              <a:tblGrid>
                <a:gridCol w="3790244">
                  <a:extLst>
                    <a:ext uri="{9D8B030D-6E8A-4147-A177-3AD203B41FA5}">
                      <a16:colId xmlns:a16="http://schemas.microsoft.com/office/drawing/2014/main" val="20000"/>
                    </a:ext>
                  </a:extLst>
                </a:gridCol>
                <a:gridCol w="3790244">
                  <a:extLst>
                    <a:ext uri="{9D8B030D-6E8A-4147-A177-3AD203B41FA5}">
                      <a16:colId xmlns:a16="http://schemas.microsoft.com/office/drawing/2014/main" val="20001"/>
                    </a:ext>
                  </a:extLst>
                </a:gridCol>
                <a:gridCol w="3790244">
                  <a:extLst>
                    <a:ext uri="{9D8B030D-6E8A-4147-A177-3AD203B41FA5}">
                      <a16:colId xmlns:a16="http://schemas.microsoft.com/office/drawing/2014/main" val="20002"/>
                    </a:ext>
                  </a:extLst>
                </a:gridCol>
              </a:tblGrid>
              <a:tr h="370840">
                <a:tc>
                  <a:txBody>
                    <a:bodyPr/>
                    <a:lstStyle/>
                    <a:p>
                      <a:r>
                        <a:rPr lang="en-US" dirty="0" smtClean="0"/>
                        <a:t>R1</a:t>
                      </a:r>
                    </a:p>
                    <a:p>
                      <a:r>
                        <a:rPr lang="pt-BR" dirty="0" smtClean="0"/>
                        <a:t>A	B</a:t>
                      </a:r>
                    </a:p>
                    <a:p>
                      <a:r>
                        <a:rPr lang="pt-BR" dirty="0" smtClean="0"/>
                        <a:t>1	2</a:t>
                      </a:r>
                    </a:p>
                    <a:p>
                      <a:r>
                        <a:rPr lang="pt-BR" dirty="0" smtClean="0"/>
                        <a:t>3	4</a:t>
                      </a:r>
                    </a:p>
                  </a:txBody>
                  <a:tcPr/>
                </a:tc>
                <a:tc>
                  <a:txBody>
                    <a:bodyPr/>
                    <a:lstStyle/>
                    <a:p>
                      <a:r>
                        <a:rPr lang="en-US" dirty="0" smtClean="0"/>
                        <a:t>R2</a:t>
                      </a:r>
                    </a:p>
                    <a:p>
                      <a:r>
                        <a:rPr lang="es-ES" dirty="0" smtClean="0"/>
                        <a:t>A	B</a:t>
                      </a:r>
                    </a:p>
                    <a:p>
                      <a:r>
                        <a:rPr lang="es-ES" dirty="0" smtClean="0"/>
                        <a:t>X	1</a:t>
                      </a:r>
                    </a:p>
                    <a:p>
                      <a:r>
                        <a:rPr lang="es-ES" dirty="0" smtClean="0"/>
                        <a:t>Y	2</a:t>
                      </a:r>
                    </a:p>
                    <a:p>
                      <a:endParaRPr lang="en-US" dirty="0"/>
                    </a:p>
                  </a:txBody>
                  <a:tcPr/>
                </a:tc>
                <a:tc>
                  <a:txBody>
                    <a:bodyPr/>
                    <a:lstStyle/>
                    <a:p>
                      <a:r>
                        <a:rPr lang="en-US" dirty="0" smtClean="0"/>
                        <a:t>R3</a:t>
                      </a:r>
                    </a:p>
                    <a:p>
                      <a:r>
                        <a:rPr lang="es-ES" dirty="0" smtClean="0"/>
                        <a:t>C	D	E</a:t>
                      </a:r>
                    </a:p>
                    <a:p>
                      <a:r>
                        <a:rPr lang="es-ES" dirty="0" smtClean="0"/>
                        <a:t>Y	1	2</a:t>
                      </a:r>
                    </a:p>
                    <a:p>
                      <a:r>
                        <a:rPr lang="es-ES" dirty="0" smtClean="0"/>
                        <a:t>X	4	8</a:t>
                      </a:r>
                    </a:p>
                    <a:p>
                      <a:endParaRPr lang="en-US" dirty="0" smtClean="0"/>
                    </a:p>
                  </a:txBody>
                  <a:tcPr/>
                </a:tc>
                <a:extLst>
                  <a:ext uri="{0D108BD9-81ED-4DB2-BD59-A6C34878D82A}">
                    <a16:rowId xmlns:a16="http://schemas.microsoft.com/office/drawing/2014/main" val="10000"/>
                  </a:ext>
                </a:extLst>
              </a:tr>
            </a:tbl>
          </a:graphicData>
        </a:graphic>
      </p:graphicFrame>
      <mc:AlternateContent xmlns:mc="http://schemas.openxmlformats.org/markup-compatibility/2006">
        <mc:Choice xmlns:a14="http://schemas.microsoft.com/office/drawing/2010/main" Requires="a14">
          <p:sp>
            <p:nvSpPr>
              <p:cNvPr id="8" name="CaixaDeTexto 7"/>
              <p:cNvSpPr txBox="1"/>
              <p:nvPr/>
            </p:nvSpPr>
            <p:spPr>
              <a:xfrm>
                <a:off x="482600" y="4490590"/>
                <a:ext cx="11370732" cy="2076851"/>
              </a:xfrm>
              <a:prstGeom prst="rect">
                <a:avLst/>
              </a:prstGeom>
              <a:noFill/>
            </p:spPr>
            <p:txBody>
              <a:bodyPr wrap="square" rtlCol="0">
                <a:spAutoFit/>
              </a:bodyPr>
              <a:lstStyle/>
              <a:p>
                <a:r>
                  <a:rPr lang="pt-BR" sz="1600" dirty="0"/>
                  <a:t>R1 U R2 =&gt; Erro</a:t>
                </a:r>
                <a:endParaRPr lang="en-US" sz="1600" dirty="0"/>
              </a:p>
              <a:p>
                <a:r>
                  <a:rPr lang="pt-BR" sz="1600" dirty="0"/>
                  <a:t>R1 U R3 =&gt; Erro</a:t>
                </a:r>
                <a:endParaRPr lang="en-US" sz="1600" dirty="0"/>
              </a:p>
              <a:p>
                <a:r>
                  <a:rPr lang="pt-BR" sz="1600" dirty="0"/>
                  <a:t>R1 </a:t>
                </a:r>
                <a:r>
                  <a:rPr lang="pt-BR" sz="1600" dirty="0" smtClean="0"/>
                  <a:t>U </a:t>
                </a:r>
                <a14:m>
                  <m:oMath xmlns:m="http://schemas.openxmlformats.org/officeDocument/2006/math">
                    <m:nary>
                      <m:naryPr>
                        <m:chr m:val="∏"/>
                        <m:limLoc m:val="undOvr"/>
                        <m:supHide m:val="on"/>
                        <m:ctrlPr>
                          <a:rPr lang="en-US" sz="1600" i="1">
                            <a:latin typeface="Cambria Math" panose="02040503050406030204" pitchFamily="18" charset="0"/>
                          </a:rPr>
                        </m:ctrlPr>
                      </m:naryPr>
                      <m:sub>
                        <m:r>
                          <a:rPr lang="pt-BR" sz="1600" i="1">
                            <a:latin typeface="Cambria Math" panose="02040503050406030204" pitchFamily="18" charset="0"/>
                          </a:rPr>
                          <m:t>𝐷</m:t>
                        </m:r>
                        <m:r>
                          <a:rPr lang="pt-BR" sz="1600" i="1">
                            <a:latin typeface="Cambria Math" panose="02040503050406030204" pitchFamily="18" charset="0"/>
                          </a:rPr>
                          <m:t>,</m:t>
                        </m:r>
                        <m:r>
                          <a:rPr lang="pt-BR" sz="1600" i="1">
                            <a:latin typeface="Cambria Math" panose="02040503050406030204" pitchFamily="18" charset="0"/>
                          </a:rPr>
                          <m:t>𝐸</m:t>
                        </m:r>
                      </m:sub>
                      <m:sup/>
                      <m:e>
                        <m:r>
                          <a:rPr lang="pt-BR" sz="1600" i="1">
                            <a:latin typeface="Cambria Math" panose="02040503050406030204" pitchFamily="18" charset="0"/>
                          </a:rPr>
                          <m:t>(</m:t>
                        </m:r>
                        <m:r>
                          <a:rPr lang="pt-BR" sz="1600" i="1">
                            <a:latin typeface="Cambria Math" panose="02040503050406030204" pitchFamily="18" charset="0"/>
                          </a:rPr>
                          <m:t>𝑅</m:t>
                        </m:r>
                        <m:r>
                          <a:rPr lang="pt-BR" sz="1600" i="1">
                            <a:latin typeface="Cambria Math" panose="02040503050406030204" pitchFamily="18" charset="0"/>
                          </a:rPr>
                          <m:t>3)</m:t>
                        </m:r>
                      </m:e>
                    </m:nary>
                  </m:oMath>
                </a14:m>
                <a:endParaRPr lang="en-US" sz="1600" dirty="0" smtClean="0"/>
              </a:p>
              <a:p>
                <a:r>
                  <a:rPr lang="pt-BR" sz="1600" dirty="0"/>
                  <a:t>A	B</a:t>
                </a:r>
              </a:p>
              <a:p>
                <a:r>
                  <a:rPr lang="pt-BR" sz="1600" dirty="0"/>
                  <a:t>1	2</a:t>
                </a:r>
              </a:p>
              <a:p>
                <a:r>
                  <a:rPr lang="pt-BR" sz="1600" dirty="0"/>
                  <a:t>3	4</a:t>
                </a:r>
              </a:p>
              <a:p>
                <a:r>
                  <a:rPr lang="pt-BR" sz="1600" dirty="0"/>
                  <a:t>4	8</a:t>
                </a:r>
              </a:p>
              <a:p>
                <a:endParaRPr lang="en-US" sz="1600" dirty="0"/>
              </a:p>
            </p:txBody>
          </p:sp>
        </mc:Choice>
        <mc:Fallback>
          <p:sp>
            <p:nvSpPr>
              <p:cNvPr id="8" name="CaixaDeTexto 7"/>
              <p:cNvSpPr txBox="1">
                <a:spLocks noRot="1" noChangeAspect="1" noMove="1" noResize="1" noEditPoints="1" noAdjustHandles="1" noChangeArrowheads="1" noChangeShapeType="1" noTextEdit="1"/>
              </p:cNvSpPr>
              <p:nvPr/>
            </p:nvSpPr>
            <p:spPr>
              <a:xfrm>
                <a:off x="482600" y="4490590"/>
                <a:ext cx="11370732" cy="2076851"/>
              </a:xfrm>
              <a:prstGeom prst="rect">
                <a:avLst/>
              </a:prstGeom>
              <a:blipFill>
                <a:blip r:embed="rId2"/>
                <a:stretch>
                  <a:fillRect l="-268" t="-882"/>
                </a:stretch>
              </a:blipFill>
            </p:spPr>
            <p:txBody>
              <a:bodyPr/>
              <a:lstStyle/>
              <a:p>
                <a:r>
                  <a:rPr lang="en-US">
                    <a:noFill/>
                  </a:rPr>
                  <a:t> </a:t>
                </a:r>
              </a:p>
            </p:txBody>
          </p:sp>
        </mc:Fallback>
      </mc:AlternateContent>
    </p:spTree>
    <p:extLst>
      <p:ext uri="{BB962C8B-B14F-4D97-AF65-F5344CB8AC3E}">
        <p14:creationId xmlns:p14="http://schemas.microsoft.com/office/powerpoint/2010/main" val="754492336"/>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p:cNvSpPr>
            <a:spLocks noGrp="1"/>
          </p:cNvSpPr>
          <p:nvPr>
            <p:ph type="body" idx="1"/>
          </p:nvPr>
        </p:nvSpPr>
        <p:spPr/>
        <p:txBody>
          <a:bodyPr/>
          <a:lstStyle/>
          <a:p>
            <a:pPr marL="304800" indent="0">
              <a:buNone/>
            </a:pPr>
            <a:r>
              <a:rPr lang="pt-BR" sz="1800" dirty="0"/>
              <a:t>Visões</a:t>
            </a:r>
          </a:p>
          <a:p>
            <a:pPr marL="304800" indent="0">
              <a:buNone/>
            </a:pPr>
            <a:endParaRPr lang="pt-BR" sz="1800" dirty="0"/>
          </a:p>
          <a:p>
            <a:pPr marL="304800" indent="0">
              <a:buNone/>
            </a:pPr>
            <a:r>
              <a:rPr lang="pt-BR" sz="1800" dirty="0"/>
              <a:t>CREATE VIEW </a:t>
            </a:r>
            <a:r>
              <a:rPr lang="pt-BR" sz="1800" dirty="0" err="1"/>
              <a:t>NomeVisao</a:t>
            </a:r>
            <a:r>
              <a:rPr lang="pt-BR" sz="1800" dirty="0"/>
              <a:t> AS Consulta </a:t>
            </a:r>
          </a:p>
          <a:p>
            <a:pPr marL="304800" indent="0">
              <a:buNone/>
            </a:pPr>
            <a:endParaRPr lang="pt-BR" sz="1800" dirty="0" smtClean="0"/>
          </a:p>
          <a:p>
            <a:pPr marL="304800" indent="0">
              <a:buNone/>
            </a:pPr>
            <a:r>
              <a:rPr lang="en-US" sz="1800" dirty="0">
                <a:solidFill>
                  <a:srgbClr val="0000FF"/>
                </a:solidFill>
                <a:latin typeface="Consolas" panose="020B0609020204030204" pitchFamily="49" charset="0"/>
              </a:rPr>
              <a:t>CREATE</a:t>
            </a:r>
            <a:r>
              <a:rPr lang="en-US" sz="1800" dirty="0">
                <a:solidFill>
                  <a:prstClr val="black"/>
                </a:solidFill>
                <a:latin typeface="Consolas" panose="020B0609020204030204" pitchFamily="49" charset="0"/>
              </a:rPr>
              <a:t> </a:t>
            </a:r>
            <a:r>
              <a:rPr lang="en-US" sz="1800" dirty="0">
                <a:solidFill>
                  <a:srgbClr val="0000FF"/>
                </a:solidFill>
                <a:latin typeface="Consolas" panose="020B0609020204030204" pitchFamily="49" charset="0"/>
              </a:rPr>
              <a:t>VIEW</a:t>
            </a:r>
            <a:r>
              <a:rPr lang="en-US" sz="1800" dirty="0">
                <a:solidFill>
                  <a:prstClr val="black"/>
                </a:solidFill>
                <a:latin typeface="Consolas" panose="020B0609020204030204" pitchFamily="49" charset="0"/>
              </a:rPr>
              <a:t> </a:t>
            </a:r>
            <a:r>
              <a:rPr lang="en-US" sz="1800" dirty="0" err="1">
                <a:solidFill>
                  <a:srgbClr val="008080"/>
                </a:solidFill>
                <a:latin typeface="Consolas" panose="020B0609020204030204" pitchFamily="49" charset="0"/>
              </a:rPr>
              <a:t>Lista</a:t>
            </a:r>
            <a:r>
              <a:rPr lang="en-US" sz="1800" dirty="0">
                <a:solidFill>
                  <a:prstClr val="black"/>
                </a:solidFill>
                <a:latin typeface="Consolas" panose="020B0609020204030204" pitchFamily="49" charset="0"/>
              </a:rPr>
              <a:t> </a:t>
            </a:r>
            <a:r>
              <a:rPr lang="en-US" sz="1800" dirty="0">
                <a:solidFill>
                  <a:srgbClr val="0000FF"/>
                </a:solidFill>
                <a:latin typeface="Consolas" panose="020B0609020204030204" pitchFamily="49" charset="0"/>
              </a:rPr>
              <a:t>AS</a:t>
            </a:r>
            <a:endParaRPr lang="en-US" sz="1800" dirty="0">
              <a:solidFill>
                <a:prstClr val="black"/>
              </a:solidFill>
              <a:latin typeface="Consolas" panose="020B0609020204030204" pitchFamily="49" charset="0"/>
            </a:endParaRPr>
          </a:p>
          <a:p>
            <a:pPr marL="304800" indent="0">
              <a:buNone/>
            </a:pPr>
            <a:r>
              <a:rPr lang="pt-BR" sz="1800" dirty="0">
                <a:solidFill>
                  <a:srgbClr val="0000FF"/>
                </a:solidFill>
                <a:latin typeface="Consolas" panose="020B0609020204030204" pitchFamily="49" charset="0"/>
              </a:rPr>
              <a:t>SELECT</a:t>
            </a:r>
            <a:r>
              <a:rPr lang="pt-BR" sz="1800" dirty="0">
                <a:solidFill>
                  <a:prstClr val="black"/>
                </a:solidFill>
                <a:latin typeface="Consolas" panose="020B0609020204030204" pitchFamily="49" charset="0"/>
              </a:rPr>
              <a:t> </a:t>
            </a:r>
            <a:r>
              <a:rPr lang="pt-BR" sz="1800" dirty="0">
                <a:solidFill>
                  <a:srgbClr val="008080"/>
                </a:solidFill>
                <a:latin typeface="Consolas" panose="020B0609020204030204" pitchFamily="49" charset="0"/>
              </a:rPr>
              <a:t>Pessoas</a:t>
            </a:r>
            <a:r>
              <a:rPr lang="pt-BR" sz="1800" dirty="0">
                <a:solidFill>
                  <a:srgbClr val="808080"/>
                </a:solidFill>
                <a:latin typeface="Consolas" panose="020B0609020204030204" pitchFamily="49" charset="0"/>
              </a:rPr>
              <a:t>.</a:t>
            </a:r>
            <a:r>
              <a:rPr lang="pt-BR" sz="1800" dirty="0">
                <a:solidFill>
                  <a:srgbClr val="008080"/>
                </a:solidFill>
                <a:latin typeface="Consolas" panose="020B0609020204030204" pitchFamily="49" charset="0"/>
              </a:rPr>
              <a:t>Codigo</a:t>
            </a:r>
            <a:r>
              <a:rPr lang="pt-BR" sz="1800" dirty="0">
                <a:solidFill>
                  <a:srgbClr val="808080"/>
                </a:solidFill>
                <a:latin typeface="Consolas" panose="020B0609020204030204" pitchFamily="49" charset="0"/>
              </a:rPr>
              <a:t>,</a:t>
            </a:r>
            <a:r>
              <a:rPr lang="pt-BR" sz="1800" dirty="0">
                <a:solidFill>
                  <a:prstClr val="black"/>
                </a:solidFill>
                <a:latin typeface="Consolas" panose="020B0609020204030204" pitchFamily="49" charset="0"/>
              </a:rPr>
              <a:t> </a:t>
            </a:r>
            <a:r>
              <a:rPr lang="pt-BR" sz="1800" dirty="0">
                <a:solidFill>
                  <a:srgbClr val="008080"/>
                </a:solidFill>
                <a:latin typeface="Consolas" panose="020B0609020204030204" pitchFamily="49" charset="0"/>
              </a:rPr>
              <a:t>Nome</a:t>
            </a:r>
            <a:r>
              <a:rPr lang="pt-BR" sz="1800" dirty="0">
                <a:solidFill>
                  <a:srgbClr val="808080"/>
                </a:solidFill>
                <a:latin typeface="Consolas" panose="020B0609020204030204" pitchFamily="49" charset="0"/>
              </a:rPr>
              <a:t>,</a:t>
            </a:r>
            <a:r>
              <a:rPr lang="pt-BR" sz="1800" dirty="0">
                <a:solidFill>
                  <a:prstClr val="black"/>
                </a:solidFill>
                <a:latin typeface="Consolas" panose="020B0609020204030204" pitchFamily="49" charset="0"/>
              </a:rPr>
              <a:t> </a:t>
            </a:r>
            <a:r>
              <a:rPr lang="pt-BR" sz="1800" dirty="0">
                <a:solidFill>
                  <a:srgbClr val="008080"/>
                </a:solidFill>
                <a:latin typeface="Consolas" panose="020B0609020204030204" pitchFamily="49" charset="0"/>
              </a:rPr>
              <a:t>Sexo</a:t>
            </a:r>
            <a:r>
              <a:rPr lang="pt-BR" sz="1800" dirty="0">
                <a:solidFill>
                  <a:srgbClr val="808080"/>
                </a:solidFill>
                <a:latin typeface="Consolas" panose="020B0609020204030204" pitchFamily="49" charset="0"/>
              </a:rPr>
              <a:t>,</a:t>
            </a:r>
            <a:r>
              <a:rPr lang="pt-BR" sz="1800" dirty="0">
                <a:solidFill>
                  <a:prstClr val="black"/>
                </a:solidFill>
                <a:latin typeface="Consolas" panose="020B0609020204030204" pitchFamily="49" charset="0"/>
              </a:rPr>
              <a:t> </a:t>
            </a:r>
            <a:r>
              <a:rPr lang="pt-BR" sz="1800" dirty="0">
                <a:solidFill>
                  <a:srgbClr val="008080"/>
                </a:solidFill>
                <a:latin typeface="Consolas" panose="020B0609020204030204" pitchFamily="49" charset="0"/>
              </a:rPr>
              <a:t>Telefone</a:t>
            </a:r>
            <a:endParaRPr lang="pt-BR" sz="1800" dirty="0">
              <a:solidFill>
                <a:prstClr val="black"/>
              </a:solidFill>
              <a:latin typeface="Consolas" panose="020B0609020204030204" pitchFamily="49" charset="0"/>
            </a:endParaRPr>
          </a:p>
          <a:p>
            <a:pPr marL="304800" indent="0">
              <a:buNone/>
            </a:pPr>
            <a:r>
              <a:rPr lang="en-US" sz="1800" dirty="0">
                <a:solidFill>
                  <a:srgbClr val="0000FF"/>
                </a:solidFill>
                <a:latin typeface="Consolas" panose="020B0609020204030204" pitchFamily="49" charset="0"/>
              </a:rPr>
              <a:t>FROM</a:t>
            </a:r>
            <a:r>
              <a:rPr lang="en-US" sz="1800" dirty="0">
                <a:solidFill>
                  <a:prstClr val="black"/>
                </a:solidFill>
                <a:latin typeface="Consolas" panose="020B0609020204030204" pitchFamily="49" charset="0"/>
              </a:rPr>
              <a:t> </a:t>
            </a:r>
            <a:r>
              <a:rPr lang="en-US" sz="1800" dirty="0" err="1">
                <a:solidFill>
                  <a:srgbClr val="008080"/>
                </a:solidFill>
                <a:latin typeface="Consolas" panose="020B0609020204030204" pitchFamily="49" charset="0"/>
              </a:rPr>
              <a:t>Pessoas</a:t>
            </a:r>
            <a:endParaRPr lang="en-US" sz="1800" dirty="0">
              <a:solidFill>
                <a:prstClr val="black"/>
              </a:solidFill>
              <a:latin typeface="Consolas" panose="020B0609020204030204" pitchFamily="49" charset="0"/>
            </a:endParaRPr>
          </a:p>
          <a:p>
            <a:pPr marL="304800" indent="0">
              <a:buNone/>
            </a:pPr>
            <a:r>
              <a:rPr lang="en-US" sz="1800" dirty="0" smtClean="0">
                <a:solidFill>
                  <a:srgbClr val="808080"/>
                </a:solidFill>
                <a:latin typeface="Consolas" panose="020B0609020204030204" pitchFamily="49" charset="0"/>
              </a:rPr>
              <a:t>  LEFT</a:t>
            </a:r>
            <a:r>
              <a:rPr lang="en-US" sz="1800" dirty="0" smtClean="0">
                <a:solidFill>
                  <a:prstClr val="black"/>
                </a:solidFill>
                <a:latin typeface="Consolas" panose="020B0609020204030204" pitchFamily="49" charset="0"/>
              </a:rPr>
              <a:t> </a:t>
            </a:r>
            <a:r>
              <a:rPr lang="en-US" sz="1800" dirty="0">
                <a:solidFill>
                  <a:srgbClr val="808080"/>
                </a:solidFill>
                <a:latin typeface="Consolas" panose="020B0609020204030204" pitchFamily="49" charset="0"/>
              </a:rPr>
              <a:t>JOIN</a:t>
            </a:r>
            <a:r>
              <a:rPr lang="en-US" sz="1800" dirty="0">
                <a:solidFill>
                  <a:prstClr val="black"/>
                </a:solidFill>
                <a:latin typeface="Consolas" panose="020B0609020204030204" pitchFamily="49" charset="0"/>
              </a:rPr>
              <a:t> </a:t>
            </a:r>
            <a:r>
              <a:rPr lang="en-US" sz="1800" dirty="0" err="1">
                <a:solidFill>
                  <a:srgbClr val="008080"/>
                </a:solidFill>
                <a:latin typeface="Consolas" panose="020B0609020204030204" pitchFamily="49" charset="0"/>
              </a:rPr>
              <a:t>Telefones</a:t>
            </a:r>
            <a:endParaRPr lang="en-US" sz="1800" dirty="0">
              <a:solidFill>
                <a:prstClr val="black"/>
              </a:solidFill>
              <a:latin typeface="Consolas" panose="020B0609020204030204" pitchFamily="49" charset="0"/>
            </a:endParaRPr>
          </a:p>
          <a:p>
            <a:pPr marL="304800" indent="0">
              <a:buNone/>
            </a:pPr>
            <a:r>
              <a:rPr lang="en-US" sz="1800" dirty="0" smtClean="0">
                <a:solidFill>
                  <a:srgbClr val="0000FF"/>
                </a:solidFill>
                <a:latin typeface="Consolas" panose="020B0609020204030204" pitchFamily="49" charset="0"/>
              </a:rPr>
              <a:t>    ON</a:t>
            </a:r>
            <a:r>
              <a:rPr lang="en-US" sz="1800" dirty="0" smtClean="0">
                <a:solidFill>
                  <a:prstClr val="black"/>
                </a:solidFill>
                <a:latin typeface="Consolas" panose="020B0609020204030204" pitchFamily="49" charset="0"/>
              </a:rPr>
              <a:t> </a:t>
            </a:r>
            <a:r>
              <a:rPr lang="en-US" sz="1800" dirty="0" err="1">
                <a:solidFill>
                  <a:srgbClr val="008080"/>
                </a:solidFill>
                <a:latin typeface="Consolas" panose="020B0609020204030204" pitchFamily="49" charset="0"/>
              </a:rPr>
              <a:t>Pessoas</a:t>
            </a:r>
            <a:r>
              <a:rPr lang="en-US" sz="1800" dirty="0" err="1">
                <a:solidFill>
                  <a:srgbClr val="808080"/>
                </a:solidFill>
                <a:latin typeface="Consolas" panose="020B0609020204030204" pitchFamily="49" charset="0"/>
              </a:rPr>
              <a:t>.</a:t>
            </a:r>
            <a:r>
              <a:rPr lang="en-US" sz="1800" dirty="0" err="1">
                <a:solidFill>
                  <a:srgbClr val="008080"/>
                </a:solidFill>
                <a:latin typeface="Consolas" panose="020B0609020204030204" pitchFamily="49" charset="0"/>
              </a:rPr>
              <a:t>Codigo</a:t>
            </a:r>
            <a:r>
              <a:rPr lang="en-US" sz="1800" dirty="0">
                <a:solidFill>
                  <a:prstClr val="black"/>
                </a:solidFill>
                <a:latin typeface="Consolas" panose="020B0609020204030204" pitchFamily="49" charset="0"/>
              </a:rPr>
              <a:t> </a:t>
            </a:r>
            <a:r>
              <a:rPr lang="en-US" sz="1800" dirty="0">
                <a:solidFill>
                  <a:srgbClr val="808080"/>
                </a:solidFill>
                <a:latin typeface="Consolas" panose="020B0609020204030204" pitchFamily="49" charset="0"/>
              </a:rPr>
              <a:t>=</a:t>
            </a:r>
            <a:r>
              <a:rPr lang="en-US" sz="1800" dirty="0">
                <a:solidFill>
                  <a:prstClr val="black"/>
                </a:solidFill>
                <a:latin typeface="Consolas" panose="020B0609020204030204" pitchFamily="49" charset="0"/>
              </a:rPr>
              <a:t> </a:t>
            </a:r>
            <a:r>
              <a:rPr lang="en-US" sz="1800" dirty="0" err="1">
                <a:solidFill>
                  <a:srgbClr val="008080"/>
                </a:solidFill>
                <a:latin typeface="Consolas" panose="020B0609020204030204" pitchFamily="49" charset="0"/>
              </a:rPr>
              <a:t>Telefones</a:t>
            </a:r>
            <a:r>
              <a:rPr lang="en-US" sz="1800" dirty="0" err="1">
                <a:solidFill>
                  <a:srgbClr val="808080"/>
                </a:solidFill>
                <a:latin typeface="Consolas" panose="020B0609020204030204" pitchFamily="49" charset="0"/>
              </a:rPr>
              <a:t>.</a:t>
            </a:r>
            <a:r>
              <a:rPr lang="en-US" sz="1800" dirty="0" err="1">
                <a:solidFill>
                  <a:srgbClr val="008080"/>
                </a:solidFill>
                <a:latin typeface="Consolas" panose="020B0609020204030204" pitchFamily="49" charset="0"/>
              </a:rPr>
              <a:t>Pessoa</a:t>
            </a:r>
            <a:endParaRPr lang="en-US" sz="1800" dirty="0">
              <a:solidFill>
                <a:prstClr val="black"/>
              </a:solidFill>
              <a:latin typeface="Consolas" panose="020B0609020204030204" pitchFamily="49" charset="0"/>
            </a:endParaRPr>
          </a:p>
          <a:p>
            <a:endParaRPr lang="en-US" sz="1800" dirty="0" smtClean="0">
              <a:solidFill>
                <a:prstClr val="black"/>
              </a:solidFill>
              <a:latin typeface="Consolas" panose="020B0609020204030204" pitchFamily="49" charset="0"/>
            </a:endParaRPr>
          </a:p>
          <a:p>
            <a:r>
              <a:rPr lang="en-US" sz="1800" dirty="0">
                <a:solidFill>
                  <a:srgbClr val="0000FF"/>
                </a:solidFill>
                <a:latin typeface="Consolas" panose="020B0609020204030204" pitchFamily="49" charset="0"/>
              </a:rPr>
              <a:t>SELECT</a:t>
            </a:r>
            <a:r>
              <a:rPr lang="en-US" sz="1800" dirty="0">
                <a:solidFill>
                  <a:prstClr val="black"/>
                </a:solidFill>
                <a:latin typeface="Consolas" panose="020B0609020204030204" pitchFamily="49" charset="0"/>
              </a:rPr>
              <a:t> </a:t>
            </a:r>
            <a:r>
              <a:rPr lang="en-US" sz="1800" dirty="0">
                <a:solidFill>
                  <a:srgbClr val="808080"/>
                </a:solidFill>
                <a:latin typeface="Consolas" panose="020B0609020204030204" pitchFamily="49" charset="0"/>
              </a:rPr>
              <a:t>*</a:t>
            </a:r>
            <a:r>
              <a:rPr lang="en-US" sz="1800" dirty="0">
                <a:solidFill>
                  <a:prstClr val="black"/>
                </a:solidFill>
                <a:latin typeface="Consolas" panose="020B0609020204030204" pitchFamily="49" charset="0"/>
              </a:rPr>
              <a:t> </a:t>
            </a:r>
            <a:r>
              <a:rPr lang="en-US" sz="1800" dirty="0">
                <a:solidFill>
                  <a:srgbClr val="0000FF"/>
                </a:solidFill>
                <a:latin typeface="Consolas" panose="020B0609020204030204" pitchFamily="49" charset="0"/>
              </a:rPr>
              <a:t>FROM</a:t>
            </a:r>
            <a:r>
              <a:rPr lang="en-US" sz="1800" dirty="0">
                <a:solidFill>
                  <a:prstClr val="black"/>
                </a:solidFill>
                <a:latin typeface="Consolas" panose="020B0609020204030204" pitchFamily="49" charset="0"/>
              </a:rPr>
              <a:t> </a:t>
            </a:r>
            <a:r>
              <a:rPr lang="en-US" sz="1800" dirty="0" err="1">
                <a:solidFill>
                  <a:srgbClr val="008080"/>
                </a:solidFill>
                <a:latin typeface="Consolas" panose="020B0609020204030204" pitchFamily="49" charset="0"/>
              </a:rPr>
              <a:t>Lista</a:t>
            </a:r>
            <a:endParaRPr lang="en-US" sz="1800" dirty="0">
              <a:solidFill>
                <a:prstClr val="black"/>
              </a:solidFill>
              <a:latin typeface="Consolas" panose="020B0609020204030204" pitchFamily="49" charset="0"/>
            </a:endParaRPr>
          </a:p>
          <a:p>
            <a:endParaRPr lang="en-US" sz="1800" dirty="0">
              <a:solidFill>
                <a:prstClr val="black"/>
              </a:solidFill>
              <a:latin typeface="Consolas" panose="020B0609020204030204" pitchFamily="49" charset="0"/>
            </a:endParaRPr>
          </a:p>
          <a:p>
            <a:endParaRPr lang="en-US" sz="1800" dirty="0" smtClean="0">
              <a:solidFill>
                <a:prstClr val="black"/>
              </a:solidFill>
              <a:latin typeface="Consolas" panose="020B0609020204030204" pitchFamily="49" charset="0"/>
            </a:endParaRPr>
          </a:p>
          <a:p>
            <a:endParaRPr lang="en-US" sz="1800" dirty="0">
              <a:solidFill>
                <a:prstClr val="black"/>
              </a:solidFill>
              <a:latin typeface="Consolas" panose="020B0609020204030204" pitchFamily="49" charset="0"/>
            </a:endParaRPr>
          </a:p>
          <a:p>
            <a:pPr marL="304800" indent="0">
              <a:buNone/>
            </a:pPr>
            <a:endParaRPr lang="pt-BR" sz="1800" dirty="0" smtClean="0"/>
          </a:p>
          <a:p>
            <a:pPr marL="304800" indent="0">
              <a:buNone/>
            </a:pPr>
            <a:endParaRPr lang="pt-BR" sz="1800" dirty="0"/>
          </a:p>
        </p:txBody>
      </p:sp>
      <p:sp>
        <p:nvSpPr>
          <p:cNvPr id="3" name="Título 2"/>
          <p:cNvSpPr>
            <a:spLocks noGrp="1"/>
          </p:cNvSpPr>
          <p:nvPr>
            <p:ph type="title"/>
          </p:nvPr>
        </p:nvSpPr>
        <p:spPr/>
        <p:txBody>
          <a:bodyPr/>
          <a:lstStyle/>
          <a:p>
            <a:endParaRPr lang="en-US"/>
          </a:p>
        </p:txBody>
      </p:sp>
      <p:sp>
        <p:nvSpPr>
          <p:cNvPr id="4" name="Shape 494"/>
          <p:cNvSpPr txBox="1">
            <a:spLocks/>
          </p:cNvSpPr>
          <p:nvPr/>
        </p:nvSpPr>
        <p:spPr>
          <a:xfrm>
            <a:off x="0" y="0"/>
            <a:ext cx="12191999" cy="979136"/>
          </a:xfrm>
          <a:prstGeom prst="rect">
            <a:avLst/>
          </a:prstGeom>
          <a:solidFill>
            <a:srgbClr val="008272"/>
          </a:solidFill>
          <a:ln>
            <a:noFill/>
          </a:ln>
        </p:spPr>
        <p:txBody>
          <a:bodyPr lIns="0" tIns="0" rIns="0" bIns="0" anchor="ctr" anchorCtr="0">
            <a:noAutofit/>
          </a:bodyPr>
          <a:lstStyle>
            <a:defPPr marR="0" algn="l" rtl="0">
              <a:lnSpc>
                <a:spcPct val="100000"/>
              </a:lnSpc>
              <a:spcBef>
                <a:spcPts val="0"/>
              </a:spcBef>
              <a:spcAft>
                <a:spcPts val="0"/>
              </a:spcAft>
            </a:defPPr>
            <a:lvl1pPr marL="0" marR="0" indent="0" algn="l" rtl="0">
              <a:lnSpc>
                <a:spcPct val="90000"/>
              </a:lnSpc>
              <a:spcBef>
                <a:spcPts val="0"/>
              </a:spcBef>
              <a:spcAft>
                <a:spcPts val="0"/>
              </a:spcAft>
              <a:buClr>
                <a:schemeClr val="dk1"/>
              </a:buClr>
              <a:buFont typeface="Quattrocento Sans"/>
              <a:buNone/>
              <a:defRPr sz="1400" b="0" i="0" u="none" strike="noStrike" cap="none" baseline="0">
                <a:solidFill>
                  <a:srgbClr val="000000"/>
                </a:solidFill>
                <a:latin typeface="Arial"/>
                <a:ea typeface="Arial"/>
                <a:cs typeface="Arial"/>
                <a:sym typeface="Arial"/>
                <a:rtl val="0"/>
              </a:defRPr>
            </a:lvl1pPr>
            <a:lvl2pPr marL="0" marR="0" indent="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pPr marL="360000">
              <a:buClr>
                <a:srgbClr val="68217A"/>
              </a:buClr>
              <a:buSzPct val="25000"/>
            </a:pPr>
            <a:r>
              <a:rPr lang="en-GB" sz="3600" dirty="0" smtClean="0">
                <a:ea typeface="Quattrocento Sans"/>
              </a:rPr>
              <a:t>DML – Data Manipulation Language</a:t>
            </a:r>
            <a:endParaRPr lang="en-US" sz="3600" kern="0" dirty="0">
              <a:solidFill>
                <a:srgbClr val="FFFFFF"/>
              </a:solidFill>
              <a:latin typeface="Segoe UI Light" panose="020B0502040204020203" pitchFamily="34" charset="0"/>
              <a:ea typeface="Quattrocento Sans"/>
              <a:cs typeface="Segoe UI Light" panose="020B0502040204020203" pitchFamily="34" charset="0"/>
              <a:sym typeface="Quattrocento Sans"/>
            </a:endParaRPr>
          </a:p>
        </p:txBody>
      </p:sp>
      <p:pic>
        <p:nvPicPr>
          <p:cNvPr id="5" name="Picture 4"/>
          <p:cNvPicPr>
            <a:picLocks noChangeAspect="1"/>
          </p:cNvPicPr>
          <p:nvPr/>
        </p:nvPicPr>
        <p:blipFill>
          <a:blip r:embed="rId2"/>
          <a:stretch>
            <a:fillRect/>
          </a:stretch>
        </p:blipFill>
        <p:spPr>
          <a:xfrm>
            <a:off x="2466147" y="4268649"/>
            <a:ext cx="5226740" cy="2292711"/>
          </a:xfrm>
          <a:prstGeom prst="rect">
            <a:avLst/>
          </a:prstGeom>
        </p:spPr>
      </p:pic>
    </p:spTree>
    <p:extLst>
      <p:ext uri="{BB962C8B-B14F-4D97-AF65-F5344CB8AC3E}">
        <p14:creationId xmlns:p14="http://schemas.microsoft.com/office/powerpoint/2010/main" val="1667533707"/>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sz="8000" dirty="0" smtClean="0"/>
              <a:t>Aula 09</a:t>
            </a:r>
            <a:endParaRPr lang="en-US" sz="8000" dirty="0"/>
          </a:p>
        </p:txBody>
      </p:sp>
    </p:spTree>
    <p:extLst>
      <p:ext uri="{BB962C8B-B14F-4D97-AF65-F5344CB8AC3E}">
        <p14:creationId xmlns:p14="http://schemas.microsoft.com/office/powerpoint/2010/main" val="2836544861"/>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sz="6000" dirty="0" err="1" smtClean="0"/>
              <a:t>Programação</a:t>
            </a:r>
            <a:endParaRPr lang="en-US" sz="6000" dirty="0"/>
          </a:p>
        </p:txBody>
      </p:sp>
    </p:spTree>
    <p:extLst>
      <p:ext uri="{BB962C8B-B14F-4D97-AF65-F5344CB8AC3E}">
        <p14:creationId xmlns:p14="http://schemas.microsoft.com/office/powerpoint/2010/main" val="230296309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p:cNvSpPr>
            <a:spLocks noGrp="1"/>
          </p:cNvSpPr>
          <p:nvPr>
            <p:ph type="body" idx="1"/>
          </p:nvPr>
        </p:nvSpPr>
        <p:spPr/>
        <p:txBody>
          <a:bodyPr/>
          <a:lstStyle/>
          <a:p>
            <a:pPr marL="304800" indent="0">
              <a:buNone/>
            </a:pPr>
            <a:r>
              <a:rPr lang="en-US" sz="2000" dirty="0" err="1" smtClean="0"/>
              <a:t>Transação</a:t>
            </a:r>
            <a:r>
              <a:rPr lang="en-US" sz="2000" dirty="0" smtClean="0"/>
              <a:t> é um </a:t>
            </a:r>
            <a:r>
              <a:rPr lang="en-US" sz="2000" dirty="0" err="1" smtClean="0"/>
              <a:t>recurso</a:t>
            </a:r>
            <a:r>
              <a:rPr lang="en-US" sz="2000" dirty="0" smtClean="0"/>
              <a:t> de banco de dados que </a:t>
            </a:r>
            <a:r>
              <a:rPr lang="en-US" sz="2000" dirty="0" err="1" smtClean="0"/>
              <a:t>garante</a:t>
            </a:r>
            <a:r>
              <a:rPr lang="en-US" sz="2000" dirty="0" smtClean="0"/>
              <a:t> que um </a:t>
            </a:r>
            <a:r>
              <a:rPr lang="en-US" sz="2000" dirty="0" err="1" smtClean="0"/>
              <a:t>ação</a:t>
            </a:r>
            <a:r>
              <a:rPr lang="en-US" sz="2000" dirty="0" smtClean="0"/>
              <a:t> </a:t>
            </a:r>
            <a:r>
              <a:rPr lang="en-US" sz="2000" dirty="0" err="1" smtClean="0"/>
              <a:t>será</a:t>
            </a:r>
            <a:r>
              <a:rPr lang="en-US" sz="2000" dirty="0" smtClean="0"/>
              <a:t> </a:t>
            </a:r>
            <a:r>
              <a:rPr lang="en-US" sz="2000" dirty="0" err="1" smtClean="0"/>
              <a:t>executada</a:t>
            </a:r>
            <a:r>
              <a:rPr lang="en-US" sz="2000" dirty="0" smtClean="0"/>
              <a:t> </a:t>
            </a:r>
            <a:r>
              <a:rPr lang="en-US" sz="2000" dirty="0" err="1" smtClean="0"/>
              <a:t>até</a:t>
            </a:r>
            <a:r>
              <a:rPr lang="en-US" sz="2000" dirty="0" smtClean="0"/>
              <a:t> o final ou </a:t>
            </a:r>
            <a:r>
              <a:rPr lang="en-US" sz="2000" dirty="0" err="1" smtClean="0"/>
              <a:t>será</a:t>
            </a:r>
            <a:r>
              <a:rPr lang="en-US" sz="2000" dirty="0" smtClean="0"/>
              <a:t> </a:t>
            </a:r>
            <a:r>
              <a:rPr lang="en-US" sz="2000" dirty="0" err="1" smtClean="0"/>
              <a:t>totalmente</a:t>
            </a:r>
            <a:r>
              <a:rPr lang="en-US" sz="2000" dirty="0" smtClean="0"/>
              <a:t> </a:t>
            </a:r>
            <a:r>
              <a:rPr lang="en-US" sz="2000" dirty="0" err="1" smtClean="0"/>
              <a:t>revertida</a:t>
            </a:r>
            <a:r>
              <a:rPr lang="en-US" sz="2000" dirty="0" smtClean="0"/>
              <a:t>, </a:t>
            </a:r>
            <a:r>
              <a:rPr lang="en-US" sz="2000" dirty="0" err="1" smtClean="0"/>
              <a:t>garantindo</a:t>
            </a:r>
            <a:r>
              <a:rPr lang="en-US" sz="2000" dirty="0" smtClean="0"/>
              <a:t> </a:t>
            </a:r>
            <a:r>
              <a:rPr lang="en-US" sz="2000" dirty="0" err="1" smtClean="0"/>
              <a:t>assim</a:t>
            </a:r>
            <a:r>
              <a:rPr lang="en-US" sz="2000" dirty="0" smtClean="0"/>
              <a:t> a </a:t>
            </a:r>
            <a:r>
              <a:rPr lang="en-US" sz="2000" dirty="0" err="1" smtClean="0"/>
              <a:t>integridade</a:t>
            </a:r>
            <a:r>
              <a:rPr lang="en-US" sz="2000" dirty="0" smtClean="0"/>
              <a:t> do banco de dados.</a:t>
            </a:r>
          </a:p>
          <a:p>
            <a:pPr marL="304800" indent="0">
              <a:buNone/>
            </a:pPr>
            <a:endParaRPr lang="en-US" sz="2000" dirty="0"/>
          </a:p>
          <a:p>
            <a:pPr marL="304800" indent="0">
              <a:buNone/>
            </a:pPr>
            <a:r>
              <a:rPr lang="en-US" sz="2000" dirty="0" err="1" smtClean="0"/>
              <a:t>Exemplo</a:t>
            </a:r>
            <a:r>
              <a:rPr lang="en-US" sz="2000" dirty="0" smtClean="0"/>
              <a:t>:</a:t>
            </a:r>
          </a:p>
          <a:p>
            <a:pPr marL="304800" indent="0">
              <a:buNone/>
            </a:pPr>
            <a:endParaRPr lang="en-US" sz="2000" dirty="0"/>
          </a:p>
          <a:p>
            <a:pPr marL="304800" indent="0">
              <a:buNone/>
            </a:pPr>
            <a:r>
              <a:rPr lang="en-US" sz="2000" dirty="0" smtClean="0"/>
              <a:t>No </a:t>
            </a:r>
            <a:r>
              <a:rPr lang="en-US" sz="2000" dirty="0" err="1" smtClean="0"/>
              <a:t>caso</a:t>
            </a:r>
            <a:r>
              <a:rPr lang="en-US" sz="2000" dirty="0" smtClean="0"/>
              <a:t> de um </a:t>
            </a:r>
            <a:r>
              <a:rPr lang="en-US" sz="2000" dirty="0" err="1" smtClean="0"/>
              <a:t>movimento</a:t>
            </a:r>
            <a:r>
              <a:rPr lang="en-US" sz="2000" dirty="0" smtClean="0"/>
              <a:t> </a:t>
            </a:r>
            <a:r>
              <a:rPr lang="en-US" sz="2000" dirty="0" err="1" smtClean="0"/>
              <a:t>financeiro</a:t>
            </a:r>
            <a:r>
              <a:rPr lang="en-US" sz="2000" dirty="0" smtClean="0"/>
              <a:t>, no </a:t>
            </a:r>
            <a:r>
              <a:rPr lang="en-US" sz="2000" dirty="0" err="1" smtClean="0"/>
              <a:t>qual</a:t>
            </a:r>
            <a:r>
              <a:rPr lang="en-US" sz="2000" dirty="0" smtClean="0"/>
              <a:t> é </a:t>
            </a:r>
            <a:r>
              <a:rPr lang="en-US" sz="2000" dirty="0" err="1" smtClean="0"/>
              <a:t>necessário</a:t>
            </a:r>
            <a:r>
              <a:rPr lang="en-US" sz="2000" dirty="0" smtClean="0"/>
              <a:t> </a:t>
            </a:r>
            <a:r>
              <a:rPr lang="en-US" sz="2000" dirty="0" err="1" smtClean="0"/>
              <a:t>retirar</a:t>
            </a:r>
            <a:r>
              <a:rPr lang="en-US" sz="2000" dirty="0" smtClean="0"/>
              <a:t> o valor de </a:t>
            </a:r>
            <a:r>
              <a:rPr lang="en-US" sz="2000" dirty="0" err="1" smtClean="0"/>
              <a:t>uma</a:t>
            </a:r>
            <a:r>
              <a:rPr lang="en-US" sz="2000" dirty="0" smtClean="0"/>
              <a:t> </a:t>
            </a:r>
            <a:r>
              <a:rPr lang="en-US" sz="2000" dirty="0" err="1" smtClean="0"/>
              <a:t>conta</a:t>
            </a:r>
            <a:r>
              <a:rPr lang="en-US" sz="2000" dirty="0" smtClean="0"/>
              <a:t> e </a:t>
            </a:r>
            <a:r>
              <a:rPr lang="en-US" sz="2000" dirty="0" err="1" smtClean="0"/>
              <a:t>inserir</a:t>
            </a:r>
            <a:r>
              <a:rPr lang="en-US" sz="2000" dirty="0" smtClean="0"/>
              <a:t> em </a:t>
            </a:r>
            <a:r>
              <a:rPr lang="en-US" sz="2000" dirty="0" err="1" smtClean="0"/>
              <a:t>outra</a:t>
            </a:r>
            <a:r>
              <a:rPr lang="en-US" sz="2000" dirty="0" smtClean="0"/>
              <a:t>, </a:t>
            </a:r>
            <a:r>
              <a:rPr lang="en-US" sz="2000" dirty="0" err="1" smtClean="0"/>
              <a:t>digamos</a:t>
            </a:r>
            <a:r>
              <a:rPr lang="en-US" sz="2000" dirty="0" smtClean="0"/>
              <a:t> que </a:t>
            </a:r>
            <a:r>
              <a:rPr lang="en-US" sz="2000" dirty="0" err="1" smtClean="0"/>
              <a:t>aconteça</a:t>
            </a:r>
            <a:r>
              <a:rPr lang="en-US" sz="2000" dirty="0" smtClean="0"/>
              <a:t> o </a:t>
            </a:r>
            <a:r>
              <a:rPr lang="en-US" sz="2000" dirty="0" err="1" smtClean="0"/>
              <a:t>seguinte</a:t>
            </a:r>
            <a:r>
              <a:rPr lang="en-US" sz="2000" dirty="0" smtClean="0"/>
              <a:t> </a:t>
            </a:r>
            <a:r>
              <a:rPr lang="en-US" sz="2000" dirty="0" err="1" smtClean="0"/>
              <a:t>algorítmo</a:t>
            </a:r>
            <a:r>
              <a:rPr lang="en-US" sz="2000" dirty="0" smtClean="0"/>
              <a:t>:</a:t>
            </a:r>
          </a:p>
          <a:p>
            <a:pPr marL="533400" indent="-228600">
              <a:buAutoNum type="arabicPeriod"/>
            </a:pPr>
            <a:r>
              <a:rPr lang="en-US" sz="2000" dirty="0" err="1" smtClean="0"/>
              <a:t>Debita</a:t>
            </a:r>
            <a:r>
              <a:rPr lang="en-US" sz="2000" dirty="0" smtClean="0"/>
              <a:t> o valor </a:t>
            </a:r>
            <a:r>
              <a:rPr lang="en-US" sz="2000" dirty="0" err="1" smtClean="0"/>
              <a:t>na</a:t>
            </a:r>
            <a:r>
              <a:rPr lang="en-US" sz="2000" dirty="0" smtClean="0"/>
              <a:t> </a:t>
            </a:r>
            <a:r>
              <a:rPr lang="en-US" sz="2000" dirty="0" err="1" smtClean="0"/>
              <a:t>conta</a:t>
            </a:r>
            <a:r>
              <a:rPr lang="en-US" sz="2000" dirty="0" smtClean="0"/>
              <a:t> </a:t>
            </a:r>
            <a:r>
              <a:rPr lang="en-US" sz="2000" dirty="0" err="1" smtClean="0"/>
              <a:t>origem</a:t>
            </a:r>
            <a:endParaRPr lang="en-US" sz="2000" dirty="0" smtClean="0"/>
          </a:p>
          <a:p>
            <a:pPr marL="533400" indent="-228600">
              <a:buAutoNum type="arabicPeriod"/>
            </a:pPr>
            <a:r>
              <a:rPr lang="en-US" sz="2000" dirty="0" err="1" smtClean="0"/>
              <a:t>Credita</a:t>
            </a:r>
            <a:r>
              <a:rPr lang="en-US" sz="2000" dirty="0" smtClean="0"/>
              <a:t> o valor </a:t>
            </a:r>
            <a:r>
              <a:rPr lang="en-US" sz="2000" dirty="0" err="1" smtClean="0"/>
              <a:t>na</a:t>
            </a:r>
            <a:r>
              <a:rPr lang="en-US" sz="2000" dirty="0" smtClean="0"/>
              <a:t> </a:t>
            </a:r>
            <a:r>
              <a:rPr lang="en-US" sz="2000" dirty="0" err="1" smtClean="0"/>
              <a:t>conta</a:t>
            </a:r>
            <a:r>
              <a:rPr lang="en-US" sz="2000" dirty="0" smtClean="0"/>
              <a:t> </a:t>
            </a:r>
            <a:r>
              <a:rPr lang="en-US" sz="2000" dirty="0" err="1" smtClean="0"/>
              <a:t>destino</a:t>
            </a:r>
            <a:endParaRPr lang="en-US" sz="2000" dirty="0" smtClean="0"/>
          </a:p>
          <a:p>
            <a:pPr marL="533400" indent="-228600">
              <a:buAutoNum type="arabicPeriod"/>
            </a:pPr>
            <a:r>
              <a:rPr lang="en-US" sz="2000" dirty="0" err="1" smtClean="0"/>
              <a:t>Atualiza</a:t>
            </a:r>
            <a:r>
              <a:rPr lang="en-US" sz="2000" dirty="0" smtClean="0"/>
              <a:t> </a:t>
            </a:r>
            <a:r>
              <a:rPr lang="en-US" sz="2000" dirty="0" err="1" smtClean="0"/>
              <a:t>saldo</a:t>
            </a:r>
            <a:r>
              <a:rPr lang="en-US" sz="2000" dirty="0" smtClean="0"/>
              <a:t> </a:t>
            </a:r>
            <a:r>
              <a:rPr lang="en-US" sz="2000" dirty="0" err="1" smtClean="0"/>
              <a:t>na</a:t>
            </a:r>
            <a:r>
              <a:rPr lang="en-US" sz="2000" dirty="0" smtClean="0"/>
              <a:t> </a:t>
            </a:r>
            <a:r>
              <a:rPr lang="en-US" sz="2000" dirty="0" err="1" smtClean="0"/>
              <a:t>conta</a:t>
            </a:r>
            <a:r>
              <a:rPr lang="en-US" sz="2000" dirty="0" smtClean="0"/>
              <a:t> </a:t>
            </a:r>
            <a:r>
              <a:rPr lang="en-US" sz="2000" dirty="0" err="1" smtClean="0"/>
              <a:t>origem</a:t>
            </a:r>
            <a:endParaRPr lang="en-US" sz="2000" dirty="0" smtClean="0"/>
          </a:p>
          <a:p>
            <a:pPr marL="533400" indent="-228600">
              <a:buAutoNum type="arabicPeriod"/>
            </a:pPr>
            <a:r>
              <a:rPr lang="en-US" sz="2000" dirty="0" err="1" smtClean="0"/>
              <a:t>Atualza</a:t>
            </a:r>
            <a:r>
              <a:rPr lang="en-US" sz="2000" dirty="0" smtClean="0"/>
              <a:t> </a:t>
            </a:r>
            <a:r>
              <a:rPr lang="en-US" sz="2000" dirty="0" err="1" smtClean="0"/>
              <a:t>saldo</a:t>
            </a:r>
            <a:r>
              <a:rPr lang="en-US" sz="2000" dirty="0" smtClean="0"/>
              <a:t> </a:t>
            </a:r>
            <a:r>
              <a:rPr lang="en-US" sz="2000" dirty="0" err="1" smtClean="0"/>
              <a:t>na</a:t>
            </a:r>
            <a:r>
              <a:rPr lang="en-US" sz="2000" dirty="0" smtClean="0"/>
              <a:t> </a:t>
            </a:r>
            <a:r>
              <a:rPr lang="en-US" sz="2000" dirty="0" err="1" smtClean="0"/>
              <a:t>conta</a:t>
            </a:r>
            <a:r>
              <a:rPr lang="en-US" sz="2000" dirty="0" smtClean="0"/>
              <a:t> </a:t>
            </a:r>
            <a:r>
              <a:rPr lang="en-US" sz="2000" dirty="0" err="1" smtClean="0"/>
              <a:t>destino</a:t>
            </a:r>
            <a:endParaRPr lang="en-US" sz="2000" dirty="0" smtClean="0"/>
          </a:p>
          <a:p>
            <a:pPr marL="304800" indent="0">
              <a:buNone/>
            </a:pPr>
            <a:endParaRPr lang="en-US" sz="2000" dirty="0" smtClean="0"/>
          </a:p>
          <a:p>
            <a:pPr marL="304800" indent="0">
              <a:buNone/>
            </a:pPr>
            <a:r>
              <a:rPr lang="en-US" sz="2000" dirty="0" err="1" smtClean="0"/>
              <a:t>Digamos</a:t>
            </a:r>
            <a:r>
              <a:rPr lang="en-US" sz="2000" dirty="0" smtClean="0"/>
              <a:t> que </a:t>
            </a:r>
            <a:r>
              <a:rPr lang="en-US" sz="2000" dirty="0" err="1" smtClean="0"/>
              <a:t>falte</a:t>
            </a:r>
            <a:r>
              <a:rPr lang="en-US" sz="2000" dirty="0" smtClean="0"/>
              <a:t> </a:t>
            </a:r>
            <a:r>
              <a:rPr lang="en-US" sz="2000" dirty="0" err="1" smtClean="0"/>
              <a:t>energia</a:t>
            </a:r>
            <a:r>
              <a:rPr lang="en-US" sz="2000" dirty="0" smtClean="0"/>
              <a:t> </a:t>
            </a:r>
            <a:r>
              <a:rPr lang="en-US" sz="2000" dirty="0" err="1" smtClean="0"/>
              <a:t>elétrica</a:t>
            </a:r>
            <a:r>
              <a:rPr lang="en-US" sz="2000" dirty="0" smtClean="0"/>
              <a:t> ou o </a:t>
            </a:r>
            <a:r>
              <a:rPr lang="en-US" sz="2000" dirty="0" err="1" smtClean="0"/>
              <a:t>servidor</a:t>
            </a:r>
            <a:r>
              <a:rPr lang="en-US" sz="2000" dirty="0" smtClean="0"/>
              <a:t> </a:t>
            </a:r>
            <a:r>
              <a:rPr lang="en-US" sz="2000" dirty="0" err="1" smtClean="0"/>
              <a:t>trave</a:t>
            </a:r>
            <a:r>
              <a:rPr lang="en-US" sz="2000" dirty="0" smtClean="0"/>
              <a:t> antes de </a:t>
            </a:r>
            <a:r>
              <a:rPr lang="en-US" sz="2000" dirty="0" err="1" smtClean="0"/>
              <a:t>chegar</a:t>
            </a:r>
            <a:r>
              <a:rPr lang="en-US" sz="2000" dirty="0" smtClean="0"/>
              <a:t> </a:t>
            </a:r>
            <a:r>
              <a:rPr lang="en-US" sz="2000" dirty="0" err="1" smtClean="0"/>
              <a:t>ao</a:t>
            </a:r>
            <a:r>
              <a:rPr lang="en-US" sz="2000" dirty="0" smtClean="0"/>
              <a:t> ultimo </a:t>
            </a:r>
            <a:r>
              <a:rPr lang="en-US" sz="2000" dirty="0" err="1" smtClean="0"/>
              <a:t>passo</a:t>
            </a:r>
            <a:r>
              <a:rPr lang="en-US" sz="2000" dirty="0" smtClean="0"/>
              <a:t>, o banco de dados </a:t>
            </a:r>
            <a:r>
              <a:rPr lang="en-US" sz="2000" dirty="0" err="1" smtClean="0"/>
              <a:t>ficaria</a:t>
            </a:r>
            <a:r>
              <a:rPr lang="en-US" sz="2000" dirty="0" smtClean="0"/>
              <a:t> </a:t>
            </a:r>
            <a:r>
              <a:rPr lang="en-US" sz="2000" dirty="0" err="1" smtClean="0"/>
              <a:t>inconsistente</a:t>
            </a:r>
            <a:r>
              <a:rPr lang="en-US" sz="2000" dirty="0" smtClean="0"/>
              <a:t>.  Se </a:t>
            </a:r>
            <a:r>
              <a:rPr lang="en-US" sz="2000" dirty="0" err="1" smtClean="0"/>
              <a:t>todos</a:t>
            </a:r>
            <a:r>
              <a:rPr lang="en-US" sz="2000" dirty="0" smtClean="0"/>
              <a:t> </a:t>
            </a:r>
            <a:r>
              <a:rPr lang="en-US" sz="2000" dirty="0" err="1" smtClean="0"/>
              <a:t>os</a:t>
            </a:r>
            <a:r>
              <a:rPr lang="en-US" sz="2000" dirty="0" smtClean="0"/>
              <a:t> </a:t>
            </a:r>
            <a:r>
              <a:rPr lang="en-US" sz="2000" dirty="0" err="1" smtClean="0"/>
              <a:t>passos</a:t>
            </a:r>
            <a:r>
              <a:rPr lang="en-US" sz="2000" dirty="0" smtClean="0"/>
              <a:t> </a:t>
            </a:r>
            <a:r>
              <a:rPr lang="en-US" sz="2000" dirty="0" err="1" smtClean="0"/>
              <a:t>acima</a:t>
            </a:r>
            <a:r>
              <a:rPr lang="en-US" sz="2000" dirty="0" smtClean="0"/>
              <a:t> </a:t>
            </a:r>
            <a:r>
              <a:rPr lang="en-US" sz="2000" dirty="0" err="1" smtClean="0"/>
              <a:t>estiverem</a:t>
            </a:r>
            <a:r>
              <a:rPr lang="en-US" sz="2000" dirty="0" smtClean="0"/>
              <a:t> </a:t>
            </a:r>
            <a:r>
              <a:rPr lang="en-US" sz="2000" dirty="0" err="1" smtClean="0"/>
              <a:t>incluídos</a:t>
            </a:r>
            <a:r>
              <a:rPr lang="en-US" sz="2000" dirty="0" smtClean="0"/>
              <a:t> em </a:t>
            </a:r>
            <a:r>
              <a:rPr lang="en-US" sz="2000" dirty="0" err="1" smtClean="0"/>
              <a:t>uma</a:t>
            </a:r>
            <a:r>
              <a:rPr lang="en-US" sz="2000" dirty="0" smtClean="0"/>
              <a:t> </a:t>
            </a:r>
            <a:r>
              <a:rPr lang="en-US" sz="2000" dirty="0" err="1" smtClean="0"/>
              <a:t>transação</a:t>
            </a:r>
            <a:r>
              <a:rPr lang="en-US" sz="2000" dirty="0" smtClean="0"/>
              <a:t>, </a:t>
            </a:r>
            <a:r>
              <a:rPr lang="en-US" sz="2000" dirty="0" err="1" smtClean="0"/>
              <a:t>caso</a:t>
            </a:r>
            <a:r>
              <a:rPr lang="en-US" sz="2000" dirty="0" smtClean="0"/>
              <a:t> </a:t>
            </a:r>
            <a:r>
              <a:rPr lang="en-US" sz="2000" dirty="0" err="1" smtClean="0"/>
              <a:t>aconteça</a:t>
            </a:r>
            <a:r>
              <a:rPr lang="en-US" sz="2000" dirty="0" smtClean="0"/>
              <a:t> </a:t>
            </a:r>
            <a:r>
              <a:rPr lang="en-US" sz="2000" dirty="0" err="1" smtClean="0"/>
              <a:t>alguma</a:t>
            </a:r>
            <a:r>
              <a:rPr lang="en-US" sz="2000" dirty="0" smtClean="0"/>
              <a:t> pane antes de </a:t>
            </a:r>
            <a:r>
              <a:rPr lang="en-US" sz="2000" dirty="0" err="1" smtClean="0"/>
              <a:t>chegar</a:t>
            </a:r>
            <a:r>
              <a:rPr lang="en-US" sz="2000" dirty="0" smtClean="0"/>
              <a:t> </a:t>
            </a:r>
            <a:r>
              <a:rPr lang="en-US" sz="2000" dirty="0" err="1" smtClean="0"/>
              <a:t>ao</a:t>
            </a:r>
            <a:r>
              <a:rPr lang="en-US" sz="2000" dirty="0" smtClean="0"/>
              <a:t> final, </a:t>
            </a:r>
            <a:r>
              <a:rPr lang="en-US" sz="2000" dirty="0" err="1" smtClean="0"/>
              <a:t>todas</a:t>
            </a:r>
            <a:r>
              <a:rPr lang="en-US" sz="2000" dirty="0" smtClean="0"/>
              <a:t> as </a:t>
            </a:r>
            <a:r>
              <a:rPr lang="en-US" sz="2000" dirty="0" err="1" smtClean="0"/>
              <a:t>ações</a:t>
            </a:r>
            <a:r>
              <a:rPr lang="en-US" sz="2000" dirty="0" smtClean="0"/>
              <a:t> que </a:t>
            </a:r>
            <a:r>
              <a:rPr lang="en-US" sz="2000" dirty="0" err="1" smtClean="0"/>
              <a:t>chegaram</a:t>
            </a:r>
            <a:r>
              <a:rPr lang="en-US" sz="2000" dirty="0" smtClean="0"/>
              <a:t> a </a:t>
            </a:r>
            <a:r>
              <a:rPr lang="en-US" sz="2000" dirty="0" err="1" smtClean="0"/>
              <a:t>acontecer</a:t>
            </a:r>
            <a:r>
              <a:rPr lang="en-US" sz="2000" dirty="0" smtClean="0"/>
              <a:t> </a:t>
            </a:r>
            <a:r>
              <a:rPr lang="en-US" sz="2000" dirty="0" err="1" smtClean="0"/>
              <a:t>são</a:t>
            </a:r>
            <a:r>
              <a:rPr lang="en-US" sz="2000" dirty="0" smtClean="0"/>
              <a:t> </a:t>
            </a:r>
            <a:r>
              <a:rPr lang="en-US" sz="2000" dirty="0" err="1" smtClean="0"/>
              <a:t>revertidas</a:t>
            </a:r>
            <a:r>
              <a:rPr lang="en-US" sz="2000" dirty="0" smtClean="0"/>
              <a:t>, </a:t>
            </a:r>
            <a:r>
              <a:rPr lang="en-US" sz="2000" dirty="0" err="1" smtClean="0"/>
              <a:t>mantendo</a:t>
            </a:r>
            <a:r>
              <a:rPr lang="en-US" sz="2000" dirty="0" smtClean="0"/>
              <a:t> </a:t>
            </a:r>
            <a:r>
              <a:rPr lang="en-US" sz="2000" dirty="0" err="1" smtClean="0"/>
              <a:t>assim</a:t>
            </a:r>
            <a:r>
              <a:rPr lang="en-US" sz="2000" dirty="0" smtClean="0"/>
              <a:t> a </a:t>
            </a:r>
            <a:r>
              <a:rPr lang="en-US" sz="2000" dirty="0" err="1" smtClean="0"/>
              <a:t>integridade</a:t>
            </a:r>
            <a:r>
              <a:rPr lang="en-US" sz="2000" dirty="0" smtClean="0"/>
              <a:t> do banco de dados.</a:t>
            </a:r>
            <a:endParaRPr lang="en-US" sz="2000" dirty="0"/>
          </a:p>
          <a:p>
            <a:pPr marL="304800" indent="0">
              <a:buNone/>
            </a:pPr>
            <a:endParaRPr lang="en-US" sz="2000" dirty="0"/>
          </a:p>
        </p:txBody>
      </p:sp>
      <p:sp>
        <p:nvSpPr>
          <p:cNvPr id="3" name="Título 2"/>
          <p:cNvSpPr>
            <a:spLocks noGrp="1"/>
          </p:cNvSpPr>
          <p:nvPr>
            <p:ph type="title"/>
          </p:nvPr>
        </p:nvSpPr>
        <p:spPr/>
        <p:txBody>
          <a:bodyPr/>
          <a:lstStyle/>
          <a:p>
            <a:endParaRPr lang="en-US"/>
          </a:p>
        </p:txBody>
      </p:sp>
      <p:sp>
        <p:nvSpPr>
          <p:cNvPr id="4" name="Shape 494"/>
          <p:cNvSpPr txBox="1">
            <a:spLocks/>
          </p:cNvSpPr>
          <p:nvPr/>
        </p:nvSpPr>
        <p:spPr>
          <a:xfrm>
            <a:off x="0" y="0"/>
            <a:ext cx="12191999" cy="979136"/>
          </a:xfrm>
          <a:prstGeom prst="rect">
            <a:avLst/>
          </a:prstGeom>
          <a:solidFill>
            <a:srgbClr val="008272"/>
          </a:solidFill>
          <a:ln>
            <a:noFill/>
          </a:ln>
        </p:spPr>
        <p:txBody>
          <a:bodyPr lIns="0" tIns="0" rIns="0" bIns="0" anchor="ctr" anchorCtr="0">
            <a:noAutofit/>
          </a:bodyPr>
          <a:lstStyle>
            <a:defPPr marR="0" algn="l" rtl="0">
              <a:lnSpc>
                <a:spcPct val="100000"/>
              </a:lnSpc>
              <a:spcBef>
                <a:spcPts val="0"/>
              </a:spcBef>
              <a:spcAft>
                <a:spcPts val="0"/>
              </a:spcAft>
            </a:defPPr>
            <a:lvl1pPr marL="0" marR="0" indent="0" algn="l" rtl="0">
              <a:lnSpc>
                <a:spcPct val="90000"/>
              </a:lnSpc>
              <a:spcBef>
                <a:spcPts val="0"/>
              </a:spcBef>
              <a:spcAft>
                <a:spcPts val="0"/>
              </a:spcAft>
              <a:buClr>
                <a:schemeClr val="dk1"/>
              </a:buClr>
              <a:buFont typeface="Quattrocento Sans"/>
              <a:buNone/>
              <a:defRPr sz="1400" b="0" i="0" u="none" strike="noStrike" cap="none" baseline="0">
                <a:solidFill>
                  <a:srgbClr val="000000"/>
                </a:solidFill>
                <a:latin typeface="Arial"/>
                <a:ea typeface="Arial"/>
                <a:cs typeface="Arial"/>
                <a:sym typeface="Arial"/>
                <a:rtl val="0"/>
              </a:defRPr>
            </a:lvl1pPr>
            <a:lvl2pPr marL="0" marR="0" indent="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pPr marL="360000">
              <a:buClr>
                <a:srgbClr val="68217A"/>
              </a:buClr>
              <a:buSzPct val="25000"/>
            </a:pPr>
            <a:r>
              <a:rPr lang="en-GB" sz="3600" dirty="0" err="1" smtClean="0">
                <a:ea typeface="Quattrocento Sans"/>
              </a:rPr>
              <a:t>Transação</a:t>
            </a:r>
            <a:endParaRPr lang="en-US" sz="3600" kern="0" dirty="0">
              <a:solidFill>
                <a:srgbClr val="FFFFFF"/>
              </a:solidFill>
              <a:latin typeface="Segoe UI Light" panose="020B0502040204020203" pitchFamily="34" charset="0"/>
              <a:ea typeface="Quattrocento Sans"/>
              <a:cs typeface="Segoe UI Light" panose="020B0502040204020203" pitchFamily="34" charset="0"/>
              <a:sym typeface="Quattrocento Sans"/>
            </a:endParaRPr>
          </a:p>
        </p:txBody>
      </p:sp>
    </p:spTree>
    <p:extLst>
      <p:ext uri="{BB962C8B-B14F-4D97-AF65-F5344CB8AC3E}">
        <p14:creationId xmlns:p14="http://schemas.microsoft.com/office/powerpoint/2010/main" val="396250956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p:cNvSpPr>
            <a:spLocks noGrp="1"/>
          </p:cNvSpPr>
          <p:nvPr>
            <p:ph type="body" idx="1"/>
          </p:nvPr>
        </p:nvSpPr>
        <p:spPr/>
        <p:txBody>
          <a:bodyPr/>
          <a:lstStyle/>
          <a:p>
            <a:pPr marL="304800" indent="0">
              <a:buNone/>
            </a:pPr>
            <a:r>
              <a:rPr lang="pt-BR" sz="4400" dirty="0"/>
              <a:t>Características de um bom MER</a:t>
            </a:r>
            <a:r>
              <a:rPr lang="pt-BR" sz="4400" dirty="0" smtClean="0"/>
              <a:t>:</a:t>
            </a:r>
          </a:p>
          <a:p>
            <a:pPr marL="304800" indent="0">
              <a:buNone/>
            </a:pPr>
            <a:endParaRPr lang="en-US" sz="4400" dirty="0"/>
          </a:p>
          <a:p>
            <a:pPr marL="304800" indent="0">
              <a:buNone/>
            </a:pPr>
            <a:r>
              <a:rPr lang="pt-BR" sz="4400" dirty="0"/>
              <a:t>1. Completeza</a:t>
            </a:r>
            <a:endParaRPr lang="en-US" sz="4400" dirty="0"/>
          </a:p>
          <a:p>
            <a:pPr marL="304800" indent="0">
              <a:buNone/>
            </a:pPr>
            <a:r>
              <a:rPr lang="pt-BR" sz="4400" dirty="0"/>
              <a:t>2. </a:t>
            </a:r>
            <a:r>
              <a:rPr lang="pt-BR" sz="4400" dirty="0" err="1"/>
              <a:t>Minimalidade</a:t>
            </a:r>
            <a:endParaRPr lang="en-US" sz="4400" dirty="0"/>
          </a:p>
          <a:p>
            <a:pPr marL="304800" indent="0">
              <a:buNone/>
            </a:pPr>
            <a:r>
              <a:rPr lang="pt-BR" sz="4400" dirty="0"/>
              <a:t>3. Correção (deve ser correto)</a:t>
            </a:r>
            <a:endParaRPr lang="en-US" sz="4400" dirty="0"/>
          </a:p>
          <a:p>
            <a:pPr marL="304800" indent="0">
              <a:buNone/>
            </a:pPr>
            <a:r>
              <a:rPr lang="pt-BR" sz="4400" dirty="0"/>
              <a:t>4. Flexibilidade</a:t>
            </a:r>
            <a:endParaRPr lang="en-US" sz="4400" dirty="0"/>
          </a:p>
          <a:p>
            <a:pPr marL="304800" indent="0">
              <a:buNone/>
            </a:pPr>
            <a:r>
              <a:rPr lang="pt-BR" sz="4400" dirty="0"/>
              <a:t>5. Expressividade</a:t>
            </a:r>
            <a:endParaRPr lang="en-US" sz="4400" dirty="0"/>
          </a:p>
          <a:p>
            <a:pPr marL="304800" indent="0">
              <a:buNone/>
            </a:pPr>
            <a:endParaRPr lang="en-US" sz="4400" dirty="0"/>
          </a:p>
        </p:txBody>
      </p:sp>
      <p:sp>
        <p:nvSpPr>
          <p:cNvPr id="3" name="Título 2"/>
          <p:cNvSpPr>
            <a:spLocks noGrp="1"/>
          </p:cNvSpPr>
          <p:nvPr>
            <p:ph type="title"/>
          </p:nvPr>
        </p:nvSpPr>
        <p:spPr/>
        <p:txBody>
          <a:bodyPr/>
          <a:lstStyle/>
          <a:p>
            <a:endParaRPr lang="en-US"/>
          </a:p>
        </p:txBody>
      </p:sp>
      <p:sp>
        <p:nvSpPr>
          <p:cNvPr id="4" name="Shape 494"/>
          <p:cNvSpPr txBox="1">
            <a:spLocks/>
          </p:cNvSpPr>
          <p:nvPr/>
        </p:nvSpPr>
        <p:spPr>
          <a:xfrm>
            <a:off x="0" y="0"/>
            <a:ext cx="12191999" cy="979136"/>
          </a:xfrm>
          <a:prstGeom prst="rect">
            <a:avLst/>
          </a:prstGeom>
          <a:solidFill>
            <a:srgbClr val="008272"/>
          </a:solidFill>
          <a:ln>
            <a:noFill/>
          </a:ln>
        </p:spPr>
        <p:txBody>
          <a:bodyPr lIns="0" tIns="0" rIns="0" bIns="0" anchor="ctr" anchorCtr="0">
            <a:noAutofit/>
          </a:bodyPr>
          <a:lstStyle>
            <a:defPPr marR="0" algn="l" rtl="0">
              <a:lnSpc>
                <a:spcPct val="100000"/>
              </a:lnSpc>
              <a:spcBef>
                <a:spcPts val="0"/>
              </a:spcBef>
              <a:spcAft>
                <a:spcPts val="0"/>
              </a:spcAft>
            </a:defPPr>
            <a:lvl1pPr marL="0" marR="0" indent="0" algn="l" rtl="0">
              <a:lnSpc>
                <a:spcPct val="90000"/>
              </a:lnSpc>
              <a:spcBef>
                <a:spcPts val="0"/>
              </a:spcBef>
              <a:spcAft>
                <a:spcPts val="0"/>
              </a:spcAft>
              <a:buClr>
                <a:schemeClr val="dk1"/>
              </a:buClr>
              <a:buFont typeface="Quattrocento Sans"/>
              <a:buNone/>
              <a:defRPr sz="1400" b="0" i="0" u="none" strike="noStrike" cap="none" baseline="0">
                <a:solidFill>
                  <a:srgbClr val="000000"/>
                </a:solidFill>
                <a:latin typeface="Arial"/>
                <a:ea typeface="Arial"/>
                <a:cs typeface="Arial"/>
                <a:sym typeface="Arial"/>
                <a:rtl val="0"/>
              </a:defRPr>
            </a:lvl1pPr>
            <a:lvl2pPr marL="0" marR="0" indent="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pPr marL="360000">
              <a:buClr>
                <a:srgbClr val="68217A"/>
              </a:buClr>
              <a:buSzPct val="25000"/>
            </a:pPr>
            <a:r>
              <a:rPr lang="en-GB" altLang="pt-BR" sz="3600" dirty="0" err="1"/>
              <a:t>Modelo</a:t>
            </a:r>
            <a:r>
              <a:rPr lang="en-GB" altLang="pt-BR" sz="3600" dirty="0"/>
              <a:t> </a:t>
            </a:r>
            <a:r>
              <a:rPr lang="en-GB" altLang="pt-BR" sz="3600" dirty="0" err="1" smtClean="0"/>
              <a:t>Entidade-Relacionamento</a:t>
            </a:r>
            <a:r>
              <a:rPr lang="en-GB" altLang="pt-BR" sz="3600" dirty="0" smtClean="0"/>
              <a:t> (MER)</a:t>
            </a:r>
            <a:endParaRPr lang="en-US" sz="3600" kern="0" dirty="0">
              <a:solidFill>
                <a:srgbClr val="FFFFFF"/>
              </a:solidFill>
              <a:latin typeface="Segoe UI Light" panose="020B0502040204020203" pitchFamily="34" charset="0"/>
              <a:ea typeface="Quattrocento Sans"/>
              <a:cs typeface="Segoe UI Light" panose="020B0502040204020203" pitchFamily="34" charset="0"/>
              <a:sym typeface="Quattrocento Sans"/>
            </a:endParaRPr>
          </a:p>
        </p:txBody>
      </p:sp>
    </p:spTree>
    <p:extLst>
      <p:ext uri="{BB962C8B-B14F-4D97-AF65-F5344CB8AC3E}">
        <p14:creationId xmlns:p14="http://schemas.microsoft.com/office/powerpoint/2010/main" val="2939407382"/>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p:cNvSpPr>
            <a:spLocks noGrp="1"/>
          </p:cNvSpPr>
          <p:nvPr>
            <p:ph type="body" idx="1"/>
          </p:nvPr>
        </p:nvSpPr>
        <p:spPr/>
        <p:txBody>
          <a:bodyPr/>
          <a:lstStyle/>
          <a:p>
            <a:pPr marL="304800" indent="0">
              <a:buNone/>
            </a:pPr>
            <a:r>
              <a:rPr lang="en-US" sz="2000" dirty="0">
                <a:solidFill>
                  <a:srgbClr val="0000FF"/>
                </a:solidFill>
                <a:latin typeface="Consolas" panose="020B0609020204030204" pitchFamily="49" charset="0"/>
              </a:rPr>
              <a:t>BEGIN</a:t>
            </a:r>
            <a:r>
              <a:rPr lang="en-US" sz="2000" dirty="0">
                <a:solidFill>
                  <a:prstClr val="black"/>
                </a:solidFill>
                <a:latin typeface="Consolas" panose="020B0609020204030204" pitchFamily="49" charset="0"/>
              </a:rPr>
              <a:t> </a:t>
            </a:r>
            <a:r>
              <a:rPr lang="en-US" sz="2000" dirty="0">
                <a:solidFill>
                  <a:srgbClr val="0000FF"/>
                </a:solidFill>
                <a:latin typeface="Consolas" panose="020B0609020204030204" pitchFamily="49" charset="0"/>
              </a:rPr>
              <a:t>TRANSACTION</a:t>
            </a:r>
            <a:endParaRPr lang="en-US" sz="2000" dirty="0">
              <a:solidFill>
                <a:prstClr val="black"/>
              </a:solidFill>
              <a:latin typeface="Consolas" panose="020B0609020204030204" pitchFamily="49" charset="0"/>
            </a:endParaRPr>
          </a:p>
          <a:p>
            <a:endParaRPr lang="en-US" sz="2000" dirty="0">
              <a:solidFill>
                <a:prstClr val="black"/>
              </a:solidFill>
              <a:latin typeface="Consolas" panose="020B0609020204030204" pitchFamily="49" charset="0"/>
            </a:endParaRPr>
          </a:p>
          <a:p>
            <a:pPr marL="304800" indent="0">
              <a:buNone/>
            </a:pPr>
            <a:r>
              <a:rPr lang="en-US" sz="2000" dirty="0">
                <a:solidFill>
                  <a:srgbClr val="FF00FF"/>
                </a:solidFill>
                <a:latin typeface="Consolas" panose="020B0609020204030204" pitchFamily="49" charset="0"/>
              </a:rPr>
              <a:t>UPDATE</a:t>
            </a:r>
            <a:r>
              <a:rPr lang="en-US" sz="2000" dirty="0">
                <a:solidFill>
                  <a:prstClr val="black"/>
                </a:solidFill>
                <a:latin typeface="Consolas" panose="020B0609020204030204" pitchFamily="49" charset="0"/>
              </a:rPr>
              <a:t> </a:t>
            </a:r>
            <a:r>
              <a:rPr lang="en-US" sz="2000" dirty="0">
                <a:solidFill>
                  <a:srgbClr val="008080"/>
                </a:solidFill>
                <a:latin typeface="Consolas" panose="020B0609020204030204" pitchFamily="49" charset="0"/>
              </a:rPr>
              <a:t>authors</a:t>
            </a:r>
            <a:r>
              <a:rPr lang="en-US" sz="2000" dirty="0">
                <a:solidFill>
                  <a:prstClr val="black"/>
                </a:solidFill>
                <a:latin typeface="Consolas" panose="020B0609020204030204" pitchFamily="49" charset="0"/>
              </a:rPr>
              <a:t> </a:t>
            </a:r>
          </a:p>
          <a:p>
            <a:pPr marL="304800" indent="0">
              <a:buNone/>
            </a:pPr>
            <a:r>
              <a:rPr lang="en-US" sz="2000" dirty="0">
                <a:solidFill>
                  <a:prstClr val="black"/>
                </a:solidFill>
                <a:latin typeface="Consolas" panose="020B0609020204030204" pitchFamily="49" charset="0"/>
              </a:rPr>
              <a:t>  </a:t>
            </a:r>
            <a:r>
              <a:rPr lang="en-US" sz="2000" dirty="0">
                <a:solidFill>
                  <a:srgbClr val="0000FF"/>
                </a:solidFill>
                <a:latin typeface="Consolas" panose="020B0609020204030204" pitchFamily="49" charset="0"/>
              </a:rPr>
              <a:t>SET</a:t>
            </a:r>
            <a:r>
              <a:rPr lang="en-US" sz="2000" dirty="0">
                <a:solidFill>
                  <a:prstClr val="black"/>
                </a:solidFill>
                <a:latin typeface="Consolas" panose="020B0609020204030204" pitchFamily="49" charset="0"/>
              </a:rPr>
              <a:t> </a:t>
            </a:r>
            <a:r>
              <a:rPr lang="en-US" sz="2000" dirty="0" err="1">
                <a:solidFill>
                  <a:srgbClr val="008080"/>
                </a:solidFill>
                <a:latin typeface="Consolas" panose="020B0609020204030204" pitchFamily="49" charset="0"/>
              </a:rPr>
              <a:t>au_fname</a:t>
            </a:r>
            <a:r>
              <a:rPr lang="en-US" sz="2000" dirty="0">
                <a:solidFill>
                  <a:prstClr val="black"/>
                </a:solidFill>
                <a:latin typeface="Consolas" panose="020B0609020204030204" pitchFamily="49" charset="0"/>
              </a:rPr>
              <a:t> </a:t>
            </a:r>
            <a:r>
              <a:rPr lang="en-US" sz="2000" dirty="0">
                <a:solidFill>
                  <a:srgbClr val="808080"/>
                </a:solidFill>
                <a:latin typeface="Consolas" panose="020B0609020204030204" pitchFamily="49" charset="0"/>
              </a:rPr>
              <a:t>=</a:t>
            </a:r>
            <a:r>
              <a:rPr lang="en-US" sz="2000" dirty="0">
                <a:solidFill>
                  <a:prstClr val="black"/>
                </a:solidFill>
                <a:latin typeface="Consolas" panose="020B0609020204030204" pitchFamily="49" charset="0"/>
              </a:rPr>
              <a:t> </a:t>
            </a:r>
            <a:r>
              <a:rPr lang="en-US" sz="2000" dirty="0">
                <a:solidFill>
                  <a:srgbClr val="FF0000"/>
                </a:solidFill>
                <a:latin typeface="Consolas" panose="020B0609020204030204" pitchFamily="49" charset="0"/>
              </a:rPr>
              <a:t>'John'</a:t>
            </a:r>
            <a:r>
              <a:rPr lang="en-US" sz="2000" dirty="0">
                <a:solidFill>
                  <a:prstClr val="black"/>
                </a:solidFill>
                <a:latin typeface="Consolas" panose="020B0609020204030204" pitchFamily="49" charset="0"/>
              </a:rPr>
              <a:t> </a:t>
            </a:r>
          </a:p>
          <a:p>
            <a:pPr marL="304800" indent="0">
              <a:buNone/>
            </a:pPr>
            <a:r>
              <a:rPr lang="en-US" sz="2000" dirty="0">
                <a:solidFill>
                  <a:prstClr val="black"/>
                </a:solidFill>
                <a:latin typeface="Consolas" panose="020B0609020204030204" pitchFamily="49" charset="0"/>
              </a:rPr>
              <a:t>  </a:t>
            </a:r>
            <a:r>
              <a:rPr lang="en-US" sz="2000" dirty="0">
                <a:solidFill>
                  <a:srgbClr val="0000FF"/>
                </a:solidFill>
                <a:latin typeface="Consolas" panose="020B0609020204030204" pitchFamily="49" charset="0"/>
              </a:rPr>
              <a:t>WHERE</a:t>
            </a:r>
            <a:r>
              <a:rPr lang="en-US" sz="2000" dirty="0">
                <a:solidFill>
                  <a:prstClr val="black"/>
                </a:solidFill>
                <a:latin typeface="Consolas" panose="020B0609020204030204" pitchFamily="49" charset="0"/>
              </a:rPr>
              <a:t> </a:t>
            </a:r>
            <a:r>
              <a:rPr lang="en-US" sz="2000" dirty="0" err="1">
                <a:solidFill>
                  <a:srgbClr val="008080"/>
                </a:solidFill>
                <a:latin typeface="Consolas" panose="020B0609020204030204" pitchFamily="49" charset="0"/>
              </a:rPr>
              <a:t>au_id</a:t>
            </a:r>
            <a:r>
              <a:rPr lang="en-US" sz="2000" dirty="0">
                <a:solidFill>
                  <a:prstClr val="black"/>
                </a:solidFill>
                <a:latin typeface="Consolas" panose="020B0609020204030204" pitchFamily="49" charset="0"/>
              </a:rPr>
              <a:t> </a:t>
            </a:r>
            <a:r>
              <a:rPr lang="en-US" sz="2000" dirty="0">
                <a:solidFill>
                  <a:srgbClr val="808080"/>
                </a:solidFill>
                <a:latin typeface="Consolas" panose="020B0609020204030204" pitchFamily="49" charset="0"/>
              </a:rPr>
              <a:t>=</a:t>
            </a:r>
            <a:r>
              <a:rPr lang="en-US" sz="2000" dirty="0">
                <a:solidFill>
                  <a:prstClr val="black"/>
                </a:solidFill>
                <a:latin typeface="Consolas" panose="020B0609020204030204" pitchFamily="49" charset="0"/>
              </a:rPr>
              <a:t> </a:t>
            </a:r>
            <a:r>
              <a:rPr lang="en-US" sz="2000" dirty="0">
                <a:solidFill>
                  <a:srgbClr val="FF0000"/>
                </a:solidFill>
                <a:latin typeface="Consolas" panose="020B0609020204030204" pitchFamily="49" charset="0"/>
              </a:rPr>
              <a:t>'172-32-1176'</a:t>
            </a:r>
            <a:r>
              <a:rPr lang="en-US" sz="2000" dirty="0">
                <a:solidFill>
                  <a:prstClr val="black"/>
                </a:solidFill>
                <a:latin typeface="Consolas" panose="020B0609020204030204" pitchFamily="49" charset="0"/>
              </a:rPr>
              <a:t> </a:t>
            </a:r>
          </a:p>
          <a:p>
            <a:endParaRPr lang="en-US" sz="2000" dirty="0">
              <a:solidFill>
                <a:prstClr val="black"/>
              </a:solidFill>
              <a:latin typeface="Consolas" panose="020B0609020204030204" pitchFamily="49" charset="0"/>
            </a:endParaRPr>
          </a:p>
          <a:p>
            <a:pPr marL="304800" indent="0">
              <a:buNone/>
            </a:pPr>
            <a:r>
              <a:rPr lang="en-US" sz="2000" dirty="0">
                <a:solidFill>
                  <a:srgbClr val="FF00FF"/>
                </a:solidFill>
                <a:latin typeface="Consolas" panose="020B0609020204030204" pitchFamily="49" charset="0"/>
              </a:rPr>
              <a:t>UPDATE</a:t>
            </a:r>
            <a:r>
              <a:rPr lang="en-US" sz="2000" dirty="0">
                <a:solidFill>
                  <a:prstClr val="black"/>
                </a:solidFill>
                <a:latin typeface="Consolas" panose="020B0609020204030204" pitchFamily="49" charset="0"/>
              </a:rPr>
              <a:t> </a:t>
            </a:r>
            <a:r>
              <a:rPr lang="en-US" sz="2000" dirty="0">
                <a:solidFill>
                  <a:srgbClr val="008080"/>
                </a:solidFill>
                <a:latin typeface="Consolas" panose="020B0609020204030204" pitchFamily="49" charset="0"/>
              </a:rPr>
              <a:t>authors</a:t>
            </a:r>
            <a:r>
              <a:rPr lang="en-US" sz="2000" dirty="0">
                <a:solidFill>
                  <a:prstClr val="black"/>
                </a:solidFill>
                <a:latin typeface="Consolas" panose="020B0609020204030204" pitchFamily="49" charset="0"/>
              </a:rPr>
              <a:t> </a:t>
            </a:r>
          </a:p>
          <a:p>
            <a:pPr marL="304800" indent="0">
              <a:buNone/>
            </a:pPr>
            <a:r>
              <a:rPr lang="en-US" sz="2000" dirty="0">
                <a:solidFill>
                  <a:prstClr val="black"/>
                </a:solidFill>
                <a:latin typeface="Consolas" panose="020B0609020204030204" pitchFamily="49" charset="0"/>
              </a:rPr>
              <a:t>  </a:t>
            </a:r>
            <a:r>
              <a:rPr lang="en-US" sz="2000" dirty="0">
                <a:solidFill>
                  <a:srgbClr val="0000FF"/>
                </a:solidFill>
                <a:latin typeface="Consolas" panose="020B0609020204030204" pitchFamily="49" charset="0"/>
              </a:rPr>
              <a:t>SET</a:t>
            </a:r>
            <a:r>
              <a:rPr lang="en-US" sz="2000" dirty="0">
                <a:solidFill>
                  <a:prstClr val="black"/>
                </a:solidFill>
                <a:latin typeface="Consolas" panose="020B0609020204030204" pitchFamily="49" charset="0"/>
              </a:rPr>
              <a:t> </a:t>
            </a:r>
            <a:r>
              <a:rPr lang="en-US" sz="2000" dirty="0" err="1">
                <a:solidFill>
                  <a:srgbClr val="008080"/>
                </a:solidFill>
                <a:latin typeface="Consolas" panose="020B0609020204030204" pitchFamily="49" charset="0"/>
              </a:rPr>
              <a:t>au_fname</a:t>
            </a:r>
            <a:r>
              <a:rPr lang="en-US" sz="2000" dirty="0">
                <a:solidFill>
                  <a:prstClr val="black"/>
                </a:solidFill>
                <a:latin typeface="Consolas" panose="020B0609020204030204" pitchFamily="49" charset="0"/>
              </a:rPr>
              <a:t> </a:t>
            </a:r>
            <a:r>
              <a:rPr lang="en-US" sz="2000" dirty="0">
                <a:solidFill>
                  <a:srgbClr val="808080"/>
                </a:solidFill>
                <a:latin typeface="Consolas" panose="020B0609020204030204" pitchFamily="49" charset="0"/>
              </a:rPr>
              <a:t>=</a:t>
            </a:r>
            <a:r>
              <a:rPr lang="en-US" sz="2000" dirty="0">
                <a:solidFill>
                  <a:prstClr val="black"/>
                </a:solidFill>
                <a:latin typeface="Consolas" panose="020B0609020204030204" pitchFamily="49" charset="0"/>
              </a:rPr>
              <a:t> </a:t>
            </a:r>
            <a:r>
              <a:rPr lang="en-US" sz="2000" dirty="0">
                <a:solidFill>
                  <a:srgbClr val="FF0000"/>
                </a:solidFill>
                <a:latin typeface="Consolas" panose="020B0609020204030204" pitchFamily="49" charset="0"/>
              </a:rPr>
              <a:t>'Marg'</a:t>
            </a:r>
            <a:r>
              <a:rPr lang="en-US" sz="2000" dirty="0">
                <a:solidFill>
                  <a:prstClr val="black"/>
                </a:solidFill>
                <a:latin typeface="Consolas" panose="020B0609020204030204" pitchFamily="49" charset="0"/>
              </a:rPr>
              <a:t> </a:t>
            </a:r>
          </a:p>
          <a:p>
            <a:pPr marL="304800" indent="0">
              <a:buNone/>
            </a:pPr>
            <a:r>
              <a:rPr lang="en-US" sz="2000" dirty="0">
                <a:solidFill>
                  <a:prstClr val="black"/>
                </a:solidFill>
                <a:latin typeface="Consolas" panose="020B0609020204030204" pitchFamily="49" charset="0"/>
              </a:rPr>
              <a:t>  </a:t>
            </a:r>
            <a:r>
              <a:rPr lang="en-US" sz="2000" dirty="0">
                <a:solidFill>
                  <a:srgbClr val="0000FF"/>
                </a:solidFill>
                <a:latin typeface="Consolas" panose="020B0609020204030204" pitchFamily="49" charset="0"/>
              </a:rPr>
              <a:t>WHERE</a:t>
            </a:r>
            <a:r>
              <a:rPr lang="en-US" sz="2000" dirty="0">
                <a:solidFill>
                  <a:prstClr val="black"/>
                </a:solidFill>
                <a:latin typeface="Consolas" panose="020B0609020204030204" pitchFamily="49" charset="0"/>
              </a:rPr>
              <a:t> </a:t>
            </a:r>
            <a:r>
              <a:rPr lang="en-US" sz="2000" dirty="0" err="1">
                <a:solidFill>
                  <a:srgbClr val="008080"/>
                </a:solidFill>
                <a:latin typeface="Consolas" panose="020B0609020204030204" pitchFamily="49" charset="0"/>
              </a:rPr>
              <a:t>au_id</a:t>
            </a:r>
            <a:r>
              <a:rPr lang="en-US" sz="2000" dirty="0">
                <a:solidFill>
                  <a:prstClr val="black"/>
                </a:solidFill>
                <a:latin typeface="Consolas" panose="020B0609020204030204" pitchFamily="49" charset="0"/>
              </a:rPr>
              <a:t> </a:t>
            </a:r>
            <a:r>
              <a:rPr lang="en-US" sz="2000" dirty="0">
                <a:solidFill>
                  <a:srgbClr val="808080"/>
                </a:solidFill>
                <a:latin typeface="Consolas" panose="020B0609020204030204" pitchFamily="49" charset="0"/>
              </a:rPr>
              <a:t>=</a:t>
            </a:r>
            <a:r>
              <a:rPr lang="en-US" sz="2000" dirty="0">
                <a:solidFill>
                  <a:prstClr val="black"/>
                </a:solidFill>
                <a:latin typeface="Consolas" panose="020B0609020204030204" pitchFamily="49" charset="0"/>
              </a:rPr>
              <a:t> </a:t>
            </a:r>
            <a:r>
              <a:rPr lang="en-US" sz="2000" dirty="0">
                <a:solidFill>
                  <a:srgbClr val="FF0000"/>
                </a:solidFill>
                <a:latin typeface="Consolas" panose="020B0609020204030204" pitchFamily="49" charset="0"/>
              </a:rPr>
              <a:t>'213-46-8915'</a:t>
            </a:r>
            <a:r>
              <a:rPr lang="en-US" sz="2000" dirty="0">
                <a:solidFill>
                  <a:prstClr val="black"/>
                </a:solidFill>
                <a:latin typeface="Consolas" panose="020B0609020204030204" pitchFamily="49" charset="0"/>
              </a:rPr>
              <a:t> </a:t>
            </a:r>
          </a:p>
          <a:p>
            <a:endParaRPr lang="en-US" sz="2000" dirty="0">
              <a:solidFill>
                <a:prstClr val="black"/>
              </a:solidFill>
              <a:latin typeface="Consolas" panose="020B0609020204030204" pitchFamily="49" charset="0"/>
            </a:endParaRPr>
          </a:p>
          <a:p>
            <a:pPr marL="304800" indent="0">
              <a:buNone/>
            </a:pPr>
            <a:r>
              <a:rPr lang="en-US" sz="2000" dirty="0">
                <a:solidFill>
                  <a:srgbClr val="0000FF"/>
                </a:solidFill>
                <a:latin typeface="Consolas" panose="020B0609020204030204" pitchFamily="49" charset="0"/>
              </a:rPr>
              <a:t>COMMIT</a:t>
            </a:r>
            <a:r>
              <a:rPr lang="en-US" sz="2000" dirty="0">
                <a:solidFill>
                  <a:prstClr val="black"/>
                </a:solidFill>
                <a:latin typeface="Consolas" panose="020B0609020204030204" pitchFamily="49" charset="0"/>
              </a:rPr>
              <a:t> </a:t>
            </a:r>
            <a:r>
              <a:rPr lang="en-US" sz="2000" dirty="0">
                <a:solidFill>
                  <a:srgbClr val="0000FF"/>
                </a:solidFill>
                <a:latin typeface="Consolas" panose="020B0609020204030204" pitchFamily="49" charset="0"/>
              </a:rPr>
              <a:t>TRANSACTION</a:t>
            </a:r>
            <a:endParaRPr lang="en-US" sz="2000" dirty="0">
              <a:solidFill>
                <a:prstClr val="black"/>
              </a:solidFill>
              <a:latin typeface="Consolas" panose="020B0609020204030204" pitchFamily="49" charset="0"/>
            </a:endParaRPr>
          </a:p>
          <a:p>
            <a:endParaRPr lang="en-US" sz="2000" dirty="0">
              <a:solidFill>
                <a:prstClr val="black"/>
              </a:solidFill>
              <a:latin typeface="Consolas" panose="020B0609020204030204" pitchFamily="49" charset="0"/>
            </a:endParaRPr>
          </a:p>
          <a:p>
            <a:pPr marL="304800" indent="0">
              <a:buNone/>
            </a:pPr>
            <a:endParaRPr lang="en-US" sz="2000" dirty="0" smtClean="0"/>
          </a:p>
        </p:txBody>
      </p:sp>
      <p:sp>
        <p:nvSpPr>
          <p:cNvPr id="3" name="Título 2"/>
          <p:cNvSpPr>
            <a:spLocks noGrp="1"/>
          </p:cNvSpPr>
          <p:nvPr>
            <p:ph type="title"/>
          </p:nvPr>
        </p:nvSpPr>
        <p:spPr/>
        <p:txBody>
          <a:bodyPr/>
          <a:lstStyle/>
          <a:p>
            <a:endParaRPr lang="en-US"/>
          </a:p>
        </p:txBody>
      </p:sp>
      <p:sp>
        <p:nvSpPr>
          <p:cNvPr id="4" name="Shape 494"/>
          <p:cNvSpPr txBox="1">
            <a:spLocks/>
          </p:cNvSpPr>
          <p:nvPr/>
        </p:nvSpPr>
        <p:spPr>
          <a:xfrm>
            <a:off x="0" y="0"/>
            <a:ext cx="12191999" cy="979136"/>
          </a:xfrm>
          <a:prstGeom prst="rect">
            <a:avLst/>
          </a:prstGeom>
          <a:solidFill>
            <a:srgbClr val="008272"/>
          </a:solidFill>
          <a:ln>
            <a:noFill/>
          </a:ln>
        </p:spPr>
        <p:txBody>
          <a:bodyPr lIns="0" tIns="0" rIns="0" bIns="0" anchor="ctr" anchorCtr="0">
            <a:noAutofit/>
          </a:bodyPr>
          <a:lstStyle>
            <a:defPPr marR="0" algn="l" rtl="0">
              <a:lnSpc>
                <a:spcPct val="100000"/>
              </a:lnSpc>
              <a:spcBef>
                <a:spcPts val="0"/>
              </a:spcBef>
              <a:spcAft>
                <a:spcPts val="0"/>
              </a:spcAft>
            </a:defPPr>
            <a:lvl1pPr marL="0" marR="0" indent="0" algn="l" rtl="0">
              <a:lnSpc>
                <a:spcPct val="90000"/>
              </a:lnSpc>
              <a:spcBef>
                <a:spcPts val="0"/>
              </a:spcBef>
              <a:spcAft>
                <a:spcPts val="0"/>
              </a:spcAft>
              <a:buClr>
                <a:schemeClr val="dk1"/>
              </a:buClr>
              <a:buFont typeface="Quattrocento Sans"/>
              <a:buNone/>
              <a:defRPr sz="1400" b="0" i="0" u="none" strike="noStrike" cap="none" baseline="0">
                <a:solidFill>
                  <a:srgbClr val="000000"/>
                </a:solidFill>
                <a:latin typeface="Arial"/>
                <a:ea typeface="Arial"/>
                <a:cs typeface="Arial"/>
                <a:sym typeface="Arial"/>
                <a:rtl val="0"/>
              </a:defRPr>
            </a:lvl1pPr>
            <a:lvl2pPr marL="0" marR="0" indent="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pPr marL="360000">
              <a:buClr>
                <a:srgbClr val="68217A"/>
              </a:buClr>
              <a:buSzPct val="25000"/>
            </a:pPr>
            <a:r>
              <a:rPr lang="en-GB" sz="3600" dirty="0" err="1" smtClean="0">
                <a:ea typeface="Quattrocento Sans"/>
              </a:rPr>
              <a:t>Transação</a:t>
            </a:r>
            <a:r>
              <a:rPr lang="en-GB" sz="3600" dirty="0" smtClean="0">
                <a:ea typeface="Quattrocento Sans"/>
              </a:rPr>
              <a:t> </a:t>
            </a:r>
            <a:r>
              <a:rPr lang="en-GB" sz="3600" dirty="0" err="1" smtClean="0">
                <a:ea typeface="Quattrocento Sans"/>
              </a:rPr>
              <a:t>Exemplo</a:t>
            </a:r>
            <a:endParaRPr lang="en-US" sz="3600" kern="0" dirty="0">
              <a:solidFill>
                <a:srgbClr val="FFFFFF"/>
              </a:solidFill>
              <a:latin typeface="Segoe UI Light" panose="020B0502040204020203" pitchFamily="34" charset="0"/>
              <a:ea typeface="Quattrocento Sans"/>
              <a:cs typeface="Segoe UI Light" panose="020B0502040204020203" pitchFamily="34" charset="0"/>
              <a:sym typeface="Quattrocento Sans"/>
            </a:endParaRPr>
          </a:p>
        </p:txBody>
      </p:sp>
    </p:spTree>
    <p:extLst>
      <p:ext uri="{BB962C8B-B14F-4D97-AF65-F5344CB8AC3E}">
        <p14:creationId xmlns:p14="http://schemas.microsoft.com/office/powerpoint/2010/main" val="1850661634"/>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p:cNvSpPr>
            <a:spLocks noGrp="1"/>
          </p:cNvSpPr>
          <p:nvPr>
            <p:ph type="body" idx="1"/>
          </p:nvPr>
        </p:nvSpPr>
        <p:spPr/>
        <p:txBody>
          <a:bodyPr/>
          <a:lstStyle/>
          <a:p>
            <a:pPr marL="304800" indent="0">
              <a:buNone/>
            </a:pPr>
            <a:r>
              <a:rPr lang="en-US" sz="2000" dirty="0" err="1" smtClean="0"/>
              <a:t>Dentro</a:t>
            </a:r>
            <a:r>
              <a:rPr lang="en-US" sz="2000" dirty="0" smtClean="0"/>
              <a:t> da </a:t>
            </a:r>
            <a:r>
              <a:rPr lang="en-US" sz="2000" dirty="0" err="1" smtClean="0"/>
              <a:t>programação</a:t>
            </a:r>
            <a:r>
              <a:rPr lang="en-US" sz="2000" dirty="0" smtClean="0"/>
              <a:t> de </a:t>
            </a:r>
            <a:r>
              <a:rPr lang="en-US" sz="2000" dirty="0" err="1" smtClean="0"/>
              <a:t>uma</a:t>
            </a:r>
            <a:r>
              <a:rPr lang="en-US" sz="2000" dirty="0" smtClean="0"/>
              <a:t> </a:t>
            </a:r>
            <a:r>
              <a:rPr lang="en-US" sz="2000" dirty="0" err="1" smtClean="0"/>
              <a:t>transação</a:t>
            </a:r>
            <a:r>
              <a:rPr lang="en-US" sz="2000" dirty="0" smtClean="0"/>
              <a:t> </a:t>
            </a:r>
            <a:r>
              <a:rPr lang="en-US" sz="2000" dirty="0" err="1" smtClean="0"/>
              <a:t>também</a:t>
            </a:r>
            <a:r>
              <a:rPr lang="en-US" sz="2000" dirty="0" smtClean="0"/>
              <a:t> é </a:t>
            </a:r>
            <a:r>
              <a:rPr lang="en-US" sz="2000" dirty="0" err="1" smtClean="0"/>
              <a:t>possível</a:t>
            </a:r>
            <a:r>
              <a:rPr lang="en-US" sz="2000" dirty="0" smtClean="0"/>
              <a:t> </a:t>
            </a:r>
            <a:r>
              <a:rPr lang="en-US" sz="2000" dirty="0" err="1" smtClean="0"/>
              <a:t>revertê</a:t>
            </a:r>
            <a:r>
              <a:rPr lang="en-US" sz="2000" dirty="0" smtClean="0"/>
              <a:t>-la </a:t>
            </a:r>
            <a:r>
              <a:rPr lang="en-US" sz="2000" dirty="0" err="1" smtClean="0"/>
              <a:t>através</a:t>
            </a:r>
            <a:r>
              <a:rPr lang="en-US" sz="2000" dirty="0" smtClean="0"/>
              <a:t> de </a:t>
            </a:r>
            <a:r>
              <a:rPr lang="en-US" sz="2000" dirty="0" err="1" smtClean="0"/>
              <a:t>desvio</a:t>
            </a:r>
            <a:r>
              <a:rPr lang="en-US" sz="2000" dirty="0" smtClean="0"/>
              <a:t> </a:t>
            </a:r>
            <a:r>
              <a:rPr lang="en-US" sz="2000" dirty="0" err="1" smtClean="0"/>
              <a:t>condicional</a:t>
            </a:r>
            <a:r>
              <a:rPr lang="en-US" sz="2000" dirty="0" smtClean="0"/>
              <a:t>.  Para </a:t>
            </a:r>
            <a:r>
              <a:rPr lang="en-US" sz="2000" dirty="0" err="1" smtClean="0"/>
              <a:t>tal</a:t>
            </a:r>
            <a:r>
              <a:rPr lang="en-US" sz="2000" dirty="0"/>
              <a:t> </a:t>
            </a:r>
            <a:r>
              <a:rPr lang="en-US" sz="2000" dirty="0" err="1" smtClean="0"/>
              <a:t>utiliza</a:t>
            </a:r>
            <a:r>
              <a:rPr lang="en-US" sz="2000" dirty="0" smtClean="0"/>
              <a:t>-se o </a:t>
            </a:r>
            <a:r>
              <a:rPr lang="en-US" sz="2000" dirty="0" err="1" smtClean="0"/>
              <a:t>comando</a:t>
            </a:r>
            <a:r>
              <a:rPr lang="en-US" sz="2000" dirty="0" smtClean="0"/>
              <a:t> Rollback.</a:t>
            </a:r>
          </a:p>
          <a:p>
            <a:pPr marL="304800" indent="0">
              <a:buNone/>
            </a:pPr>
            <a:endParaRPr lang="en-US" sz="2000" dirty="0"/>
          </a:p>
          <a:p>
            <a:pPr marL="304800" indent="0">
              <a:buNone/>
            </a:pPr>
            <a:r>
              <a:rPr lang="en-US" sz="2000" dirty="0" smtClean="0"/>
              <a:t>O </a:t>
            </a:r>
            <a:r>
              <a:rPr lang="en-US" sz="2000" dirty="0" err="1" smtClean="0"/>
              <a:t>comando</a:t>
            </a:r>
            <a:r>
              <a:rPr lang="en-US" sz="2000" dirty="0" smtClean="0"/>
              <a:t> Commit </a:t>
            </a:r>
            <a:r>
              <a:rPr lang="en-US" sz="2000" dirty="0" err="1" smtClean="0"/>
              <a:t>encerra</a:t>
            </a:r>
            <a:r>
              <a:rPr lang="en-US" sz="2000" dirty="0" smtClean="0"/>
              <a:t> </a:t>
            </a:r>
            <a:r>
              <a:rPr lang="en-US" sz="2000" dirty="0" err="1" smtClean="0"/>
              <a:t>uma</a:t>
            </a:r>
            <a:r>
              <a:rPr lang="en-US" sz="2000" dirty="0" smtClean="0"/>
              <a:t> </a:t>
            </a:r>
            <a:r>
              <a:rPr lang="en-US" sz="2000" dirty="0" err="1" smtClean="0"/>
              <a:t>transação</a:t>
            </a:r>
            <a:r>
              <a:rPr lang="en-US" sz="2000" dirty="0" smtClean="0"/>
              <a:t> com </a:t>
            </a:r>
            <a:r>
              <a:rPr lang="en-US" sz="2000" dirty="0" err="1" smtClean="0"/>
              <a:t>sucesso</a:t>
            </a:r>
            <a:r>
              <a:rPr lang="en-US" sz="2000" dirty="0" smtClean="0"/>
              <a:t>, </a:t>
            </a:r>
            <a:r>
              <a:rPr lang="en-US" sz="2000" dirty="0" err="1" smtClean="0"/>
              <a:t>salvando</a:t>
            </a:r>
            <a:r>
              <a:rPr lang="en-US" sz="2000" dirty="0" smtClean="0"/>
              <a:t> no banco de dados </a:t>
            </a:r>
            <a:r>
              <a:rPr lang="en-US" sz="2000" dirty="0" err="1" smtClean="0"/>
              <a:t>todas</a:t>
            </a:r>
            <a:r>
              <a:rPr lang="en-US" sz="2000" dirty="0" smtClean="0"/>
              <a:t> as </a:t>
            </a:r>
            <a:r>
              <a:rPr lang="en-US" sz="2000" dirty="0" err="1" smtClean="0"/>
              <a:t>alterações</a:t>
            </a:r>
            <a:r>
              <a:rPr lang="en-US" sz="2000" dirty="0" smtClean="0"/>
              <a:t> </a:t>
            </a:r>
            <a:r>
              <a:rPr lang="en-US" sz="2000" dirty="0" err="1" smtClean="0"/>
              <a:t>realizadas</a:t>
            </a:r>
            <a:r>
              <a:rPr lang="en-US" sz="2000" dirty="0" smtClean="0"/>
              <a:t>.</a:t>
            </a:r>
          </a:p>
          <a:p>
            <a:pPr marL="304800" indent="0">
              <a:buNone/>
            </a:pPr>
            <a:endParaRPr lang="en-US" sz="2000" dirty="0"/>
          </a:p>
          <a:p>
            <a:pPr marL="304800" indent="0">
              <a:buNone/>
            </a:pPr>
            <a:r>
              <a:rPr lang="en-US" sz="2000" dirty="0" smtClean="0"/>
              <a:t>Ex.:</a:t>
            </a:r>
          </a:p>
          <a:p>
            <a:pPr marL="304800" indent="0">
              <a:buNone/>
            </a:pPr>
            <a:endParaRPr lang="en-US" sz="2000" dirty="0"/>
          </a:p>
          <a:p>
            <a:pPr marL="304800" indent="0">
              <a:buNone/>
            </a:pPr>
            <a:r>
              <a:rPr lang="en-US" sz="2000" dirty="0"/>
              <a:t>BEGIN </a:t>
            </a:r>
            <a:r>
              <a:rPr lang="en-US" sz="2000" dirty="0" smtClean="0"/>
              <a:t>TRANSACTION</a:t>
            </a:r>
          </a:p>
          <a:p>
            <a:pPr marL="304800" indent="0">
              <a:buNone/>
            </a:pPr>
            <a:endParaRPr lang="en-US" sz="2000" dirty="0" smtClean="0"/>
          </a:p>
          <a:p>
            <a:pPr marL="304800" indent="0">
              <a:buNone/>
            </a:pPr>
            <a:r>
              <a:rPr lang="en-US" sz="2000" dirty="0" smtClean="0"/>
              <a:t>UPDATE </a:t>
            </a:r>
            <a:r>
              <a:rPr lang="en-US" sz="2000" dirty="0"/>
              <a:t>authors </a:t>
            </a:r>
            <a:r>
              <a:rPr lang="en-US" sz="2000" dirty="0" smtClean="0"/>
              <a:t>SET </a:t>
            </a:r>
            <a:r>
              <a:rPr lang="en-US" sz="2000" dirty="0" err="1" smtClean="0"/>
              <a:t>au_fname</a:t>
            </a:r>
            <a:r>
              <a:rPr lang="en-US" sz="2000" dirty="0" smtClean="0"/>
              <a:t> </a:t>
            </a:r>
            <a:r>
              <a:rPr lang="en-US" sz="2000" dirty="0"/>
              <a:t>= 'John' </a:t>
            </a:r>
            <a:r>
              <a:rPr lang="en-US" sz="2000" dirty="0" smtClean="0"/>
              <a:t>WHERE </a:t>
            </a:r>
            <a:r>
              <a:rPr lang="en-US" sz="2000" dirty="0" err="1" smtClean="0"/>
              <a:t>au_id</a:t>
            </a:r>
            <a:r>
              <a:rPr lang="en-US" sz="2000" dirty="0" smtClean="0"/>
              <a:t> </a:t>
            </a:r>
            <a:r>
              <a:rPr lang="en-US" sz="2000" dirty="0"/>
              <a:t>= </a:t>
            </a:r>
            <a:r>
              <a:rPr lang="en-US" sz="2000" dirty="0" smtClean="0"/>
              <a:t>'172-32-1176‘</a:t>
            </a:r>
          </a:p>
          <a:p>
            <a:pPr marL="304800" indent="0">
              <a:buNone/>
            </a:pPr>
            <a:r>
              <a:rPr lang="en-US" sz="2000" dirty="0" smtClean="0"/>
              <a:t>UPDATE </a:t>
            </a:r>
            <a:r>
              <a:rPr lang="en-US" sz="2000" dirty="0"/>
              <a:t>authors </a:t>
            </a:r>
            <a:r>
              <a:rPr lang="en-US" sz="2000" dirty="0" smtClean="0"/>
              <a:t>SET </a:t>
            </a:r>
            <a:r>
              <a:rPr lang="en-US" sz="2000" dirty="0" err="1" smtClean="0"/>
              <a:t>au_fname</a:t>
            </a:r>
            <a:r>
              <a:rPr lang="en-US" sz="2000" dirty="0" smtClean="0"/>
              <a:t> </a:t>
            </a:r>
            <a:r>
              <a:rPr lang="en-US" sz="2000" dirty="0"/>
              <a:t>= '</a:t>
            </a:r>
            <a:r>
              <a:rPr lang="en-US" sz="2000" dirty="0" err="1"/>
              <a:t>JohnY</a:t>
            </a:r>
            <a:r>
              <a:rPr lang="en-US" sz="2000" dirty="0"/>
              <a:t>' </a:t>
            </a:r>
            <a:r>
              <a:rPr lang="en-US" sz="2000" dirty="0" smtClean="0"/>
              <a:t>WHERE city </a:t>
            </a:r>
            <a:r>
              <a:rPr lang="en-US" sz="2000" dirty="0"/>
              <a:t>= </a:t>
            </a:r>
            <a:r>
              <a:rPr lang="en-US" sz="2000" dirty="0" smtClean="0"/>
              <a:t>'Lawrence‘</a:t>
            </a:r>
          </a:p>
          <a:p>
            <a:pPr marL="304800" indent="0">
              <a:buNone/>
            </a:pPr>
            <a:endParaRPr lang="en-US" sz="2000" dirty="0"/>
          </a:p>
          <a:p>
            <a:pPr marL="304800" indent="0">
              <a:buNone/>
            </a:pPr>
            <a:r>
              <a:rPr lang="en-US" sz="2000" dirty="0" smtClean="0"/>
              <a:t>IF </a:t>
            </a:r>
            <a:r>
              <a:rPr lang="en-US" sz="2000" dirty="0"/>
              <a:t>@@ROWCOUNT = 5 </a:t>
            </a:r>
            <a:endParaRPr lang="en-US" sz="2000" dirty="0" smtClean="0"/>
          </a:p>
          <a:p>
            <a:pPr marL="304800" indent="0">
              <a:buNone/>
            </a:pPr>
            <a:r>
              <a:rPr lang="en-US" sz="2000" dirty="0"/>
              <a:t> </a:t>
            </a:r>
            <a:r>
              <a:rPr lang="en-US" sz="2000" dirty="0" smtClean="0"/>
              <a:t> COMMIT TRANSACTION</a:t>
            </a:r>
          </a:p>
          <a:p>
            <a:pPr marL="304800" indent="0">
              <a:buNone/>
            </a:pPr>
            <a:r>
              <a:rPr lang="en-US" sz="2000" dirty="0" smtClean="0"/>
              <a:t>ELSE </a:t>
            </a:r>
          </a:p>
          <a:p>
            <a:pPr marL="304800" indent="0">
              <a:buNone/>
            </a:pPr>
            <a:r>
              <a:rPr lang="en-US" sz="2000" dirty="0"/>
              <a:t> </a:t>
            </a:r>
            <a:r>
              <a:rPr lang="en-US" sz="2000" dirty="0" smtClean="0"/>
              <a:t> ROLLBACK TRANSACTION</a:t>
            </a:r>
          </a:p>
        </p:txBody>
      </p:sp>
      <p:sp>
        <p:nvSpPr>
          <p:cNvPr id="3" name="Título 2"/>
          <p:cNvSpPr>
            <a:spLocks noGrp="1"/>
          </p:cNvSpPr>
          <p:nvPr>
            <p:ph type="title"/>
          </p:nvPr>
        </p:nvSpPr>
        <p:spPr/>
        <p:txBody>
          <a:bodyPr/>
          <a:lstStyle/>
          <a:p>
            <a:endParaRPr lang="en-US"/>
          </a:p>
        </p:txBody>
      </p:sp>
      <p:sp>
        <p:nvSpPr>
          <p:cNvPr id="4" name="Shape 494"/>
          <p:cNvSpPr txBox="1">
            <a:spLocks/>
          </p:cNvSpPr>
          <p:nvPr/>
        </p:nvSpPr>
        <p:spPr>
          <a:xfrm>
            <a:off x="0" y="0"/>
            <a:ext cx="12191999" cy="979136"/>
          </a:xfrm>
          <a:prstGeom prst="rect">
            <a:avLst/>
          </a:prstGeom>
          <a:solidFill>
            <a:srgbClr val="008272"/>
          </a:solidFill>
          <a:ln>
            <a:noFill/>
          </a:ln>
        </p:spPr>
        <p:txBody>
          <a:bodyPr lIns="0" tIns="0" rIns="0" bIns="0" anchor="ctr" anchorCtr="0">
            <a:noAutofit/>
          </a:bodyPr>
          <a:lstStyle>
            <a:defPPr marR="0" algn="l" rtl="0">
              <a:lnSpc>
                <a:spcPct val="100000"/>
              </a:lnSpc>
              <a:spcBef>
                <a:spcPts val="0"/>
              </a:spcBef>
              <a:spcAft>
                <a:spcPts val="0"/>
              </a:spcAft>
            </a:defPPr>
            <a:lvl1pPr marL="0" marR="0" indent="0" algn="l" rtl="0">
              <a:lnSpc>
                <a:spcPct val="90000"/>
              </a:lnSpc>
              <a:spcBef>
                <a:spcPts val="0"/>
              </a:spcBef>
              <a:spcAft>
                <a:spcPts val="0"/>
              </a:spcAft>
              <a:buClr>
                <a:schemeClr val="dk1"/>
              </a:buClr>
              <a:buFont typeface="Quattrocento Sans"/>
              <a:buNone/>
              <a:defRPr sz="1400" b="0" i="0" u="none" strike="noStrike" cap="none" baseline="0">
                <a:solidFill>
                  <a:srgbClr val="000000"/>
                </a:solidFill>
                <a:latin typeface="Arial"/>
                <a:ea typeface="Arial"/>
                <a:cs typeface="Arial"/>
                <a:sym typeface="Arial"/>
                <a:rtl val="0"/>
              </a:defRPr>
            </a:lvl1pPr>
            <a:lvl2pPr marL="0" marR="0" indent="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pPr marL="360000">
              <a:buClr>
                <a:srgbClr val="68217A"/>
              </a:buClr>
              <a:buSzPct val="25000"/>
            </a:pPr>
            <a:r>
              <a:rPr lang="en-GB" sz="3600" dirty="0" err="1" smtClean="0">
                <a:ea typeface="Quattrocento Sans"/>
              </a:rPr>
              <a:t>Transação</a:t>
            </a:r>
            <a:r>
              <a:rPr lang="en-GB" sz="3600" dirty="0" smtClean="0">
                <a:ea typeface="Quattrocento Sans"/>
              </a:rPr>
              <a:t> Commit e Rollback</a:t>
            </a:r>
            <a:endParaRPr lang="en-US" sz="3600" kern="0" dirty="0">
              <a:solidFill>
                <a:srgbClr val="FFFFFF"/>
              </a:solidFill>
              <a:latin typeface="Segoe UI Light" panose="020B0502040204020203" pitchFamily="34" charset="0"/>
              <a:ea typeface="Quattrocento Sans"/>
              <a:cs typeface="Segoe UI Light" panose="020B0502040204020203" pitchFamily="34" charset="0"/>
              <a:sym typeface="Quattrocento Sans"/>
            </a:endParaRPr>
          </a:p>
        </p:txBody>
      </p:sp>
    </p:spTree>
    <p:extLst>
      <p:ext uri="{BB962C8B-B14F-4D97-AF65-F5344CB8AC3E}">
        <p14:creationId xmlns:p14="http://schemas.microsoft.com/office/powerpoint/2010/main" val="3832291886"/>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p:cNvSpPr>
            <a:spLocks noGrp="1"/>
          </p:cNvSpPr>
          <p:nvPr>
            <p:ph type="body" idx="1"/>
          </p:nvPr>
        </p:nvSpPr>
        <p:spPr/>
        <p:txBody>
          <a:bodyPr/>
          <a:lstStyle/>
          <a:p>
            <a:pPr marL="304800" indent="0">
              <a:buNone/>
            </a:pPr>
            <a:r>
              <a:rPr lang="en-US" sz="1600" dirty="0" err="1" smtClean="0"/>
              <a:t>Trechos</a:t>
            </a:r>
            <a:r>
              <a:rPr lang="en-US" sz="1600" dirty="0" smtClean="0"/>
              <a:t> de </a:t>
            </a:r>
            <a:r>
              <a:rPr lang="en-US" sz="1600" dirty="0" err="1" smtClean="0"/>
              <a:t>programação</a:t>
            </a:r>
            <a:r>
              <a:rPr lang="en-US" sz="1600" dirty="0" smtClean="0"/>
              <a:t> </a:t>
            </a:r>
            <a:r>
              <a:rPr lang="en-US" sz="1600" dirty="0" err="1" smtClean="0"/>
              <a:t>dentro</a:t>
            </a:r>
            <a:r>
              <a:rPr lang="en-US" sz="1600" dirty="0" smtClean="0"/>
              <a:t> do banco de dados</a:t>
            </a:r>
          </a:p>
          <a:p>
            <a:pPr marL="304800" indent="0">
              <a:buNone/>
            </a:pPr>
            <a:endParaRPr lang="en-US" sz="1600" dirty="0" smtClean="0"/>
          </a:p>
          <a:p>
            <a:pPr>
              <a:buFontTx/>
              <a:buChar char="-"/>
            </a:pPr>
            <a:r>
              <a:rPr lang="en-US" sz="1600" dirty="0" smtClean="0"/>
              <a:t> </a:t>
            </a:r>
            <a:r>
              <a:rPr lang="en-US" sz="1600" dirty="0" err="1" smtClean="0"/>
              <a:t>Garante</a:t>
            </a:r>
            <a:r>
              <a:rPr lang="en-US" sz="1600" dirty="0" smtClean="0"/>
              <a:t> a </a:t>
            </a:r>
            <a:r>
              <a:rPr lang="en-US" sz="1600" dirty="0" err="1"/>
              <a:t>I</a:t>
            </a:r>
            <a:r>
              <a:rPr lang="en-US" sz="1600" dirty="0" err="1" smtClean="0"/>
              <a:t>ntegridade</a:t>
            </a:r>
            <a:r>
              <a:rPr lang="en-US" sz="1600" dirty="0" smtClean="0"/>
              <a:t> das </a:t>
            </a:r>
            <a:r>
              <a:rPr lang="en-US" sz="1600" dirty="0" err="1" smtClean="0"/>
              <a:t>Relações</a:t>
            </a:r>
            <a:endParaRPr lang="en-US" sz="1600" dirty="0" smtClean="0"/>
          </a:p>
          <a:p>
            <a:pPr marL="304800" indent="0">
              <a:buNone/>
            </a:pPr>
            <a:endParaRPr lang="en-US" sz="1600" dirty="0" smtClean="0"/>
          </a:p>
          <a:p>
            <a:pPr marL="304800" indent="0">
              <a:buNone/>
            </a:pPr>
            <a:r>
              <a:rPr lang="en-US" sz="1600" dirty="0" smtClean="0"/>
              <a:t>- </a:t>
            </a:r>
            <a:r>
              <a:rPr lang="en-US" sz="1600" dirty="0" err="1" smtClean="0"/>
              <a:t>Melhor</a:t>
            </a:r>
            <a:r>
              <a:rPr lang="en-US" sz="1600" dirty="0" smtClean="0"/>
              <a:t> Performance</a:t>
            </a:r>
          </a:p>
          <a:p>
            <a:pPr>
              <a:buFontTx/>
              <a:buChar char="-"/>
            </a:pPr>
            <a:endParaRPr lang="en-US" sz="1600" dirty="0" smtClean="0"/>
          </a:p>
          <a:p>
            <a:pPr>
              <a:buFontTx/>
              <a:buChar char="-"/>
            </a:pPr>
            <a:r>
              <a:rPr lang="en-US" sz="1600" dirty="0" smtClean="0"/>
              <a:t> </a:t>
            </a:r>
            <a:r>
              <a:rPr lang="en-US" sz="1600" dirty="0" err="1" smtClean="0"/>
              <a:t>Maior</a:t>
            </a:r>
            <a:r>
              <a:rPr lang="en-US" sz="1600" dirty="0" smtClean="0"/>
              <a:t> Segurança</a:t>
            </a:r>
          </a:p>
          <a:p>
            <a:pPr>
              <a:buFontTx/>
              <a:buChar char="-"/>
            </a:pPr>
            <a:endParaRPr lang="en-US" sz="1600" dirty="0"/>
          </a:p>
          <a:p>
            <a:pPr marL="304800" indent="0">
              <a:buNone/>
            </a:pPr>
            <a:r>
              <a:rPr lang="en-US" sz="1600" dirty="0" err="1" smtClean="0"/>
              <a:t>Bancos</a:t>
            </a:r>
            <a:r>
              <a:rPr lang="en-US" sz="1600" dirty="0" smtClean="0"/>
              <a:t> de dados </a:t>
            </a:r>
            <a:r>
              <a:rPr lang="en-US" sz="1600" dirty="0" err="1" smtClean="0"/>
              <a:t>mais</a:t>
            </a:r>
            <a:r>
              <a:rPr lang="en-US" sz="1600" dirty="0" smtClean="0"/>
              <a:t> </a:t>
            </a:r>
            <a:r>
              <a:rPr lang="en-US" sz="1600" dirty="0" err="1" smtClean="0"/>
              <a:t>sofisticados</a:t>
            </a:r>
            <a:r>
              <a:rPr lang="en-US" sz="1600" dirty="0" smtClean="0"/>
              <a:t> </a:t>
            </a:r>
            <a:r>
              <a:rPr lang="en-US" sz="1600" dirty="0" err="1" smtClean="0"/>
              <a:t>como</a:t>
            </a:r>
            <a:r>
              <a:rPr lang="en-US" sz="1600" dirty="0" smtClean="0"/>
              <a:t> o SQL Server </a:t>
            </a:r>
            <a:r>
              <a:rPr lang="en-US" sz="1600" dirty="0" err="1" smtClean="0"/>
              <a:t>fazem</a:t>
            </a:r>
            <a:r>
              <a:rPr lang="en-US" sz="1600" dirty="0" smtClean="0"/>
              <a:t> cache das Stored Procedures </a:t>
            </a:r>
            <a:r>
              <a:rPr lang="en-US" sz="1600" dirty="0" err="1" smtClean="0"/>
              <a:t>tornando</a:t>
            </a:r>
            <a:r>
              <a:rPr lang="en-US" sz="1600" dirty="0" smtClean="0"/>
              <a:t> </a:t>
            </a:r>
            <a:r>
              <a:rPr lang="en-US" sz="1600" dirty="0" err="1" smtClean="0"/>
              <a:t>sua</a:t>
            </a:r>
            <a:r>
              <a:rPr lang="en-US" sz="1600" dirty="0" smtClean="0"/>
              <a:t> </a:t>
            </a:r>
            <a:r>
              <a:rPr lang="en-US" sz="1600" dirty="0" err="1" smtClean="0"/>
              <a:t>execução</a:t>
            </a:r>
            <a:r>
              <a:rPr lang="en-US" sz="1600" dirty="0" smtClean="0"/>
              <a:t> </a:t>
            </a:r>
            <a:r>
              <a:rPr lang="en-US" sz="1600" dirty="0" err="1" smtClean="0"/>
              <a:t>muito</a:t>
            </a:r>
            <a:r>
              <a:rPr lang="en-US" sz="1600" dirty="0" smtClean="0"/>
              <a:t> </a:t>
            </a:r>
            <a:r>
              <a:rPr lang="en-US" sz="1600" dirty="0" err="1" smtClean="0"/>
              <a:t>mais</a:t>
            </a:r>
            <a:r>
              <a:rPr lang="en-US" sz="1600" dirty="0" smtClean="0"/>
              <a:t> </a:t>
            </a:r>
            <a:r>
              <a:rPr lang="en-US" sz="1600" dirty="0" err="1" smtClean="0"/>
              <a:t>rápida</a:t>
            </a:r>
            <a:r>
              <a:rPr lang="en-US" sz="1600" dirty="0" smtClean="0"/>
              <a:t>.</a:t>
            </a:r>
          </a:p>
          <a:p>
            <a:pPr marL="304800" indent="0">
              <a:buNone/>
            </a:pPr>
            <a:endParaRPr lang="en-US" sz="1600" dirty="0"/>
          </a:p>
          <a:p>
            <a:pPr marL="304800" indent="0">
              <a:buNone/>
            </a:pPr>
            <a:r>
              <a:rPr lang="en-US" sz="1600" dirty="0" smtClean="0"/>
              <a:t>Para </a:t>
            </a:r>
            <a:r>
              <a:rPr lang="en-US" sz="1600" dirty="0" err="1" smtClean="0"/>
              <a:t>executar</a:t>
            </a:r>
            <a:r>
              <a:rPr lang="en-US" sz="1600" dirty="0" smtClean="0"/>
              <a:t> </a:t>
            </a:r>
            <a:r>
              <a:rPr lang="en-US" sz="1600" dirty="0" err="1" smtClean="0"/>
              <a:t>uma</a:t>
            </a:r>
            <a:r>
              <a:rPr lang="en-US" sz="1600" dirty="0" smtClean="0"/>
              <a:t> Stored Procedure é </a:t>
            </a:r>
            <a:r>
              <a:rPr lang="en-US" sz="1600" dirty="0" err="1" smtClean="0"/>
              <a:t>necessário</a:t>
            </a:r>
            <a:r>
              <a:rPr lang="en-US" sz="1600" dirty="0" smtClean="0"/>
              <a:t> </a:t>
            </a:r>
            <a:r>
              <a:rPr lang="en-US" sz="1600" dirty="0" err="1" smtClean="0"/>
              <a:t>instanciá</a:t>
            </a:r>
            <a:r>
              <a:rPr lang="en-US" sz="1600" dirty="0" smtClean="0"/>
              <a:t>-la </a:t>
            </a:r>
            <a:r>
              <a:rPr lang="en-US" sz="1600" dirty="0" err="1" smtClean="0"/>
              <a:t>através</a:t>
            </a:r>
            <a:r>
              <a:rPr lang="en-US" sz="1600" dirty="0" smtClean="0"/>
              <a:t> do </a:t>
            </a:r>
            <a:r>
              <a:rPr lang="en-US" sz="1600" dirty="0" err="1" smtClean="0"/>
              <a:t>comando</a:t>
            </a:r>
            <a:r>
              <a:rPr lang="en-US" sz="1600" dirty="0"/>
              <a:t> </a:t>
            </a:r>
            <a:r>
              <a:rPr lang="en-US" sz="1600" dirty="0" smtClean="0"/>
              <a:t>EXEC.</a:t>
            </a:r>
          </a:p>
          <a:p>
            <a:pPr marL="304800" indent="0">
              <a:buNone/>
            </a:pPr>
            <a:endParaRPr lang="en-US" sz="1600" dirty="0"/>
          </a:p>
          <a:p>
            <a:pPr marL="304800" indent="0">
              <a:buNone/>
            </a:pPr>
            <a:r>
              <a:rPr lang="en-US" sz="1600" dirty="0" err="1" smtClean="0"/>
              <a:t>Exemplo</a:t>
            </a:r>
            <a:r>
              <a:rPr lang="en-US" sz="1600" dirty="0" smtClean="0"/>
              <a:t>:</a:t>
            </a:r>
          </a:p>
          <a:p>
            <a:pPr marL="304800" indent="0">
              <a:buNone/>
            </a:pPr>
            <a:endParaRPr lang="en-US" sz="1600" dirty="0"/>
          </a:p>
          <a:p>
            <a:pPr marL="304800" indent="0">
              <a:buNone/>
            </a:pPr>
            <a:r>
              <a:rPr lang="en-US" sz="1600" dirty="0" smtClean="0"/>
              <a:t>EXEC </a:t>
            </a:r>
            <a:r>
              <a:rPr lang="en-US" sz="1600" dirty="0" err="1" smtClean="0"/>
              <a:t>sp_AtualizaEstoque</a:t>
            </a:r>
            <a:r>
              <a:rPr lang="en-US" sz="1600" dirty="0" smtClean="0"/>
              <a:t> @item = ‘3298’, @quant = 150</a:t>
            </a:r>
          </a:p>
          <a:p>
            <a:pPr marL="304800" indent="0">
              <a:buNone/>
            </a:pPr>
            <a:endParaRPr lang="en-US" sz="1600" dirty="0"/>
          </a:p>
        </p:txBody>
      </p:sp>
      <p:sp>
        <p:nvSpPr>
          <p:cNvPr id="3" name="Título 2"/>
          <p:cNvSpPr>
            <a:spLocks noGrp="1"/>
          </p:cNvSpPr>
          <p:nvPr>
            <p:ph type="title"/>
          </p:nvPr>
        </p:nvSpPr>
        <p:spPr/>
        <p:txBody>
          <a:bodyPr/>
          <a:lstStyle/>
          <a:p>
            <a:endParaRPr lang="en-US"/>
          </a:p>
        </p:txBody>
      </p:sp>
      <p:sp>
        <p:nvSpPr>
          <p:cNvPr id="4" name="Shape 494"/>
          <p:cNvSpPr txBox="1">
            <a:spLocks/>
          </p:cNvSpPr>
          <p:nvPr/>
        </p:nvSpPr>
        <p:spPr>
          <a:xfrm>
            <a:off x="0" y="0"/>
            <a:ext cx="12191999" cy="979136"/>
          </a:xfrm>
          <a:prstGeom prst="rect">
            <a:avLst/>
          </a:prstGeom>
          <a:solidFill>
            <a:srgbClr val="008272"/>
          </a:solidFill>
          <a:ln>
            <a:noFill/>
          </a:ln>
        </p:spPr>
        <p:txBody>
          <a:bodyPr lIns="0" tIns="0" rIns="0" bIns="0" anchor="ctr" anchorCtr="0">
            <a:noAutofit/>
          </a:bodyPr>
          <a:lstStyle>
            <a:defPPr marR="0" algn="l" rtl="0">
              <a:lnSpc>
                <a:spcPct val="100000"/>
              </a:lnSpc>
              <a:spcBef>
                <a:spcPts val="0"/>
              </a:spcBef>
              <a:spcAft>
                <a:spcPts val="0"/>
              </a:spcAft>
            </a:defPPr>
            <a:lvl1pPr marL="0" marR="0" indent="0" algn="l" rtl="0">
              <a:lnSpc>
                <a:spcPct val="90000"/>
              </a:lnSpc>
              <a:spcBef>
                <a:spcPts val="0"/>
              </a:spcBef>
              <a:spcAft>
                <a:spcPts val="0"/>
              </a:spcAft>
              <a:buClr>
                <a:schemeClr val="dk1"/>
              </a:buClr>
              <a:buFont typeface="Quattrocento Sans"/>
              <a:buNone/>
              <a:defRPr sz="1400" b="0" i="0" u="none" strike="noStrike" cap="none" baseline="0">
                <a:solidFill>
                  <a:srgbClr val="000000"/>
                </a:solidFill>
                <a:latin typeface="Arial"/>
                <a:ea typeface="Arial"/>
                <a:cs typeface="Arial"/>
                <a:sym typeface="Arial"/>
                <a:rtl val="0"/>
              </a:defRPr>
            </a:lvl1pPr>
            <a:lvl2pPr marL="0" marR="0" indent="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pPr marL="360000">
              <a:buClr>
                <a:srgbClr val="68217A"/>
              </a:buClr>
              <a:buSzPct val="25000"/>
            </a:pPr>
            <a:r>
              <a:rPr lang="en-GB" sz="3600" dirty="0" smtClean="0">
                <a:ea typeface="Quattrocento Sans"/>
              </a:rPr>
              <a:t>Stored Procedures</a:t>
            </a:r>
            <a:endParaRPr lang="en-US" sz="3600" kern="0" dirty="0">
              <a:solidFill>
                <a:srgbClr val="FFFFFF"/>
              </a:solidFill>
              <a:latin typeface="Segoe UI Light" panose="020B0502040204020203" pitchFamily="34" charset="0"/>
              <a:ea typeface="Quattrocento Sans"/>
              <a:cs typeface="Segoe UI Light" panose="020B0502040204020203" pitchFamily="34" charset="0"/>
              <a:sym typeface="Quattrocento Sans"/>
            </a:endParaRPr>
          </a:p>
        </p:txBody>
      </p:sp>
    </p:spTree>
    <p:extLst>
      <p:ext uri="{BB962C8B-B14F-4D97-AF65-F5344CB8AC3E}">
        <p14:creationId xmlns:p14="http://schemas.microsoft.com/office/powerpoint/2010/main" val="3713921434"/>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p:cNvSpPr>
            <a:spLocks noGrp="1"/>
          </p:cNvSpPr>
          <p:nvPr>
            <p:ph type="body" idx="1"/>
          </p:nvPr>
        </p:nvSpPr>
        <p:spPr/>
        <p:txBody>
          <a:bodyPr/>
          <a:lstStyle/>
          <a:p>
            <a:pPr marL="304800" indent="0">
              <a:buNone/>
            </a:pPr>
            <a:r>
              <a:rPr lang="en-US" sz="1600" dirty="0"/>
              <a:t>CREATE PROCEDURE </a:t>
            </a:r>
            <a:r>
              <a:rPr lang="en-US" sz="1600" dirty="0" err="1"/>
              <a:t>uspGetAddress</a:t>
            </a:r>
            <a:r>
              <a:rPr lang="en-US" sz="1600" dirty="0"/>
              <a:t> @City </a:t>
            </a:r>
            <a:r>
              <a:rPr lang="en-US" sz="1600" dirty="0" err="1"/>
              <a:t>nvarchar</a:t>
            </a:r>
            <a:r>
              <a:rPr lang="en-US" sz="1600" dirty="0"/>
              <a:t>(30) = NULL, @AddressLine1 </a:t>
            </a:r>
            <a:r>
              <a:rPr lang="en-US" sz="1600" dirty="0" err="1"/>
              <a:t>nvarchar</a:t>
            </a:r>
            <a:r>
              <a:rPr lang="en-US" sz="1600" dirty="0"/>
              <a:t>(60) = NULL</a:t>
            </a:r>
          </a:p>
          <a:p>
            <a:pPr marL="304800" indent="0">
              <a:buNone/>
            </a:pPr>
            <a:r>
              <a:rPr lang="en-US" sz="1600" dirty="0"/>
              <a:t>AS</a:t>
            </a:r>
          </a:p>
          <a:p>
            <a:pPr marL="304800" indent="0">
              <a:buNone/>
            </a:pPr>
            <a:endParaRPr lang="en-US" sz="1600" dirty="0" smtClean="0"/>
          </a:p>
          <a:p>
            <a:pPr marL="304800" indent="0">
              <a:buNone/>
            </a:pPr>
            <a:r>
              <a:rPr lang="en-US" sz="1600" dirty="0" smtClean="0"/>
              <a:t>SELECT </a:t>
            </a:r>
            <a:r>
              <a:rPr lang="en-US" sz="1600" dirty="0"/>
              <a:t>*</a:t>
            </a:r>
          </a:p>
          <a:p>
            <a:pPr marL="304800" indent="0">
              <a:buNone/>
            </a:pPr>
            <a:r>
              <a:rPr lang="en-US" sz="1600" dirty="0"/>
              <a:t>FROM </a:t>
            </a:r>
            <a:r>
              <a:rPr lang="en-US" sz="1600" dirty="0" err="1"/>
              <a:t>AdventureWorks.Person.Address</a:t>
            </a:r>
            <a:endParaRPr lang="en-US" sz="1600" dirty="0"/>
          </a:p>
          <a:p>
            <a:pPr marL="304800" indent="0">
              <a:buNone/>
            </a:pPr>
            <a:r>
              <a:rPr lang="en-US" sz="1600" dirty="0"/>
              <a:t>WHERE City = ISNULL(@</a:t>
            </a:r>
            <a:r>
              <a:rPr lang="en-US" sz="1600" dirty="0" err="1"/>
              <a:t>City,City</a:t>
            </a:r>
            <a:r>
              <a:rPr lang="en-US" sz="1600" dirty="0"/>
              <a:t>)</a:t>
            </a:r>
          </a:p>
          <a:p>
            <a:pPr marL="304800" indent="0">
              <a:buNone/>
            </a:pPr>
            <a:r>
              <a:rPr lang="en-US" sz="1600" dirty="0"/>
              <a:t>AND AddressLine1 LIKE '%' + ISNULL(@AddressLine1 ,AddressLine1) + '%'</a:t>
            </a:r>
          </a:p>
          <a:p>
            <a:pPr marL="304800" indent="0">
              <a:buNone/>
            </a:pPr>
            <a:endParaRPr lang="en-US" sz="1600" dirty="0" smtClean="0"/>
          </a:p>
          <a:p>
            <a:pPr marL="304800" indent="0">
              <a:buNone/>
            </a:pPr>
            <a:r>
              <a:rPr lang="en-US" sz="1600" dirty="0" smtClean="0"/>
              <a:t>GO</a:t>
            </a:r>
            <a:endParaRPr lang="en-US" sz="1600" dirty="0"/>
          </a:p>
        </p:txBody>
      </p:sp>
      <p:sp>
        <p:nvSpPr>
          <p:cNvPr id="3" name="Título 2"/>
          <p:cNvSpPr>
            <a:spLocks noGrp="1"/>
          </p:cNvSpPr>
          <p:nvPr>
            <p:ph type="title"/>
          </p:nvPr>
        </p:nvSpPr>
        <p:spPr/>
        <p:txBody>
          <a:bodyPr/>
          <a:lstStyle/>
          <a:p>
            <a:endParaRPr lang="en-US"/>
          </a:p>
        </p:txBody>
      </p:sp>
      <p:sp>
        <p:nvSpPr>
          <p:cNvPr id="4" name="Shape 494"/>
          <p:cNvSpPr txBox="1">
            <a:spLocks/>
          </p:cNvSpPr>
          <p:nvPr/>
        </p:nvSpPr>
        <p:spPr>
          <a:xfrm>
            <a:off x="0" y="0"/>
            <a:ext cx="12191999" cy="979136"/>
          </a:xfrm>
          <a:prstGeom prst="rect">
            <a:avLst/>
          </a:prstGeom>
          <a:solidFill>
            <a:srgbClr val="008272"/>
          </a:solidFill>
          <a:ln>
            <a:noFill/>
          </a:ln>
        </p:spPr>
        <p:txBody>
          <a:bodyPr lIns="0" tIns="0" rIns="0" bIns="0" anchor="ctr" anchorCtr="0">
            <a:noAutofit/>
          </a:bodyPr>
          <a:lstStyle>
            <a:defPPr marR="0" algn="l" rtl="0">
              <a:lnSpc>
                <a:spcPct val="100000"/>
              </a:lnSpc>
              <a:spcBef>
                <a:spcPts val="0"/>
              </a:spcBef>
              <a:spcAft>
                <a:spcPts val="0"/>
              </a:spcAft>
            </a:defPPr>
            <a:lvl1pPr marL="0" marR="0" indent="0" algn="l" rtl="0">
              <a:lnSpc>
                <a:spcPct val="90000"/>
              </a:lnSpc>
              <a:spcBef>
                <a:spcPts val="0"/>
              </a:spcBef>
              <a:spcAft>
                <a:spcPts val="0"/>
              </a:spcAft>
              <a:buClr>
                <a:schemeClr val="dk1"/>
              </a:buClr>
              <a:buFont typeface="Quattrocento Sans"/>
              <a:buNone/>
              <a:defRPr sz="1400" b="0" i="0" u="none" strike="noStrike" cap="none" baseline="0">
                <a:solidFill>
                  <a:srgbClr val="000000"/>
                </a:solidFill>
                <a:latin typeface="Arial"/>
                <a:ea typeface="Arial"/>
                <a:cs typeface="Arial"/>
                <a:sym typeface="Arial"/>
                <a:rtl val="0"/>
              </a:defRPr>
            </a:lvl1pPr>
            <a:lvl2pPr marL="0" marR="0" indent="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pPr marL="360000">
              <a:buClr>
                <a:srgbClr val="68217A"/>
              </a:buClr>
              <a:buSzPct val="25000"/>
            </a:pPr>
            <a:r>
              <a:rPr lang="en-GB" sz="3600" dirty="0" smtClean="0">
                <a:ea typeface="Quattrocento Sans"/>
              </a:rPr>
              <a:t>Stored Procedures </a:t>
            </a:r>
            <a:r>
              <a:rPr lang="en-GB" sz="3600" dirty="0" err="1" smtClean="0">
                <a:ea typeface="Quattrocento Sans"/>
              </a:rPr>
              <a:t>Exemplo</a:t>
            </a:r>
            <a:endParaRPr lang="en-US" sz="3600" kern="0" dirty="0">
              <a:solidFill>
                <a:srgbClr val="FFFFFF"/>
              </a:solidFill>
              <a:latin typeface="Segoe UI Light" panose="020B0502040204020203" pitchFamily="34" charset="0"/>
              <a:ea typeface="Quattrocento Sans"/>
              <a:cs typeface="Segoe UI Light" panose="020B0502040204020203" pitchFamily="34" charset="0"/>
              <a:sym typeface="Quattrocento Sans"/>
            </a:endParaRPr>
          </a:p>
        </p:txBody>
      </p:sp>
    </p:spTree>
    <p:extLst>
      <p:ext uri="{BB962C8B-B14F-4D97-AF65-F5344CB8AC3E}">
        <p14:creationId xmlns:p14="http://schemas.microsoft.com/office/powerpoint/2010/main" val="979806144"/>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p:cNvSpPr>
            <a:spLocks noGrp="1"/>
          </p:cNvSpPr>
          <p:nvPr>
            <p:ph type="body" idx="1"/>
          </p:nvPr>
        </p:nvSpPr>
        <p:spPr/>
        <p:txBody>
          <a:bodyPr/>
          <a:lstStyle/>
          <a:p>
            <a:pPr marL="304800" indent="0">
              <a:buNone/>
            </a:pPr>
            <a:r>
              <a:rPr lang="en-US" sz="1600" dirty="0" err="1" smtClean="0"/>
              <a:t>Mesmas</a:t>
            </a:r>
            <a:r>
              <a:rPr lang="en-US" sz="1600" dirty="0" smtClean="0"/>
              <a:t> </a:t>
            </a:r>
            <a:r>
              <a:rPr lang="en-US" sz="1600" dirty="0" err="1" smtClean="0"/>
              <a:t>características</a:t>
            </a:r>
            <a:r>
              <a:rPr lang="en-US" sz="1600" dirty="0" smtClean="0"/>
              <a:t> que </a:t>
            </a:r>
            <a:r>
              <a:rPr lang="en-US" sz="1600" dirty="0" err="1" smtClean="0"/>
              <a:t>uma</a:t>
            </a:r>
            <a:r>
              <a:rPr lang="en-US" sz="1600" dirty="0" smtClean="0"/>
              <a:t> stored procedure, a </a:t>
            </a:r>
            <a:r>
              <a:rPr lang="en-US" sz="1600" dirty="0" err="1" smtClean="0"/>
              <a:t>diferença</a:t>
            </a:r>
            <a:r>
              <a:rPr lang="en-US" sz="1600" dirty="0" smtClean="0"/>
              <a:t> é que um trigger é </a:t>
            </a:r>
            <a:r>
              <a:rPr lang="en-US" sz="1600" dirty="0" err="1" smtClean="0"/>
              <a:t>disparado</a:t>
            </a:r>
            <a:r>
              <a:rPr lang="en-US" sz="1600" dirty="0" smtClean="0"/>
              <a:t> </a:t>
            </a:r>
            <a:r>
              <a:rPr lang="en-US" sz="1600" dirty="0" err="1" smtClean="0"/>
              <a:t>automaticamente</a:t>
            </a:r>
            <a:r>
              <a:rPr lang="en-US" sz="1600" dirty="0" smtClean="0"/>
              <a:t> </a:t>
            </a:r>
            <a:r>
              <a:rPr lang="en-US" sz="1600" dirty="0" err="1" smtClean="0"/>
              <a:t>mediante</a:t>
            </a:r>
            <a:r>
              <a:rPr lang="en-US" sz="1600" dirty="0" smtClean="0"/>
              <a:t> </a:t>
            </a:r>
            <a:r>
              <a:rPr lang="en-US" sz="1600" dirty="0" err="1" smtClean="0"/>
              <a:t>uma</a:t>
            </a:r>
            <a:r>
              <a:rPr lang="en-US" sz="1600" dirty="0" smtClean="0"/>
              <a:t> </a:t>
            </a:r>
            <a:r>
              <a:rPr lang="en-US" sz="1600" dirty="0" err="1" smtClean="0"/>
              <a:t>ação</a:t>
            </a:r>
            <a:r>
              <a:rPr lang="en-US" sz="1600" dirty="0" smtClean="0"/>
              <a:t> do banco de dados.</a:t>
            </a:r>
          </a:p>
          <a:p>
            <a:pPr marL="304800" indent="0">
              <a:buNone/>
            </a:pPr>
            <a:endParaRPr lang="en-US" sz="1600" dirty="0"/>
          </a:p>
          <a:p>
            <a:pPr marL="304800" indent="0">
              <a:buNone/>
            </a:pPr>
            <a:r>
              <a:rPr lang="en-US" sz="1600" dirty="0" err="1" smtClean="0"/>
              <a:t>Exemplo</a:t>
            </a:r>
            <a:r>
              <a:rPr lang="en-US" sz="1600" dirty="0" smtClean="0"/>
              <a:t>:</a:t>
            </a:r>
          </a:p>
          <a:p>
            <a:pPr marL="304800" indent="0">
              <a:buNone/>
            </a:pPr>
            <a:endParaRPr lang="en-US" sz="1600" dirty="0"/>
          </a:p>
          <a:p>
            <a:pPr marL="304800" indent="0">
              <a:buNone/>
            </a:pPr>
            <a:r>
              <a:rPr lang="en-US" sz="1600" dirty="0"/>
              <a:t>create trigger update_t2 on t1</a:t>
            </a:r>
          </a:p>
          <a:p>
            <a:pPr marL="304800" indent="0">
              <a:buNone/>
            </a:pPr>
            <a:r>
              <a:rPr lang="en-US" sz="1600" dirty="0"/>
              <a:t>for update</a:t>
            </a:r>
          </a:p>
          <a:p>
            <a:pPr marL="304800" indent="0">
              <a:buNone/>
            </a:pPr>
            <a:r>
              <a:rPr lang="en-US" sz="1600" dirty="0"/>
              <a:t>as</a:t>
            </a:r>
          </a:p>
          <a:p>
            <a:pPr marL="304800" indent="0">
              <a:buNone/>
            </a:pPr>
            <a:r>
              <a:rPr lang="en-US" sz="1600" dirty="0"/>
              <a:t>begin</a:t>
            </a:r>
          </a:p>
          <a:p>
            <a:pPr marL="304800" indent="0">
              <a:buNone/>
            </a:pPr>
            <a:r>
              <a:rPr lang="en-US" sz="1600" dirty="0"/>
              <a:t> set </a:t>
            </a:r>
            <a:r>
              <a:rPr lang="en-US" sz="1600" dirty="0" err="1"/>
              <a:t>nocount</a:t>
            </a:r>
            <a:r>
              <a:rPr lang="en-US" sz="1600" dirty="0"/>
              <a:t> on</a:t>
            </a:r>
          </a:p>
          <a:p>
            <a:pPr marL="304800" indent="0">
              <a:buNone/>
            </a:pPr>
            <a:r>
              <a:rPr lang="en-US" sz="1600" dirty="0"/>
              <a:t> </a:t>
            </a:r>
          </a:p>
          <a:p>
            <a:pPr marL="304800" indent="0">
              <a:buNone/>
            </a:pPr>
            <a:r>
              <a:rPr lang="en-US" sz="1600" dirty="0"/>
              <a:t> declare @id </a:t>
            </a:r>
            <a:r>
              <a:rPr lang="en-US" sz="1600" dirty="0" err="1"/>
              <a:t>int</a:t>
            </a:r>
            <a:r>
              <a:rPr lang="en-US" sz="1600" dirty="0"/>
              <a:t>, @t1_value varchar(50)</a:t>
            </a:r>
          </a:p>
          <a:p>
            <a:pPr marL="304800" indent="0">
              <a:buNone/>
            </a:pPr>
            <a:r>
              <a:rPr lang="en-US" sz="1600" dirty="0"/>
              <a:t> </a:t>
            </a:r>
          </a:p>
          <a:p>
            <a:pPr marL="304800" indent="0">
              <a:buNone/>
            </a:pPr>
            <a:r>
              <a:rPr lang="en-US" sz="1600" dirty="0"/>
              <a:t> select @id = id, @t1_value = t1_value from inserted</a:t>
            </a:r>
          </a:p>
          <a:p>
            <a:pPr marL="304800" indent="0">
              <a:buNone/>
            </a:pPr>
            <a:r>
              <a:rPr lang="en-US" sz="1600" dirty="0"/>
              <a:t> </a:t>
            </a:r>
          </a:p>
          <a:p>
            <a:pPr marL="304800" indent="0">
              <a:buNone/>
            </a:pPr>
            <a:r>
              <a:rPr lang="en-US" sz="1600" dirty="0"/>
              <a:t> update t2</a:t>
            </a:r>
          </a:p>
          <a:p>
            <a:pPr marL="304800" indent="0">
              <a:buNone/>
            </a:pPr>
            <a:r>
              <a:rPr lang="en-US" sz="1600" dirty="0"/>
              <a:t> set t2_value = @t1_value</a:t>
            </a:r>
          </a:p>
          <a:p>
            <a:pPr marL="304800" indent="0">
              <a:buNone/>
            </a:pPr>
            <a:r>
              <a:rPr lang="en-US" sz="1600" dirty="0"/>
              <a:t> where id = @id</a:t>
            </a:r>
          </a:p>
          <a:p>
            <a:pPr marL="304800" indent="0">
              <a:buNone/>
            </a:pPr>
            <a:r>
              <a:rPr lang="en-US" sz="1600" dirty="0"/>
              <a:t> </a:t>
            </a:r>
          </a:p>
          <a:p>
            <a:pPr marL="304800" indent="0">
              <a:buNone/>
            </a:pPr>
            <a:r>
              <a:rPr lang="en-US" sz="1600" dirty="0"/>
              <a:t>end</a:t>
            </a:r>
          </a:p>
          <a:p>
            <a:pPr marL="304800" indent="0">
              <a:buNone/>
            </a:pPr>
            <a:r>
              <a:rPr lang="en-US" sz="1600" dirty="0"/>
              <a:t>go</a:t>
            </a:r>
            <a:endParaRPr lang="en-US" sz="1600" dirty="0" smtClean="0"/>
          </a:p>
          <a:p>
            <a:pPr marL="304800" indent="0">
              <a:buNone/>
            </a:pPr>
            <a:endParaRPr lang="en-US" sz="1600" dirty="0"/>
          </a:p>
        </p:txBody>
      </p:sp>
      <p:sp>
        <p:nvSpPr>
          <p:cNvPr id="3" name="Título 2"/>
          <p:cNvSpPr>
            <a:spLocks noGrp="1"/>
          </p:cNvSpPr>
          <p:nvPr>
            <p:ph type="title"/>
          </p:nvPr>
        </p:nvSpPr>
        <p:spPr/>
        <p:txBody>
          <a:bodyPr/>
          <a:lstStyle/>
          <a:p>
            <a:endParaRPr lang="en-US"/>
          </a:p>
        </p:txBody>
      </p:sp>
      <p:sp>
        <p:nvSpPr>
          <p:cNvPr id="4" name="Shape 494"/>
          <p:cNvSpPr txBox="1">
            <a:spLocks/>
          </p:cNvSpPr>
          <p:nvPr/>
        </p:nvSpPr>
        <p:spPr>
          <a:xfrm>
            <a:off x="0" y="0"/>
            <a:ext cx="12191999" cy="979136"/>
          </a:xfrm>
          <a:prstGeom prst="rect">
            <a:avLst/>
          </a:prstGeom>
          <a:solidFill>
            <a:srgbClr val="008272"/>
          </a:solidFill>
          <a:ln>
            <a:noFill/>
          </a:ln>
        </p:spPr>
        <p:txBody>
          <a:bodyPr lIns="0" tIns="0" rIns="0" bIns="0" anchor="ctr" anchorCtr="0">
            <a:noAutofit/>
          </a:bodyPr>
          <a:lstStyle>
            <a:defPPr marR="0" algn="l" rtl="0">
              <a:lnSpc>
                <a:spcPct val="100000"/>
              </a:lnSpc>
              <a:spcBef>
                <a:spcPts val="0"/>
              </a:spcBef>
              <a:spcAft>
                <a:spcPts val="0"/>
              </a:spcAft>
            </a:defPPr>
            <a:lvl1pPr marL="0" marR="0" indent="0" algn="l" rtl="0">
              <a:lnSpc>
                <a:spcPct val="90000"/>
              </a:lnSpc>
              <a:spcBef>
                <a:spcPts val="0"/>
              </a:spcBef>
              <a:spcAft>
                <a:spcPts val="0"/>
              </a:spcAft>
              <a:buClr>
                <a:schemeClr val="dk1"/>
              </a:buClr>
              <a:buFont typeface="Quattrocento Sans"/>
              <a:buNone/>
              <a:defRPr sz="1400" b="0" i="0" u="none" strike="noStrike" cap="none" baseline="0">
                <a:solidFill>
                  <a:srgbClr val="000000"/>
                </a:solidFill>
                <a:latin typeface="Arial"/>
                <a:ea typeface="Arial"/>
                <a:cs typeface="Arial"/>
                <a:sym typeface="Arial"/>
                <a:rtl val="0"/>
              </a:defRPr>
            </a:lvl1pPr>
            <a:lvl2pPr marL="0" marR="0" indent="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pPr marL="360000">
              <a:buClr>
                <a:srgbClr val="68217A"/>
              </a:buClr>
              <a:buSzPct val="25000"/>
            </a:pPr>
            <a:r>
              <a:rPr lang="en-GB" sz="3600" dirty="0" smtClean="0">
                <a:ea typeface="Quattrocento Sans"/>
              </a:rPr>
              <a:t>Triggers</a:t>
            </a:r>
            <a:endParaRPr lang="en-US" sz="3600" kern="0" dirty="0">
              <a:solidFill>
                <a:srgbClr val="FFFFFF"/>
              </a:solidFill>
              <a:latin typeface="Segoe UI Light" panose="020B0502040204020203" pitchFamily="34" charset="0"/>
              <a:ea typeface="Quattrocento Sans"/>
              <a:cs typeface="Segoe UI Light" panose="020B0502040204020203" pitchFamily="34" charset="0"/>
              <a:sym typeface="Quattrocento Sans"/>
            </a:endParaRPr>
          </a:p>
        </p:txBody>
      </p:sp>
    </p:spTree>
    <p:extLst>
      <p:ext uri="{BB962C8B-B14F-4D97-AF65-F5344CB8AC3E}">
        <p14:creationId xmlns:p14="http://schemas.microsoft.com/office/powerpoint/2010/main" val="2331281353"/>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p:cNvSpPr>
            <a:spLocks noGrp="1"/>
          </p:cNvSpPr>
          <p:nvPr>
            <p:ph type="body" idx="1"/>
          </p:nvPr>
        </p:nvSpPr>
        <p:spPr/>
        <p:txBody>
          <a:bodyPr/>
          <a:lstStyle/>
          <a:p>
            <a:pPr marL="304800" indent="0">
              <a:buNone/>
            </a:pPr>
            <a:r>
              <a:rPr lang="en-US" sz="1200" dirty="0" err="1" smtClean="0"/>
              <a:t>Assim</a:t>
            </a:r>
            <a:r>
              <a:rPr lang="en-US" sz="1200" dirty="0" smtClean="0"/>
              <a:t> </a:t>
            </a:r>
            <a:r>
              <a:rPr lang="en-US" sz="1200" dirty="0" err="1" smtClean="0"/>
              <a:t>como</a:t>
            </a:r>
            <a:r>
              <a:rPr lang="en-US" sz="1200" dirty="0" smtClean="0"/>
              <a:t> stored procedures e triggers, as functions </a:t>
            </a:r>
            <a:r>
              <a:rPr lang="en-US" sz="1200" dirty="0" err="1" smtClean="0"/>
              <a:t>são</a:t>
            </a:r>
            <a:r>
              <a:rPr lang="en-US" sz="1200" dirty="0" smtClean="0"/>
              <a:t> </a:t>
            </a:r>
            <a:r>
              <a:rPr lang="en-US" sz="1200" dirty="0" err="1" smtClean="0"/>
              <a:t>trechos</a:t>
            </a:r>
            <a:r>
              <a:rPr lang="en-US" sz="1200" dirty="0" smtClean="0"/>
              <a:t> de </a:t>
            </a:r>
            <a:r>
              <a:rPr lang="en-US" sz="1200" dirty="0" err="1" smtClean="0"/>
              <a:t>código</a:t>
            </a:r>
            <a:r>
              <a:rPr lang="en-US" sz="1200" dirty="0" smtClean="0"/>
              <a:t>, a </a:t>
            </a:r>
            <a:r>
              <a:rPr lang="en-US" sz="1200" dirty="0" err="1" smtClean="0"/>
              <a:t>diferença</a:t>
            </a:r>
            <a:r>
              <a:rPr lang="en-US" sz="1200" dirty="0" smtClean="0"/>
              <a:t> é que </a:t>
            </a:r>
            <a:r>
              <a:rPr lang="en-US" sz="1200" dirty="0" err="1" smtClean="0"/>
              <a:t>estes</a:t>
            </a:r>
            <a:r>
              <a:rPr lang="en-US" sz="1200" dirty="0" smtClean="0"/>
              <a:t> </a:t>
            </a:r>
            <a:r>
              <a:rPr lang="en-US" sz="1200" dirty="0" err="1" smtClean="0"/>
              <a:t>são</a:t>
            </a:r>
            <a:r>
              <a:rPr lang="en-US" sz="1200" dirty="0" smtClean="0"/>
              <a:t> </a:t>
            </a:r>
            <a:r>
              <a:rPr lang="en-US" sz="1200" dirty="0" err="1" smtClean="0"/>
              <a:t>chamados</a:t>
            </a:r>
            <a:r>
              <a:rPr lang="en-US" sz="1200" dirty="0" smtClean="0"/>
              <a:t> </a:t>
            </a:r>
            <a:r>
              <a:rPr lang="en-US" sz="1200" dirty="0" err="1" smtClean="0"/>
              <a:t>através</a:t>
            </a:r>
            <a:r>
              <a:rPr lang="en-US" sz="1200" dirty="0" smtClean="0"/>
              <a:t> de </a:t>
            </a:r>
            <a:r>
              <a:rPr lang="en-US" sz="1200" dirty="0" err="1" smtClean="0"/>
              <a:t>funções</a:t>
            </a:r>
            <a:r>
              <a:rPr lang="en-US" sz="1200" dirty="0" smtClean="0"/>
              <a:t>.</a:t>
            </a:r>
          </a:p>
          <a:p>
            <a:pPr marL="304800" indent="0">
              <a:buNone/>
            </a:pPr>
            <a:endParaRPr lang="en-US" sz="1200" dirty="0"/>
          </a:p>
          <a:p>
            <a:pPr marL="304800" indent="0">
              <a:buNone/>
            </a:pPr>
            <a:r>
              <a:rPr lang="en-US" sz="1200" dirty="0" err="1" smtClean="0"/>
              <a:t>Deve</a:t>
            </a:r>
            <a:r>
              <a:rPr lang="en-US" sz="1200" dirty="0" smtClean="0"/>
              <a:t>-se </a:t>
            </a:r>
            <a:r>
              <a:rPr lang="en-US" sz="1200" dirty="0" err="1" smtClean="0"/>
              <a:t>ter</a:t>
            </a:r>
            <a:r>
              <a:rPr lang="en-US" sz="1200" dirty="0" smtClean="0"/>
              <a:t> </a:t>
            </a:r>
            <a:r>
              <a:rPr lang="en-US" sz="1200" dirty="0" err="1" smtClean="0"/>
              <a:t>muito</a:t>
            </a:r>
            <a:r>
              <a:rPr lang="en-US" sz="1200" dirty="0" smtClean="0"/>
              <a:t> </a:t>
            </a:r>
            <a:r>
              <a:rPr lang="en-US" sz="1200" dirty="0" err="1" smtClean="0"/>
              <a:t>cuidado</a:t>
            </a:r>
            <a:r>
              <a:rPr lang="en-US" sz="1200" dirty="0" smtClean="0"/>
              <a:t> </a:t>
            </a:r>
            <a:r>
              <a:rPr lang="en-US" sz="1200" dirty="0" err="1" smtClean="0"/>
              <a:t>na</a:t>
            </a:r>
            <a:r>
              <a:rPr lang="en-US" sz="1200" dirty="0"/>
              <a:t> </a:t>
            </a:r>
            <a:r>
              <a:rPr lang="en-US" sz="1200" dirty="0" err="1" smtClean="0"/>
              <a:t>utilização</a:t>
            </a:r>
            <a:r>
              <a:rPr lang="en-US" sz="1200" dirty="0" smtClean="0"/>
              <a:t> de functions </a:t>
            </a:r>
            <a:r>
              <a:rPr lang="en-US" sz="1200" dirty="0" err="1" smtClean="0"/>
              <a:t>pois</a:t>
            </a:r>
            <a:r>
              <a:rPr lang="en-US" sz="1200" dirty="0" smtClean="0"/>
              <a:t> </a:t>
            </a:r>
            <a:r>
              <a:rPr lang="en-US" sz="1200" dirty="0" err="1" smtClean="0"/>
              <a:t>elas</a:t>
            </a:r>
            <a:r>
              <a:rPr lang="en-US" sz="1200" dirty="0" smtClean="0"/>
              <a:t> </a:t>
            </a:r>
            <a:r>
              <a:rPr lang="en-US" sz="1200" dirty="0" err="1" smtClean="0"/>
              <a:t>podem</a:t>
            </a:r>
            <a:r>
              <a:rPr lang="en-US" sz="1200" dirty="0" smtClean="0"/>
              <a:t> </a:t>
            </a:r>
            <a:r>
              <a:rPr lang="en-US" sz="1200" dirty="0" err="1" smtClean="0"/>
              <a:t>degradar</a:t>
            </a:r>
            <a:r>
              <a:rPr lang="en-US" sz="1200" dirty="0" smtClean="0"/>
              <a:t> de forma </a:t>
            </a:r>
            <a:r>
              <a:rPr lang="en-US" sz="1200" dirty="0" err="1" smtClean="0"/>
              <a:t>destrutiva</a:t>
            </a:r>
            <a:r>
              <a:rPr lang="en-US" sz="1200" dirty="0" smtClean="0"/>
              <a:t> a performance do banco de dados.</a:t>
            </a:r>
          </a:p>
          <a:p>
            <a:pPr marL="304800" indent="0">
              <a:buNone/>
            </a:pPr>
            <a:endParaRPr lang="en-US" sz="1200" dirty="0"/>
          </a:p>
          <a:p>
            <a:pPr marL="304800" indent="0">
              <a:buNone/>
            </a:pPr>
            <a:r>
              <a:rPr lang="en-US" sz="1200" dirty="0" err="1" smtClean="0"/>
              <a:t>Exemplo</a:t>
            </a:r>
            <a:r>
              <a:rPr lang="en-US" sz="1200" dirty="0" smtClean="0"/>
              <a:t>:</a:t>
            </a:r>
          </a:p>
          <a:p>
            <a:pPr marL="304800" indent="0">
              <a:buNone/>
            </a:pPr>
            <a:endParaRPr lang="en-US" sz="1200" dirty="0" smtClean="0"/>
          </a:p>
          <a:p>
            <a:pPr marL="304800" indent="0">
              <a:buNone/>
            </a:pPr>
            <a:r>
              <a:rPr lang="en-US" sz="1200" dirty="0">
                <a:solidFill>
                  <a:srgbClr val="0000FF"/>
                </a:solidFill>
                <a:latin typeface="Consolas" panose="020B0609020204030204" pitchFamily="49" charset="0"/>
              </a:rPr>
              <a:t>CREATE</a:t>
            </a:r>
            <a:r>
              <a:rPr lang="en-US" sz="1200" dirty="0">
                <a:solidFill>
                  <a:prstClr val="black"/>
                </a:solidFill>
                <a:latin typeface="Consolas" panose="020B0609020204030204" pitchFamily="49" charset="0"/>
              </a:rPr>
              <a:t> </a:t>
            </a:r>
            <a:r>
              <a:rPr lang="en-US" sz="1200" dirty="0">
                <a:solidFill>
                  <a:srgbClr val="0000FF"/>
                </a:solidFill>
                <a:latin typeface="Consolas" panose="020B0609020204030204" pitchFamily="49" charset="0"/>
              </a:rPr>
              <a:t>FUNCTION</a:t>
            </a:r>
            <a:r>
              <a:rPr lang="en-US" sz="1200" dirty="0">
                <a:solidFill>
                  <a:prstClr val="black"/>
                </a:solidFill>
                <a:latin typeface="Consolas" panose="020B0609020204030204" pitchFamily="49" charset="0"/>
              </a:rPr>
              <a:t> </a:t>
            </a:r>
            <a:r>
              <a:rPr lang="en-US" sz="1200" dirty="0" err="1">
                <a:solidFill>
                  <a:srgbClr val="008080"/>
                </a:solidFill>
                <a:latin typeface="Consolas" panose="020B0609020204030204" pitchFamily="49" charset="0"/>
              </a:rPr>
              <a:t>dbo</a:t>
            </a:r>
            <a:r>
              <a:rPr lang="en-US" sz="1200" dirty="0" err="1">
                <a:solidFill>
                  <a:srgbClr val="808080"/>
                </a:solidFill>
                <a:latin typeface="Consolas" panose="020B0609020204030204" pitchFamily="49" charset="0"/>
              </a:rPr>
              <a:t>.</a:t>
            </a:r>
            <a:r>
              <a:rPr lang="en-US" sz="1200" dirty="0" err="1">
                <a:solidFill>
                  <a:srgbClr val="008080"/>
                </a:solidFill>
                <a:latin typeface="Consolas" panose="020B0609020204030204" pitchFamily="49" charset="0"/>
              </a:rPr>
              <a:t>ISOweek</a:t>
            </a:r>
            <a:r>
              <a:rPr lang="en-US" sz="1200" dirty="0">
                <a:solidFill>
                  <a:srgbClr val="0000FF"/>
                </a:solidFill>
                <a:latin typeface="Consolas" panose="020B0609020204030204" pitchFamily="49" charset="0"/>
              </a:rPr>
              <a:t> </a:t>
            </a:r>
            <a:r>
              <a:rPr lang="en-US" sz="1200" dirty="0">
                <a:solidFill>
                  <a:srgbClr val="808080"/>
                </a:solidFill>
                <a:latin typeface="Consolas" panose="020B0609020204030204" pitchFamily="49" charset="0"/>
              </a:rPr>
              <a:t>(</a:t>
            </a:r>
            <a:r>
              <a:rPr lang="en-US" sz="1200" dirty="0">
                <a:solidFill>
                  <a:srgbClr val="008080"/>
                </a:solidFill>
                <a:latin typeface="Consolas" panose="020B0609020204030204" pitchFamily="49" charset="0"/>
              </a:rPr>
              <a:t>@DATE</a:t>
            </a:r>
            <a:r>
              <a:rPr lang="en-US" sz="1200" dirty="0">
                <a:solidFill>
                  <a:prstClr val="black"/>
                </a:solidFill>
                <a:latin typeface="Consolas" panose="020B0609020204030204" pitchFamily="49" charset="0"/>
              </a:rPr>
              <a:t> </a:t>
            </a:r>
            <a:r>
              <a:rPr lang="en-US" sz="1200" dirty="0" err="1">
                <a:solidFill>
                  <a:srgbClr val="0000FF"/>
                </a:solidFill>
                <a:latin typeface="Consolas" panose="020B0609020204030204" pitchFamily="49" charset="0"/>
              </a:rPr>
              <a:t>datetime</a:t>
            </a:r>
            <a:r>
              <a:rPr lang="en-US" sz="1200" dirty="0">
                <a:solidFill>
                  <a:srgbClr val="808080"/>
                </a:solidFill>
                <a:latin typeface="Consolas" panose="020B0609020204030204" pitchFamily="49" charset="0"/>
              </a:rPr>
              <a:t>)</a:t>
            </a:r>
            <a:endParaRPr lang="en-US" sz="1200" dirty="0">
              <a:solidFill>
                <a:prstClr val="black"/>
              </a:solidFill>
              <a:latin typeface="Consolas" panose="020B0609020204030204" pitchFamily="49" charset="0"/>
            </a:endParaRPr>
          </a:p>
          <a:p>
            <a:pPr marL="304800" indent="0">
              <a:buNone/>
            </a:pPr>
            <a:r>
              <a:rPr lang="en-US" sz="1200" dirty="0">
                <a:solidFill>
                  <a:srgbClr val="0000FF"/>
                </a:solidFill>
                <a:latin typeface="Consolas" panose="020B0609020204030204" pitchFamily="49" charset="0"/>
              </a:rPr>
              <a:t>RETURNS</a:t>
            </a:r>
            <a:r>
              <a:rPr lang="en-US" sz="1200" dirty="0">
                <a:solidFill>
                  <a:prstClr val="black"/>
                </a:solidFill>
                <a:latin typeface="Consolas" panose="020B0609020204030204" pitchFamily="49" charset="0"/>
              </a:rPr>
              <a:t> </a:t>
            </a:r>
            <a:r>
              <a:rPr lang="en-US" sz="1200" dirty="0" err="1">
                <a:solidFill>
                  <a:srgbClr val="0000FF"/>
                </a:solidFill>
                <a:latin typeface="Consolas" panose="020B0609020204030204" pitchFamily="49" charset="0"/>
              </a:rPr>
              <a:t>int</a:t>
            </a:r>
            <a:endParaRPr lang="en-US" sz="1200" dirty="0">
              <a:solidFill>
                <a:prstClr val="black"/>
              </a:solidFill>
              <a:latin typeface="Consolas" panose="020B0609020204030204" pitchFamily="49" charset="0"/>
            </a:endParaRPr>
          </a:p>
          <a:p>
            <a:pPr marL="304800" indent="0">
              <a:buNone/>
            </a:pPr>
            <a:r>
              <a:rPr lang="en-US" sz="1200" dirty="0">
                <a:solidFill>
                  <a:srgbClr val="0000FF"/>
                </a:solidFill>
                <a:latin typeface="Consolas" panose="020B0609020204030204" pitchFamily="49" charset="0"/>
              </a:rPr>
              <a:t>WITH</a:t>
            </a:r>
            <a:r>
              <a:rPr lang="en-US" sz="1200" dirty="0">
                <a:solidFill>
                  <a:prstClr val="black"/>
                </a:solidFill>
                <a:latin typeface="Consolas" panose="020B0609020204030204" pitchFamily="49" charset="0"/>
              </a:rPr>
              <a:t> </a:t>
            </a:r>
            <a:r>
              <a:rPr lang="en-US" sz="1200" dirty="0">
                <a:solidFill>
                  <a:srgbClr val="0000FF"/>
                </a:solidFill>
                <a:latin typeface="Consolas" panose="020B0609020204030204" pitchFamily="49" charset="0"/>
              </a:rPr>
              <a:t>EXECUTE</a:t>
            </a:r>
            <a:r>
              <a:rPr lang="en-US" sz="1200" dirty="0">
                <a:solidFill>
                  <a:prstClr val="black"/>
                </a:solidFill>
                <a:latin typeface="Consolas" panose="020B0609020204030204" pitchFamily="49" charset="0"/>
              </a:rPr>
              <a:t> </a:t>
            </a:r>
            <a:r>
              <a:rPr lang="en-US" sz="1200" dirty="0">
                <a:solidFill>
                  <a:srgbClr val="0000FF"/>
                </a:solidFill>
                <a:latin typeface="Consolas" panose="020B0609020204030204" pitchFamily="49" charset="0"/>
              </a:rPr>
              <a:t>AS</a:t>
            </a:r>
            <a:r>
              <a:rPr lang="en-US" sz="1200" dirty="0">
                <a:solidFill>
                  <a:prstClr val="black"/>
                </a:solidFill>
                <a:latin typeface="Consolas" panose="020B0609020204030204" pitchFamily="49" charset="0"/>
              </a:rPr>
              <a:t> </a:t>
            </a:r>
            <a:r>
              <a:rPr lang="en-US" sz="1200" dirty="0">
                <a:solidFill>
                  <a:srgbClr val="0000FF"/>
                </a:solidFill>
                <a:latin typeface="Consolas" panose="020B0609020204030204" pitchFamily="49" charset="0"/>
              </a:rPr>
              <a:t>CALLER</a:t>
            </a:r>
            <a:endParaRPr lang="en-US" sz="1200" dirty="0">
              <a:solidFill>
                <a:prstClr val="black"/>
              </a:solidFill>
              <a:latin typeface="Consolas" panose="020B0609020204030204" pitchFamily="49" charset="0"/>
            </a:endParaRPr>
          </a:p>
          <a:p>
            <a:pPr marL="304800" indent="0">
              <a:buNone/>
            </a:pPr>
            <a:r>
              <a:rPr lang="en-US" sz="1200" dirty="0">
                <a:solidFill>
                  <a:srgbClr val="0000FF"/>
                </a:solidFill>
                <a:latin typeface="Consolas" panose="020B0609020204030204" pitchFamily="49" charset="0"/>
              </a:rPr>
              <a:t>AS</a:t>
            </a:r>
            <a:endParaRPr lang="en-US" sz="1200" dirty="0">
              <a:solidFill>
                <a:prstClr val="black"/>
              </a:solidFill>
              <a:latin typeface="Consolas" panose="020B0609020204030204" pitchFamily="49" charset="0"/>
            </a:endParaRPr>
          </a:p>
          <a:p>
            <a:pPr marL="304800" indent="0">
              <a:buNone/>
            </a:pPr>
            <a:r>
              <a:rPr lang="en-US" sz="1200" dirty="0">
                <a:solidFill>
                  <a:srgbClr val="0000FF"/>
                </a:solidFill>
                <a:latin typeface="Consolas" panose="020B0609020204030204" pitchFamily="49" charset="0"/>
              </a:rPr>
              <a:t>BEGIN</a:t>
            </a:r>
            <a:endParaRPr lang="en-US" sz="1200" dirty="0">
              <a:solidFill>
                <a:prstClr val="black"/>
              </a:solidFill>
              <a:latin typeface="Consolas" panose="020B0609020204030204" pitchFamily="49" charset="0"/>
            </a:endParaRPr>
          </a:p>
          <a:p>
            <a:pPr marL="304800" indent="0">
              <a:buNone/>
            </a:pPr>
            <a:r>
              <a:rPr lang="en-US" sz="1200" dirty="0">
                <a:solidFill>
                  <a:prstClr val="black"/>
                </a:solidFill>
                <a:latin typeface="Consolas" panose="020B0609020204030204" pitchFamily="49" charset="0"/>
              </a:rPr>
              <a:t>     </a:t>
            </a:r>
            <a:r>
              <a:rPr lang="en-US" sz="1200" dirty="0">
                <a:solidFill>
                  <a:srgbClr val="0000FF"/>
                </a:solidFill>
                <a:latin typeface="Consolas" panose="020B0609020204030204" pitchFamily="49" charset="0"/>
              </a:rPr>
              <a:t>DECLARE</a:t>
            </a:r>
            <a:r>
              <a:rPr lang="en-US" sz="1200" dirty="0">
                <a:solidFill>
                  <a:prstClr val="black"/>
                </a:solidFill>
                <a:latin typeface="Consolas" panose="020B0609020204030204" pitchFamily="49" charset="0"/>
              </a:rPr>
              <a:t> </a:t>
            </a:r>
            <a:r>
              <a:rPr lang="en-US" sz="1200" dirty="0">
                <a:solidFill>
                  <a:srgbClr val="008080"/>
                </a:solidFill>
                <a:latin typeface="Consolas" panose="020B0609020204030204" pitchFamily="49" charset="0"/>
              </a:rPr>
              <a:t>@</a:t>
            </a:r>
            <a:r>
              <a:rPr lang="en-US" sz="1200" dirty="0" err="1">
                <a:solidFill>
                  <a:srgbClr val="008080"/>
                </a:solidFill>
                <a:latin typeface="Consolas" panose="020B0609020204030204" pitchFamily="49" charset="0"/>
              </a:rPr>
              <a:t>ISOweek</a:t>
            </a:r>
            <a:r>
              <a:rPr lang="en-US" sz="1200" dirty="0">
                <a:solidFill>
                  <a:prstClr val="black"/>
                </a:solidFill>
                <a:latin typeface="Consolas" panose="020B0609020204030204" pitchFamily="49" charset="0"/>
              </a:rPr>
              <a:t> </a:t>
            </a:r>
            <a:r>
              <a:rPr lang="en-US" sz="1200" dirty="0" err="1">
                <a:solidFill>
                  <a:srgbClr val="0000FF"/>
                </a:solidFill>
                <a:latin typeface="Consolas" panose="020B0609020204030204" pitchFamily="49" charset="0"/>
              </a:rPr>
              <a:t>int</a:t>
            </a:r>
            <a:r>
              <a:rPr lang="en-US" sz="1200" dirty="0">
                <a:solidFill>
                  <a:srgbClr val="808080"/>
                </a:solidFill>
                <a:latin typeface="Consolas" panose="020B0609020204030204" pitchFamily="49" charset="0"/>
              </a:rPr>
              <a:t>;</a:t>
            </a:r>
            <a:endParaRPr lang="en-US" sz="1200" dirty="0">
              <a:solidFill>
                <a:prstClr val="black"/>
              </a:solidFill>
              <a:latin typeface="Consolas" panose="020B0609020204030204" pitchFamily="49" charset="0"/>
            </a:endParaRPr>
          </a:p>
          <a:p>
            <a:pPr marL="304800" indent="0">
              <a:buNone/>
            </a:pPr>
            <a:r>
              <a:rPr lang="da-DK" sz="1200" dirty="0">
                <a:solidFill>
                  <a:prstClr val="black"/>
                </a:solidFill>
                <a:latin typeface="Consolas" panose="020B0609020204030204" pitchFamily="49" charset="0"/>
              </a:rPr>
              <a:t>     </a:t>
            </a:r>
            <a:r>
              <a:rPr lang="da-DK" sz="1200" dirty="0">
                <a:solidFill>
                  <a:srgbClr val="0000FF"/>
                </a:solidFill>
                <a:latin typeface="Consolas" panose="020B0609020204030204" pitchFamily="49" charset="0"/>
              </a:rPr>
              <a:t>SET</a:t>
            </a:r>
            <a:r>
              <a:rPr lang="da-DK" sz="1200" dirty="0">
                <a:solidFill>
                  <a:prstClr val="black"/>
                </a:solidFill>
                <a:latin typeface="Consolas" panose="020B0609020204030204" pitchFamily="49" charset="0"/>
              </a:rPr>
              <a:t> </a:t>
            </a:r>
            <a:r>
              <a:rPr lang="da-DK" sz="1200" dirty="0">
                <a:solidFill>
                  <a:srgbClr val="008080"/>
                </a:solidFill>
                <a:latin typeface="Consolas" panose="020B0609020204030204" pitchFamily="49" charset="0"/>
              </a:rPr>
              <a:t>@ISOweek</a:t>
            </a:r>
            <a:r>
              <a:rPr lang="da-DK" sz="1200" dirty="0">
                <a:solidFill>
                  <a:srgbClr val="808080"/>
                </a:solidFill>
                <a:latin typeface="Consolas" panose="020B0609020204030204" pitchFamily="49" charset="0"/>
              </a:rPr>
              <a:t>=</a:t>
            </a:r>
            <a:r>
              <a:rPr lang="da-DK" sz="1200" dirty="0">
                <a:solidFill>
                  <a:prstClr val="black"/>
                </a:solidFill>
                <a:latin typeface="Consolas" panose="020B0609020204030204" pitchFamily="49" charset="0"/>
              </a:rPr>
              <a:t> </a:t>
            </a:r>
            <a:r>
              <a:rPr lang="da-DK" sz="1200" dirty="0">
                <a:solidFill>
                  <a:srgbClr val="FF00FF"/>
                </a:solidFill>
                <a:latin typeface="Consolas" panose="020B0609020204030204" pitchFamily="49" charset="0"/>
              </a:rPr>
              <a:t>DATEPART</a:t>
            </a:r>
            <a:r>
              <a:rPr lang="da-DK" sz="1200" dirty="0">
                <a:solidFill>
                  <a:srgbClr val="808080"/>
                </a:solidFill>
                <a:latin typeface="Consolas" panose="020B0609020204030204" pitchFamily="49" charset="0"/>
              </a:rPr>
              <a:t>(</a:t>
            </a:r>
            <a:r>
              <a:rPr lang="da-DK" sz="1200" dirty="0">
                <a:solidFill>
                  <a:srgbClr val="008080"/>
                </a:solidFill>
                <a:latin typeface="Consolas" panose="020B0609020204030204" pitchFamily="49" charset="0"/>
              </a:rPr>
              <a:t>wk</a:t>
            </a:r>
            <a:r>
              <a:rPr lang="da-DK" sz="1200" dirty="0">
                <a:solidFill>
                  <a:srgbClr val="808080"/>
                </a:solidFill>
                <a:latin typeface="Consolas" panose="020B0609020204030204" pitchFamily="49" charset="0"/>
              </a:rPr>
              <a:t>,</a:t>
            </a:r>
            <a:r>
              <a:rPr lang="da-DK" sz="1200" dirty="0">
                <a:solidFill>
                  <a:srgbClr val="008080"/>
                </a:solidFill>
                <a:latin typeface="Consolas" panose="020B0609020204030204" pitchFamily="49" charset="0"/>
              </a:rPr>
              <a:t>@DATE</a:t>
            </a:r>
            <a:r>
              <a:rPr lang="da-DK" sz="1200" dirty="0">
                <a:solidFill>
                  <a:srgbClr val="808080"/>
                </a:solidFill>
                <a:latin typeface="Consolas" panose="020B0609020204030204" pitchFamily="49" charset="0"/>
              </a:rPr>
              <a:t>)+</a:t>
            </a:r>
            <a:r>
              <a:rPr lang="da-DK" sz="1200" dirty="0">
                <a:solidFill>
                  <a:prstClr val="black"/>
                </a:solidFill>
                <a:latin typeface="Consolas" panose="020B0609020204030204" pitchFamily="49" charset="0"/>
              </a:rPr>
              <a:t>1</a:t>
            </a:r>
          </a:p>
          <a:p>
            <a:pPr marL="304800" indent="0">
              <a:buNone/>
            </a:pPr>
            <a:r>
              <a:rPr lang="en-US" sz="1200" dirty="0">
                <a:solidFill>
                  <a:prstClr val="black"/>
                </a:solidFill>
                <a:latin typeface="Consolas" panose="020B0609020204030204" pitchFamily="49" charset="0"/>
              </a:rPr>
              <a:t>          </a:t>
            </a:r>
            <a:r>
              <a:rPr lang="en-US" sz="1200" dirty="0">
                <a:solidFill>
                  <a:srgbClr val="808080"/>
                </a:solidFill>
                <a:latin typeface="Consolas" panose="020B0609020204030204" pitchFamily="49" charset="0"/>
              </a:rPr>
              <a:t>-</a:t>
            </a:r>
            <a:r>
              <a:rPr lang="en-US" sz="1200" dirty="0">
                <a:solidFill>
                  <a:srgbClr val="FF00FF"/>
                </a:solidFill>
                <a:latin typeface="Consolas" panose="020B0609020204030204" pitchFamily="49" charset="0"/>
              </a:rPr>
              <a:t>DATEPART</a:t>
            </a:r>
            <a:r>
              <a:rPr lang="en-US" sz="1200" dirty="0">
                <a:solidFill>
                  <a:srgbClr val="808080"/>
                </a:solidFill>
                <a:latin typeface="Consolas" panose="020B0609020204030204" pitchFamily="49" charset="0"/>
              </a:rPr>
              <a:t>(</a:t>
            </a:r>
            <a:r>
              <a:rPr lang="en-US" sz="1200" dirty="0" err="1">
                <a:solidFill>
                  <a:srgbClr val="008080"/>
                </a:solidFill>
                <a:latin typeface="Consolas" panose="020B0609020204030204" pitchFamily="49" charset="0"/>
              </a:rPr>
              <a:t>wk</a:t>
            </a:r>
            <a:r>
              <a:rPr lang="en-US" sz="1200" dirty="0" err="1">
                <a:solidFill>
                  <a:srgbClr val="808080"/>
                </a:solidFill>
                <a:latin typeface="Consolas" panose="020B0609020204030204" pitchFamily="49" charset="0"/>
              </a:rPr>
              <a:t>,</a:t>
            </a:r>
            <a:r>
              <a:rPr lang="en-US" sz="1200" dirty="0" err="1">
                <a:solidFill>
                  <a:srgbClr val="FF00FF"/>
                </a:solidFill>
                <a:latin typeface="Consolas" panose="020B0609020204030204" pitchFamily="49" charset="0"/>
              </a:rPr>
              <a:t>CAST</a:t>
            </a:r>
            <a:r>
              <a:rPr lang="en-US" sz="1200" dirty="0">
                <a:solidFill>
                  <a:srgbClr val="808080"/>
                </a:solidFill>
                <a:latin typeface="Consolas" panose="020B0609020204030204" pitchFamily="49" charset="0"/>
              </a:rPr>
              <a:t>(</a:t>
            </a:r>
            <a:r>
              <a:rPr lang="en-US" sz="1200" dirty="0">
                <a:solidFill>
                  <a:srgbClr val="FF00FF"/>
                </a:solidFill>
                <a:latin typeface="Consolas" panose="020B0609020204030204" pitchFamily="49" charset="0"/>
              </a:rPr>
              <a:t>DATEPART</a:t>
            </a:r>
            <a:r>
              <a:rPr lang="en-US" sz="1200" dirty="0">
                <a:solidFill>
                  <a:srgbClr val="808080"/>
                </a:solidFill>
                <a:latin typeface="Consolas" panose="020B0609020204030204" pitchFamily="49" charset="0"/>
              </a:rPr>
              <a:t>(</a:t>
            </a:r>
            <a:r>
              <a:rPr lang="en-US" sz="1200" dirty="0" err="1">
                <a:solidFill>
                  <a:srgbClr val="008080"/>
                </a:solidFill>
                <a:latin typeface="Consolas" panose="020B0609020204030204" pitchFamily="49" charset="0"/>
              </a:rPr>
              <a:t>yy</a:t>
            </a:r>
            <a:r>
              <a:rPr lang="en-US" sz="1200" dirty="0">
                <a:solidFill>
                  <a:srgbClr val="808080"/>
                </a:solidFill>
                <a:latin typeface="Consolas" panose="020B0609020204030204" pitchFamily="49" charset="0"/>
              </a:rPr>
              <a:t>,</a:t>
            </a:r>
            <a:r>
              <a:rPr lang="en-US" sz="1200" dirty="0">
                <a:solidFill>
                  <a:srgbClr val="008080"/>
                </a:solidFill>
                <a:latin typeface="Consolas" panose="020B0609020204030204" pitchFamily="49" charset="0"/>
              </a:rPr>
              <a:t>@DATE</a:t>
            </a:r>
            <a:r>
              <a:rPr lang="en-US" sz="1200" dirty="0">
                <a:solidFill>
                  <a:srgbClr val="808080"/>
                </a:solidFill>
                <a:latin typeface="Consolas" panose="020B0609020204030204" pitchFamily="49" charset="0"/>
              </a:rPr>
              <a:t>)</a:t>
            </a:r>
            <a:r>
              <a:rPr lang="en-US" sz="1200" dirty="0">
                <a:solidFill>
                  <a:prstClr val="black"/>
                </a:solidFill>
                <a:latin typeface="Consolas" panose="020B0609020204030204" pitchFamily="49" charset="0"/>
              </a:rPr>
              <a:t> </a:t>
            </a:r>
            <a:r>
              <a:rPr lang="en-US" sz="1200" dirty="0">
                <a:solidFill>
                  <a:srgbClr val="0000FF"/>
                </a:solidFill>
                <a:latin typeface="Consolas" panose="020B0609020204030204" pitchFamily="49" charset="0"/>
              </a:rPr>
              <a:t>as</a:t>
            </a:r>
            <a:r>
              <a:rPr lang="en-US" sz="1200" dirty="0">
                <a:solidFill>
                  <a:prstClr val="black"/>
                </a:solidFill>
                <a:latin typeface="Consolas" panose="020B0609020204030204" pitchFamily="49" charset="0"/>
              </a:rPr>
              <a:t> </a:t>
            </a:r>
            <a:r>
              <a:rPr lang="en-US" sz="1200" dirty="0">
                <a:solidFill>
                  <a:srgbClr val="0000FF"/>
                </a:solidFill>
                <a:latin typeface="Consolas" panose="020B0609020204030204" pitchFamily="49" charset="0"/>
              </a:rPr>
              <a:t>CHAR</a:t>
            </a:r>
            <a:r>
              <a:rPr lang="en-US" sz="1200" dirty="0">
                <a:solidFill>
                  <a:srgbClr val="808080"/>
                </a:solidFill>
                <a:latin typeface="Consolas" panose="020B0609020204030204" pitchFamily="49" charset="0"/>
              </a:rPr>
              <a:t>(</a:t>
            </a:r>
            <a:r>
              <a:rPr lang="en-US" sz="1200" dirty="0">
                <a:solidFill>
                  <a:prstClr val="black"/>
                </a:solidFill>
                <a:latin typeface="Consolas" panose="020B0609020204030204" pitchFamily="49" charset="0"/>
              </a:rPr>
              <a:t>4</a:t>
            </a:r>
            <a:r>
              <a:rPr lang="en-US" sz="1200" dirty="0">
                <a:solidFill>
                  <a:srgbClr val="808080"/>
                </a:solidFill>
                <a:latin typeface="Consolas" panose="020B0609020204030204" pitchFamily="49" charset="0"/>
              </a:rPr>
              <a:t>))+</a:t>
            </a:r>
            <a:r>
              <a:rPr lang="en-US" sz="1200" dirty="0">
                <a:solidFill>
                  <a:srgbClr val="FF0000"/>
                </a:solidFill>
                <a:latin typeface="Consolas" panose="020B0609020204030204" pitchFamily="49" charset="0"/>
              </a:rPr>
              <a:t>'0104'</a:t>
            </a:r>
            <a:r>
              <a:rPr lang="en-US" sz="1200" dirty="0">
                <a:solidFill>
                  <a:srgbClr val="808080"/>
                </a:solidFill>
                <a:latin typeface="Consolas" panose="020B0609020204030204" pitchFamily="49" charset="0"/>
              </a:rPr>
              <a:t>);</a:t>
            </a:r>
            <a:endParaRPr lang="en-US" sz="1200" dirty="0">
              <a:solidFill>
                <a:prstClr val="black"/>
              </a:solidFill>
              <a:latin typeface="Consolas" panose="020B0609020204030204" pitchFamily="49" charset="0"/>
            </a:endParaRPr>
          </a:p>
          <a:p>
            <a:pPr marL="304800" indent="0">
              <a:buNone/>
            </a:pPr>
            <a:r>
              <a:rPr lang="en-US" sz="1200" dirty="0">
                <a:solidFill>
                  <a:srgbClr val="008000"/>
                </a:solidFill>
                <a:latin typeface="Consolas" panose="020B0609020204030204" pitchFamily="49" charset="0"/>
              </a:rPr>
              <a:t>--Special cases: Jan 1-3 may belong to the previous year</a:t>
            </a:r>
            <a:endParaRPr lang="en-US" sz="1200" dirty="0">
              <a:solidFill>
                <a:prstClr val="black"/>
              </a:solidFill>
              <a:latin typeface="Consolas" panose="020B0609020204030204" pitchFamily="49" charset="0"/>
            </a:endParaRPr>
          </a:p>
          <a:p>
            <a:pPr marL="304800" indent="0">
              <a:buNone/>
            </a:pPr>
            <a:r>
              <a:rPr lang="en-US" sz="1200" dirty="0">
                <a:solidFill>
                  <a:prstClr val="black"/>
                </a:solidFill>
                <a:latin typeface="Consolas" panose="020B0609020204030204" pitchFamily="49" charset="0"/>
              </a:rPr>
              <a:t>     </a:t>
            </a:r>
            <a:r>
              <a:rPr lang="en-US" sz="1200" dirty="0">
                <a:solidFill>
                  <a:srgbClr val="0000FF"/>
                </a:solidFill>
                <a:latin typeface="Consolas" panose="020B0609020204030204" pitchFamily="49" charset="0"/>
              </a:rPr>
              <a:t>IF </a:t>
            </a:r>
            <a:r>
              <a:rPr lang="en-US" sz="1200" dirty="0">
                <a:solidFill>
                  <a:srgbClr val="808080"/>
                </a:solidFill>
                <a:latin typeface="Consolas" panose="020B0609020204030204" pitchFamily="49" charset="0"/>
              </a:rPr>
              <a:t>(</a:t>
            </a:r>
            <a:r>
              <a:rPr lang="en-US" sz="1200" dirty="0">
                <a:solidFill>
                  <a:srgbClr val="008080"/>
                </a:solidFill>
                <a:latin typeface="Consolas" panose="020B0609020204030204" pitchFamily="49" charset="0"/>
              </a:rPr>
              <a:t>@</a:t>
            </a:r>
            <a:r>
              <a:rPr lang="en-US" sz="1200" dirty="0" err="1">
                <a:solidFill>
                  <a:srgbClr val="008080"/>
                </a:solidFill>
                <a:latin typeface="Consolas" panose="020B0609020204030204" pitchFamily="49" charset="0"/>
              </a:rPr>
              <a:t>ISOweek</a:t>
            </a:r>
            <a:r>
              <a:rPr lang="en-US" sz="1200" dirty="0">
                <a:solidFill>
                  <a:srgbClr val="808080"/>
                </a:solidFill>
                <a:latin typeface="Consolas" panose="020B0609020204030204" pitchFamily="49" charset="0"/>
              </a:rPr>
              <a:t>=</a:t>
            </a:r>
            <a:r>
              <a:rPr lang="en-US" sz="1200" dirty="0">
                <a:solidFill>
                  <a:prstClr val="black"/>
                </a:solidFill>
                <a:latin typeface="Consolas" panose="020B0609020204030204" pitchFamily="49" charset="0"/>
              </a:rPr>
              <a:t>0</a:t>
            </a:r>
            <a:r>
              <a:rPr lang="en-US" sz="1200" dirty="0">
                <a:solidFill>
                  <a:srgbClr val="808080"/>
                </a:solidFill>
                <a:latin typeface="Consolas" panose="020B0609020204030204" pitchFamily="49" charset="0"/>
              </a:rPr>
              <a:t>)</a:t>
            </a:r>
            <a:r>
              <a:rPr lang="en-US" sz="1200" dirty="0">
                <a:solidFill>
                  <a:prstClr val="black"/>
                </a:solidFill>
                <a:latin typeface="Consolas" panose="020B0609020204030204" pitchFamily="49" charset="0"/>
              </a:rPr>
              <a:t> </a:t>
            </a:r>
          </a:p>
          <a:p>
            <a:pPr marL="304800" indent="0">
              <a:buNone/>
            </a:pPr>
            <a:r>
              <a:rPr lang="en-US" sz="1200" dirty="0">
                <a:solidFill>
                  <a:prstClr val="black"/>
                </a:solidFill>
                <a:latin typeface="Consolas" panose="020B0609020204030204" pitchFamily="49" charset="0"/>
              </a:rPr>
              <a:t>          </a:t>
            </a:r>
            <a:r>
              <a:rPr lang="en-US" sz="1200" dirty="0">
                <a:solidFill>
                  <a:srgbClr val="0000FF"/>
                </a:solidFill>
                <a:latin typeface="Consolas" panose="020B0609020204030204" pitchFamily="49" charset="0"/>
              </a:rPr>
              <a:t>SET</a:t>
            </a:r>
            <a:r>
              <a:rPr lang="en-US" sz="1200" dirty="0">
                <a:solidFill>
                  <a:prstClr val="black"/>
                </a:solidFill>
                <a:latin typeface="Consolas" panose="020B0609020204030204" pitchFamily="49" charset="0"/>
              </a:rPr>
              <a:t> </a:t>
            </a:r>
            <a:r>
              <a:rPr lang="en-US" sz="1200" dirty="0">
                <a:solidFill>
                  <a:srgbClr val="008080"/>
                </a:solidFill>
                <a:latin typeface="Consolas" panose="020B0609020204030204" pitchFamily="49" charset="0"/>
              </a:rPr>
              <a:t>@</a:t>
            </a:r>
            <a:r>
              <a:rPr lang="en-US" sz="1200" dirty="0" err="1">
                <a:solidFill>
                  <a:srgbClr val="008080"/>
                </a:solidFill>
                <a:latin typeface="Consolas" panose="020B0609020204030204" pitchFamily="49" charset="0"/>
              </a:rPr>
              <a:t>ISOweek</a:t>
            </a:r>
            <a:r>
              <a:rPr lang="en-US" sz="1200" dirty="0">
                <a:solidFill>
                  <a:srgbClr val="808080"/>
                </a:solidFill>
                <a:latin typeface="Consolas" panose="020B0609020204030204" pitchFamily="49" charset="0"/>
              </a:rPr>
              <a:t>=</a:t>
            </a:r>
            <a:r>
              <a:rPr lang="en-US" sz="1200" dirty="0" err="1">
                <a:solidFill>
                  <a:srgbClr val="008080"/>
                </a:solidFill>
                <a:latin typeface="Consolas" panose="020B0609020204030204" pitchFamily="49" charset="0"/>
              </a:rPr>
              <a:t>dbo</a:t>
            </a:r>
            <a:r>
              <a:rPr lang="en-US" sz="1200" dirty="0" err="1">
                <a:solidFill>
                  <a:srgbClr val="808080"/>
                </a:solidFill>
                <a:latin typeface="Consolas" panose="020B0609020204030204" pitchFamily="49" charset="0"/>
              </a:rPr>
              <a:t>.</a:t>
            </a:r>
            <a:r>
              <a:rPr lang="en-US" sz="1200" dirty="0" err="1">
                <a:solidFill>
                  <a:srgbClr val="008080"/>
                </a:solidFill>
                <a:latin typeface="Consolas" panose="020B0609020204030204" pitchFamily="49" charset="0"/>
              </a:rPr>
              <a:t>ISOweek</a:t>
            </a:r>
            <a:r>
              <a:rPr lang="en-US" sz="1200" dirty="0">
                <a:solidFill>
                  <a:srgbClr val="808080"/>
                </a:solidFill>
                <a:latin typeface="Consolas" panose="020B0609020204030204" pitchFamily="49" charset="0"/>
              </a:rPr>
              <a:t>(</a:t>
            </a:r>
            <a:r>
              <a:rPr lang="en-US" sz="1200" dirty="0">
                <a:solidFill>
                  <a:srgbClr val="FF00FF"/>
                </a:solidFill>
                <a:latin typeface="Consolas" panose="020B0609020204030204" pitchFamily="49" charset="0"/>
              </a:rPr>
              <a:t>CAST</a:t>
            </a:r>
            <a:r>
              <a:rPr lang="en-US" sz="1200" dirty="0">
                <a:solidFill>
                  <a:srgbClr val="808080"/>
                </a:solidFill>
                <a:latin typeface="Consolas" panose="020B0609020204030204" pitchFamily="49" charset="0"/>
              </a:rPr>
              <a:t>(</a:t>
            </a:r>
            <a:r>
              <a:rPr lang="en-US" sz="1200" dirty="0">
                <a:solidFill>
                  <a:srgbClr val="FF00FF"/>
                </a:solidFill>
                <a:latin typeface="Consolas" panose="020B0609020204030204" pitchFamily="49" charset="0"/>
              </a:rPr>
              <a:t>DATEPART</a:t>
            </a:r>
            <a:r>
              <a:rPr lang="en-US" sz="1200" dirty="0">
                <a:solidFill>
                  <a:srgbClr val="808080"/>
                </a:solidFill>
                <a:latin typeface="Consolas" panose="020B0609020204030204" pitchFamily="49" charset="0"/>
              </a:rPr>
              <a:t>(</a:t>
            </a:r>
            <a:r>
              <a:rPr lang="en-US" sz="1200" dirty="0" err="1">
                <a:solidFill>
                  <a:srgbClr val="008080"/>
                </a:solidFill>
                <a:latin typeface="Consolas" panose="020B0609020204030204" pitchFamily="49" charset="0"/>
              </a:rPr>
              <a:t>yy</a:t>
            </a:r>
            <a:r>
              <a:rPr lang="en-US" sz="1200" dirty="0">
                <a:solidFill>
                  <a:srgbClr val="808080"/>
                </a:solidFill>
                <a:latin typeface="Consolas" panose="020B0609020204030204" pitchFamily="49" charset="0"/>
              </a:rPr>
              <a:t>,</a:t>
            </a:r>
            <a:r>
              <a:rPr lang="en-US" sz="1200" dirty="0">
                <a:solidFill>
                  <a:srgbClr val="008080"/>
                </a:solidFill>
                <a:latin typeface="Consolas" panose="020B0609020204030204" pitchFamily="49" charset="0"/>
              </a:rPr>
              <a:t>@DATE</a:t>
            </a:r>
            <a:r>
              <a:rPr lang="en-US" sz="1200" dirty="0">
                <a:solidFill>
                  <a:srgbClr val="808080"/>
                </a:solidFill>
                <a:latin typeface="Consolas" panose="020B0609020204030204" pitchFamily="49" charset="0"/>
              </a:rPr>
              <a:t>)-</a:t>
            </a:r>
            <a:r>
              <a:rPr lang="en-US" sz="1200" dirty="0">
                <a:solidFill>
                  <a:prstClr val="black"/>
                </a:solidFill>
                <a:latin typeface="Consolas" panose="020B0609020204030204" pitchFamily="49" charset="0"/>
              </a:rPr>
              <a:t>1 </a:t>
            </a:r>
          </a:p>
          <a:p>
            <a:pPr marL="304800" indent="0">
              <a:buNone/>
            </a:pPr>
            <a:r>
              <a:rPr lang="pt-BR" sz="1200" dirty="0">
                <a:solidFill>
                  <a:prstClr val="black"/>
                </a:solidFill>
                <a:latin typeface="Consolas" panose="020B0609020204030204" pitchFamily="49" charset="0"/>
              </a:rPr>
              <a:t>               </a:t>
            </a:r>
            <a:r>
              <a:rPr lang="pt-BR" sz="1200" dirty="0">
                <a:solidFill>
                  <a:srgbClr val="0000FF"/>
                </a:solidFill>
                <a:latin typeface="Consolas" panose="020B0609020204030204" pitchFamily="49" charset="0"/>
              </a:rPr>
              <a:t>AS</a:t>
            </a:r>
            <a:r>
              <a:rPr lang="pt-BR" sz="1200" dirty="0">
                <a:solidFill>
                  <a:prstClr val="black"/>
                </a:solidFill>
                <a:latin typeface="Consolas" panose="020B0609020204030204" pitchFamily="49" charset="0"/>
              </a:rPr>
              <a:t> </a:t>
            </a:r>
            <a:r>
              <a:rPr lang="pt-BR" sz="1200" dirty="0">
                <a:solidFill>
                  <a:srgbClr val="0000FF"/>
                </a:solidFill>
                <a:latin typeface="Consolas" panose="020B0609020204030204" pitchFamily="49" charset="0"/>
              </a:rPr>
              <a:t>CHAR</a:t>
            </a:r>
            <a:r>
              <a:rPr lang="pt-BR" sz="1200" dirty="0">
                <a:solidFill>
                  <a:srgbClr val="808080"/>
                </a:solidFill>
                <a:latin typeface="Consolas" panose="020B0609020204030204" pitchFamily="49" charset="0"/>
              </a:rPr>
              <a:t>(</a:t>
            </a:r>
            <a:r>
              <a:rPr lang="pt-BR" sz="1200" dirty="0">
                <a:solidFill>
                  <a:prstClr val="black"/>
                </a:solidFill>
                <a:latin typeface="Consolas" panose="020B0609020204030204" pitchFamily="49" charset="0"/>
              </a:rPr>
              <a:t>4</a:t>
            </a:r>
            <a:r>
              <a:rPr lang="pt-BR" sz="1200" dirty="0">
                <a:solidFill>
                  <a:srgbClr val="808080"/>
                </a:solidFill>
                <a:latin typeface="Consolas" panose="020B0609020204030204" pitchFamily="49" charset="0"/>
              </a:rPr>
              <a:t>))+</a:t>
            </a:r>
            <a:r>
              <a:rPr lang="pt-BR" sz="1200" dirty="0">
                <a:solidFill>
                  <a:srgbClr val="FF0000"/>
                </a:solidFill>
                <a:latin typeface="Consolas" panose="020B0609020204030204" pitchFamily="49" charset="0"/>
              </a:rPr>
              <a:t>'12'</a:t>
            </a:r>
            <a:r>
              <a:rPr lang="pt-BR" sz="1200" dirty="0">
                <a:solidFill>
                  <a:srgbClr val="808080"/>
                </a:solidFill>
                <a:latin typeface="Consolas" panose="020B0609020204030204" pitchFamily="49" charset="0"/>
              </a:rPr>
              <a:t>+</a:t>
            </a:r>
            <a:r>
              <a:rPr lang="pt-BR" sz="1200" dirty="0">
                <a:solidFill>
                  <a:prstClr val="black"/>
                </a:solidFill>
                <a:latin typeface="Consolas" panose="020B0609020204030204" pitchFamily="49" charset="0"/>
              </a:rPr>
              <a:t> </a:t>
            </a:r>
            <a:r>
              <a:rPr lang="pt-BR" sz="1200" dirty="0">
                <a:solidFill>
                  <a:srgbClr val="FF00FF"/>
                </a:solidFill>
                <a:latin typeface="Consolas" panose="020B0609020204030204" pitchFamily="49" charset="0"/>
              </a:rPr>
              <a:t>CAST</a:t>
            </a:r>
            <a:r>
              <a:rPr lang="pt-BR" sz="1200" dirty="0">
                <a:solidFill>
                  <a:srgbClr val="808080"/>
                </a:solidFill>
                <a:latin typeface="Consolas" panose="020B0609020204030204" pitchFamily="49" charset="0"/>
              </a:rPr>
              <a:t>(</a:t>
            </a:r>
            <a:r>
              <a:rPr lang="pt-BR" sz="1200" dirty="0">
                <a:solidFill>
                  <a:prstClr val="black"/>
                </a:solidFill>
                <a:latin typeface="Consolas" panose="020B0609020204030204" pitchFamily="49" charset="0"/>
              </a:rPr>
              <a:t>24</a:t>
            </a:r>
            <a:r>
              <a:rPr lang="pt-BR" sz="1200" dirty="0">
                <a:solidFill>
                  <a:srgbClr val="808080"/>
                </a:solidFill>
                <a:latin typeface="Consolas" panose="020B0609020204030204" pitchFamily="49" charset="0"/>
              </a:rPr>
              <a:t>+</a:t>
            </a:r>
            <a:r>
              <a:rPr lang="pt-BR" sz="1200" dirty="0">
                <a:solidFill>
                  <a:srgbClr val="FF00FF"/>
                </a:solidFill>
                <a:latin typeface="Consolas" panose="020B0609020204030204" pitchFamily="49" charset="0"/>
              </a:rPr>
              <a:t>DATEPART</a:t>
            </a:r>
            <a:r>
              <a:rPr lang="pt-BR" sz="1200" dirty="0">
                <a:solidFill>
                  <a:srgbClr val="808080"/>
                </a:solidFill>
                <a:latin typeface="Consolas" panose="020B0609020204030204" pitchFamily="49" charset="0"/>
              </a:rPr>
              <a:t>(</a:t>
            </a:r>
            <a:r>
              <a:rPr lang="pt-BR" sz="1200" dirty="0">
                <a:solidFill>
                  <a:srgbClr val="FF00FF"/>
                </a:solidFill>
                <a:latin typeface="Consolas" panose="020B0609020204030204" pitchFamily="49" charset="0"/>
              </a:rPr>
              <a:t>DAY</a:t>
            </a:r>
            <a:r>
              <a:rPr lang="pt-BR" sz="1200" dirty="0">
                <a:solidFill>
                  <a:srgbClr val="808080"/>
                </a:solidFill>
                <a:latin typeface="Consolas" panose="020B0609020204030204" pitchFamily="49" charset="0"/>
              </a:rPr>
              <a:t>,</a:t>
            </a:r>
            <a:r>
              <a:rPr lang="pt-BR" sz="1200" dirty="0">
                <a:solidFill>
                  <a:srgbClr val="008080"/>
                </a:solidFill>
                <a:latin typeface="Consolas" panose="020B0609020204030204" pitchFamily="49" charset="0"/>
              </a:rPr>
              <a:t>@DATE</a:t>
            </a:r>
            <a:r>
              <a:rPr lang="pt-BR" sz="1200" dirty="0">
                <a:solidFill>
                  <a:srgbClr val="808080"/>
                </a:solidFill>
                <a:latin typeface="Consolas" panose="020B0609020204030204" pitchFamily="49" charset="0"/>
              </a:rPr>
              <a:t>)</a:t>
            </a:r>
            <a:r>
              <a:rPr lang="pt-BR" sz="1200" dirty="0">
                <a:solidFill>
                  <a:prstClr val="black"/>
                </a:solidFill>
                <a:latin typeface="Consolas" panose="020B0609020204030204" pitchFamily="49" charset="0"/>
              </a:rPr>
              <a:t> </a:t>
            </a:r>
            <a:r>
              <a:rPr lang="pt-BR" sz="1200" dirty="0">
                <a:solidFill>
                  <a:srgbClr val="0000FF"/>
                </a:solidFill>
                <a:latin typeface="Consolas" panose="020B0609020204030204" pitchFamily="49" charset="0"/>
              </a:rPr>
              <a:t>AS</a:t>
            </a:r>
            <a:r>
              <a:rPr lang="pt-BR" sz="1200" dirty="0">
                <a:solidFill>
                  <a:prstClr val="black"/>
                </a:solidFill>
                <a:latin typeface="Consolas" panose="020B0609020204030204" pitchFamily="49" charset="0"/>
              </a:rPr>
              <a:t> </a:t>
            </a:r>
            <a:r>
              <a:rPr lang="pt-BR" sz="1200" dirty="0">
                <a:solidFill>
                  <a:srgbClr val="0000FF"/>
                </a:solidFill>
                <a:latin typeface="Consolas" panose="020B0609020204030204" pitchFamily="49" charset="0"/>
              </a:rPr>
              <a:t>CHAR</a:t>
            </a:r>
            <a:r>
              <a:rPr lang="pt-BR" sz="1200" dirty="0">
                <a:solidFill>
                  <a:srgbClr val="808080"/>
                </a:solidFill>
                <a:latin typeface="Consolas" panose="020B0609020204030204" pitchFamily="49" charset="0"/>
              </a:rPr>
              <a:t>(</a:t>
            </a:r>
            <a:r>
              <a:rPr lang="pt-BR" sz="1200" dirty="0">
                <a:solidFill>
                  <a:prstClr val="black"/>
                </a:solidFill>
                <a:latin typeface="Consolas" panose="020B0609020204030204" pitchFamily="49" charset="0"/>
              </a:rPr>
              <a:t>2</a:t>
            </a:r>
            <a:r>
              <a:rPr lang="pt-BR" sz="1200" dirty="0">
                <a:solidFill>
                  <a:srgbClr val="808080"/>
                </a:solidFill>
                <a:latin typeface="Consolas" panose="020B0609020204030204" pitchFamily="49" charset="0"/>
              </a:rPr>
              <a:t>)))+</a:t>
            </a:r>
            <a:r>
              <a:rPr lang="pt-BR" sz="1200" dirty="0">
                <a:solidFill>
                  <a:prstClr val="black"/>
                </a:solidFill>
                <a:latin typeface="Consolas" panose="020B0609020204030204" pitchFamily="49" charset="0"/>
              </a:rPr>
              <a:t>1</a:t>
            </a:r>
            <a:r>
              <a:rPr lang="pt-BR" sz="1200" dirty="0">
                <a:solidFill>
                  <a:srgbClr val="808080"/>
                </a:solidFill>
                <a:latin typeface="Consolas" panose="020B0609020204030204" pitchFamily="49" charset="0"/>
              </a:rPr>
              <a:t>;</a:t>
            </a:r>
            <a:endParaRPr lang="pt-BR" sz="1200" dirty="0">
              <a:solidFill>
                <a:prstClr val="black"/>
              </a:solidFill>
              <a:latin typeface="Consolas" panose="020B0609020204030204" pitchFamily="49" charset="0"/>
            </a:endParaRPr>
          </a:p>
          <a:p>
            <a:pPr marL="304800" indent="0">
              <a:buNone/>
            </a:pPr>
            <a:r>
              <a:rPr lang="en-US" sz="1200" dirty="0">
                <a:solidFill>
                  <a:srgbClr val="008000"/>
                </a:solidFill>
                <a:latin typeface="Consolas" panose="020B0609020204030204" pitchFamily="49" charset="0"/>
              </a:rPr>
              <a:t>--Special case: Dec 29-31 may belong to the next year</a:t>
            </a:r>
            <a:endParaRPr lang="en-US" sz="1200" dirty="0">
              <a:solidFill>
                <a:prstClr val="black"/>
              </a:solidFill>
              <a:latin typeface="Consolas" panose="020B0609020204030204" pitchFamily="49" charset="0"/>
            </a:endParaRPr>
          </a:p>
          <a:p>
            <a:pPr marL="304800" indent="0">
              <a:buNone/>
            </a:pPr>
            <a:r>
              <a:rPr lang="en-US" sz="1200" dirty="0">
                <a:solidFill>
                  <a:prstClr val="black"/>
                </a:solidFill>
                <a:latin typeface="Consolas" panose="020B0609020204030204" pitchFamily="49" charset="0"/>
              </a:rPr>
              <a:t>     </a:t>
            </a:r>
            <a:r>
              <a:rPr lang="en-US" sz="1200" dirty="0">
                <a:solidFill>
                  <a:srgbClr val="0000FF"/>
                </a:solidFill>
                <a:latin typeface="Consolas" panose="020B0609020204030204" pitchFamily="49" charset="0"/>
              </a:rPr>
              <a:t>IF </a:t>
            </a:r>
            <a:r>
              <a:rPr lang="en-US" sz="1200" dirty="0">
                <a:solidFill>
                  <a:srgbClr val="808080"/>
                </a:solidFill>
                <a:latin typeface="Consolas" panose="020B0609020204030204" pitchFamily="49" charset="0"/>
              </a:rPr>
              <a:t>((</a:t>
            </a:r>
            <a:r>
              <a:rPr lang="en-US" sz="1200" dirty="0">
                <a:solidFill>
                  <a:srgbClr val="FF00FF"/>
                </a:solidFill>
                <a:latin typeface="Consolas" panose="020B0609020204030204" pitchFamily="49" charset="0"/>
              </a:rPr>
              <a:t>DATEPART</a:t>
            </a:r>
            <a:r>
              <a:rPr lang="en-US" sz="1200" dirty="0">
                <a:solidFill>
                  <a:srgbClr val="808080"/>
                </a:solidFill>
                <a:latin typeface="Consolas" panose="020B0609020204030204" pitchFamily="49" charset="0"/>
              </a:rPr>
              <a:t>(</a:t>
            </a:r>
            <a:r>
              <a:rPr lang="en-US" sz="1200" dirty="0" err="1">
                <a:solidFill>
                  <a:srgbClr val="008080"/>
                </a:solidFill>
                <a:latin typeface="Consolas" panose="020B0609020204030204" pitchFamily="49" charset="0"/>
              </a:rPr>
              <a:t>mm</a:t>
            </a:r>
            <a:r>
              <a:rPr lang="en-US" sz="1200" dirty="0" err="1">
                <a:solidFill>
                  <a:srgbClr val="808080"/>
                </a:solidFill>
                <a:latin typeface="Consolas" panose="020B0609020204030204" pitchFamily="49" charset="0"/>
              </a:rPr>
              <a:t>,</a:t>
            </a:r>
            <a:r>
              <a:rPr lang="en-US" sz="1200" dirty="0" err="1">
                <a:solidFill>
                  <a:srgbClr val="008080"/>
                </a:solidFill>
                <a:latin typeface="Consolas" panose="020B0609020204030204" pitchFamily="49" charset="0"/>
              </a:rPr>
              <a:t>@DATE</a:t>
            </a:r>
            <a:r>
              <a:rPr lang="en-US" sz="1200" dirty="0">
                <a:solidFill>
                  <a:srgbClr val="808080"/>
                </a:solidFill>
                <a:latin typeface="Consolas" panose="020B0609020204030204" pitchFamily="49" charset="0"/>
              </a:rPr>
              <a:t>)=</a:t>
            </a:r>
            <a:r>
              <a:rPr lang="en-US" sz="1200" dirty="0">
                <a:solidFill>
                  <a:prstClr val="black"/>
                </a:solidFill>
                <a:latin typeface="Consolas" panose="020B0609020204030204" pitchFamily="49" charset="0"/>
              </a:rPr>
              <a:t>12</a:t>
            </a:r>
            <a:r>
              <a:rPr lang="en-US" sz="1200" dirty="0">
                <a:solidFill>
                  <a:srgbClr val="808080"/>
                </a:solidFill>
                <a:latin typeface="Consolas" panose="020B0609020204030204" pitchFamily="49" charset="0"/>
              </a:rPr>
              <a:t>)</a:t>
            </a:r>
            <a:r>
              <a:rPr lang="en-US" sz="1200" dirty="0">
                <a:solidFill>
                  <a:prstClr val="black"/>
                </a:solidFill>
                <a:latin typeface="Consolas" panose="020B0609020204030204" pitchFamily="49" charset="0"/>
              </a:rPr>
              <a:t> </a:t>
            </a:r>
            <a:r>
              <a:rPr lang="en-US" sz="1200" dirty="0">
                <a:solidFill>
                  <a:srgbClr val="808080"/>
                </a:solidFill>
                <a:latin typeface="Consolas" panose="020B0609020204030204" pitchFamily="49" charset="0"/>
              </a:rPr>
              <a:t>AND</a:t>
            </a:r>
            <a:r>
              <a:rPr lang="en-US" sz="1200" dirty="0">
                <a:solidFill>
                  <a:prstClr val="black"/>
                </a:solidFill>
                <a:latin typeface="Consolas" panose="020B0609020204030204" pitchFamily="49" charset="0"/>
              </a:rPr>
              <a:t> </a:t>
            </a:r>
          </a:p>
          <a:p>
            <a:pPr marL="304800" indent="0">
              <a:buNone/>
            </a:pPr>
            <a:r>
              <a:rPr lang="en-US" sz="1200" dirty="0">
                <a:solidFill>
                  <a:srgbClr val="0000FF"/>
                </a:solidFill>
                <a:latin typeface="Consolas" panose="020B0609020204030204" pitchFamily="49" charset="0"/>
              </a:rPr>
              <a:t>          </a:t>
            </a:r>
            <a:r>
              <a:rPr lang="en-US" sz="1200" dirty="0">
                <a:solidFill>
                  <a:srgbClr val="808080"/>
                </a:solidFill>
                <a:latin typeface="Consolas" panose="020B0609020204030204" pitchFamily="49" charset="0"/>
              </a:rPr>
              <a:t>((</a:t>
            </a:r>
            <a:r>
              <a:rPr lang="en-US" sz="1200" dirty="0">
                <a:solidFill>
                  <a:srgbClr val="FF00FF"/>
                </a:solidFill>
                <a:latin typeface="Consolas" panose="020B0609020204030204" pitchFamily="49" charset="0"/>
              </a:rPr>
              <a:t>DATEPART</a:t>
            </a:r>
            <a:r>
              <a:rPr lang="en-US" sz="1200" dirty="0">
                <a:solidFill>
                  <a:srgbClr val="808080"/>
                </a:solidFill>
                <a:latin typeface="Consolas" panose="020B0609020204030204" pitchFamily="49" charset="0"/>
              </a:rPr>
              <a:t>(</a:t>
            </a:r>
            <a:r>
              <a:rPr lang="en-US" sz="1200" dirty="0" err="1">
                <a:solidFill>
                  <a:srgbClr val="008080"/>
                </a:solidFill>
                <a:latin typeface="Consolas" panose="020B0609020204030204" pitchFamily="49" charset="0"/>
              </a:rPr>
              <a:t>dd</a:t>
            </a:r>
            <a:r>
              <a:rPr lang="en-US" sz="1200" dirty="0">
                <a:solidFill>
                  <a:srgbClr val="808080"/>
                </a:solidFill>
                <a:latin typeface="Consolas" panose="020B0609020204030204" pitchFamily="49" charset="0"/>
              </a:rPr>
              <a:t>,</a:t>
            </a:r>
            <a:r>
              <a:rPr lang="en-US" sz="1200" dirty="0">
                <a:solidFill>
                  <a:srgbClr val="008080"/>
                </a:solidFill>
                <a:latin typeface="Consolas" panose="020B0609020204030204" pitchFamily="49" charset="0"/>
              </a:rPr>
              <a:t>@DATE</a:t>
            </a:r>
            <a:r>
              <a:rPr lang="en-US" sz="1200" dirty="0">
                <a:solidFill>
                  <a:srgbClr val="808080"/>
                </a:solidFill>
                <a:latin typeface="Consolas" panose="020B0609020204030204" pitchFamily="49" charset="0"/>
              </a:rPr>
              <a:t>)-</a:t>
            </a:r>
            <a:r>
              <a:rPr lang="en-US" sz="1200" dirty="0">
                <a:solidFill>
                  <a:srgbClr val="FF00FF"/>
                </a:solidFill>
                <a:latin typeface="Consolas" panose="020B0609020204030204" pitchFamily="49" charset="0"/>
              </a:rPr>
              <a:t>DATEPART</a:t>
            </a:r>
            <a:r>
              <a:rPr lang="en-US" sz="1200" dirty="0">
                <a:solidFill>
                  <a:srgbClr val="808080"/>
                </a:solidFill>
                <a:latin typeface="Consolas" panose="020B0609020204030204" pitchFamily="49" charset="0"/>
              </a:rPr>
              <a:t>(</a:t>
            </a:r>
            <a:r>
              <a:rPr lang="en-US" sz="1200" dirty="0" err="1">
                <a:solidFill>
                  <a:srgbClr val="008080"/>
                </a:solidFill>
                <a:latin typeface="Consolas" panose="020B0609020204030204" pitchFamily="49" charset="0"/>
              </a:rPr>
              <a:t>dw</a:t>
            </a:r>
            <a:r>
              <a:rPr lang="en-US" sz="1200" dirty="0">
                <a:solidFill>
                  <a:srgbClr val="808080"/>
                </a:solidFill>
                <a:latin typeface="Consolas" panose="020B0609020204030204" pitchFamily="49" charset="0"/>
              </a:rPr>
              <a:t>,</a:t>
            </a:r>
            <a:r>
              <a:rPr lang="en-US" sz="1200" dirty="0">
                <a:solidFill>
                  <a:srgbClr val="008080"/>
                </a:solidFill>
                <a:latin typeface="Consolas" panose="020B0609020204030204" pitchFamily="49" charset="0"/>
              </a:rPr>
              <a:t>@DATE</a:t>
            </a:r>
            <a:r>
              <a:rPr lang="en-US" sz="1200" dirty="0">
                <a:solidFill>
                  <a:srgbClr val="808080"/>
                </a:solidFill>
                <a:latin typeface="Consolas" panose="020B0609020204030204" pitchFamily="49" charset="0"/>
              </a:rPr>
              <a:t>))&gt;=</a:t>
            </a:r>
            <a:r>
              <a:rPr lang="en-US" sz="1200" dirty="0">
                <a:solidFill>
                  <a:prstClr val="black"/>
                </a:solidFill>
                <a:latin typeface="Consolas" panose="020B0609020204030204" pitchFamily="49" charset="0"/>
              </a:rPr>
              <a:t> 28</a:t>
            </a:r>
            <a:r>
              <a:rPr lang="en-US" sz="1200" dirty="0">
                <a:solidFill>
                  <a:srgbClr val="808080"/>
                </a:solidFill>
                <a:latin typeface="Consolas" panose="020B0609020204030204" pitchFamily="49" charset="0"/>
              </a:rPr>
              <a:t>))</a:t>
            </a:r>
            <a:endParaRPr lang="en-US" sz="1200" dirty="0">
              <a:solidFill>
                <a:prstClr val="black"/>
              </a:solidFill>
              <a:latin typeface="Consolas" panose="020B0609020204030204" pitchFamily="49" charset="0"/>
            </a:endParaRPr>
          </a:p>
          <a:p>
            <a:pPr marL="304800" indent="0">
              <a:buNone/>
            </a:pPr>
            <a:r>
              <a:rPr lang="en-US" sz="1200" dirty="0">
                <a:solidFill>
                  <a:prstClr val="black"/>
                </a:solidFill>
                <a:latin typeface="Consolas" panose="020B0609020204030204" pitchFamily="49" charset="0"/>
              </a:rPr>
              <a:t>          </a:t>
            </a:r>
            <a:r>
              <a:rPr lang="en-US" sz="1200" dirty="0">
                <a:solidFill>
                  <a:srgbClr val="0000FF"/>
                </a:solidFill>
                <a:latin typeface="Consolas" panose="020B0609020204030204" pitchFamily="49" charset="0"/>
              </a:rPr>
              <a:t>SET</a:t>
            </a:r>
            <a:r>
              <a:rPr lang="en-US" sz="1200" dirty="0">
                <a:solidFill>
                  <a:prstClr val="black"/>
                </a:solidFill>
                <a:latin typeface="Consolas" panose="020B0609020204030204" pitchFamily="49" charset="0"/>
              </a:rPr>
              <a:t> </a:t>
            </a:r>
            <a:r>
              <a:rPr lang="en-US" sz="1200" dirty="0">
                <a:solidFill>
                  <a:srgbClr val="008080"/>
                </a:solidFill>
                <a:latin typeface="Consolas" panose="020B0609020204030204" pitchFamily="49" charset="0"/>
              </a:rPr>
              <a:t>@</a:t>
            </a:r>
            <a:r>
              <a:rPr lang="en-US" sz="1200" dirty="0" err="1">
                <a:solidFill>
                  <a:srgbClr val="008080"/>
                </a:solidFill>
                <a:latin typeface="Consolas" panose="020B0609020204030204" pitchFamily="49" charset="0"/>
              </a:rPr>
              <a:t>ISOweek</a:t>
            </a:r>
            <a:r>
              <a:rPr lang="en-US" sz="1200" dirty="0">
                <a:solidFill>
                  <a:srgbClr val="808080"/>
                </a:solidFill>
                <a:latin typeface="Consolas" panose="020B0609020204030204" pitchFamily="49" charset="0"/>
              </a:rPr>
              <a:t>=</a:t>
            </a:r>
            <a:r>
              <a:rPr lang="en-US" sz="1200" dirty="0">
                <a:solidFill>
                  <a:prstClr val="black"/>
                </a:solidFill>
                <a:latin typeface="Consolas" panose="020B0609020204030204" pitchFamily="49" charset="0"/>
              </a:rPr>
              <a:t>1</a:t>
            </a:r>
            <a:r>
              <a:rPr lang="en-US" sz="1200" dirty="0">
                <a:solidFill>
                  <a:srgbClr val="808080"/>
                </a:solidFill>
                <a:latin typeface="Consolas" panose="020B0609020204030204" pitchFamily="49" charset="0"/>
              </a:rPr>
              <a:t>;</a:t>
            </a:r>
            <a:endParaRPr lang="en-US" sz="1200" dirty="0">
              <a:solidFill>
                <a:prstClr val="black"/>
              </a:solidFill>
              <a:latin typeface="Consolas" panose="020B0609020204030204" pitchFamily="49" charset="0"/>
            </a:endParaRPr>
          </a:p>
          <a:p>
            <a:pPr marL="304800" indent="0">
              <a:buNone/>
            </a:pPr>
            <a:r>
              <a:rPr lang="en-US" sz="1200" dirty="0">
                <a:solidFill>
                  <a:prstClr val="black"/>
                </a:solidFill>
                <a:latin typeface="Consolas" panose="020B0609020204030204" pitchFamily="49" charset="0"/>
              </a:rPr>
              <a:t>     </a:t>
            </a:r>
            <a:r>
              <a:rPr lang="en-US" sz="1200" dirty="0">
                <a:solidFill>
                  <a:srgbClr val="0000FF"/>
                </a:solidFill>
                <a:latin typeface="Consolas" panose="020B0609020204030204" pitchFamily="49" charset="0"/>
              </a:rPr>
              <a:t>RETURN</a:t>
            </a:r>
            <a:r>
              <a:rPr lang="en-US" sz="1200" dirty="0">
                <a:solidFill>
                  <a:srgbClr val="808080"/>
                </a:solidFill>
                <a:latin typeface="Consolas" panose="020B0609020204030204" pitchFamily="49" charset="0"/>
              </a:rPr>
              <a:t>(</a:t>
            </a:r>
            <a:r>
              <a:rPr lang="en-US" sz="1200" dirty="0">
                <a:solidFill>
                  <a:srgbClr val="008080"/>
                </a:solidFill>
                <a:latin typeface="Consolas" panose="020B0609020204030204" pitchFamily="49" charset="0"/>
              </a:rPr>
              <a:t>@</a:t>
            </a:r>
            <a:r>
              <a:rPr lang="en-US" sz="1200" dirty="0" err="1">
                <a:solidFill>
                  <a:srgbClr val="008080"/>
                </a:solidFill>
                <a:latin typeface="Consolas" panose="020B0609020204030204" pitchFamily="49" charset="0"/>
              </a:rPr>
              <a:t>ISOweek</a:t>
            </a:r>
            <a:r>
              <a:rPr lang="en-US" sz="1200" dirty="0">
                <a:solidFill>
                  <a:srgbClr val="808080"/>
                </a:solidFill>
                <a:latin typeface="Consolas" panose="020B0609020204030204" pitchFamily="49" charset="0"/>
              </a:rPr>
              <a:t>);</a:t>
            </a:r>
            <a:endParaRPr lang="en-US" sz="1200" dirty="0">
              <a:solidFill>
                <a:prstClr val="black"/>
              </a:solidFill>
              <a:latin typeface="Consolas" panose="020B0609020204030204" pitchFamily="49" charset="0"/>
            </a:endParaRPr>
          </a:p>
          <a:p>
            <a:pPr marL="304800" indent="0">
              <a:buNone/>
            </a:pPr>
            <a:r>
              <a:rPr lang="en-US" sz="1200" dirty="0">
                <a:solidFill>
                  <a:srgbClr val="0000FF"/>
                </a:solidFill>
                <a:latin typeface="Consolas" panose="020B0609020204030204" pitchFamily="49" charset="0"/>
              </a:rPr>
              <a:t>END</a:t>
            </a:r>
            <a:r>
              <a:rPr lang="en-US" sz="1200" dirty="0">
                <a:solidFill>
                  <a:srgbClr val="808080"/>
                </a:solidFill>
                <a:latin typeface="Consolas" panose="020B0609020204030204" pitchFamily="49" charset="0"/>
              </a:rPr>
              <a:t>;</a:t>
            </a:r>
            <a:endParaRPr lang="en-US" sz="1200" dirty="0">
              <a:solidFill>
                <a:prstClr val="black"/>
              </a:solidFill>
              <a:latin typeface="Consolas" panose="020B0609020204030204" pitchFamily="49" charset="0"/>
            </a:endParaRPr>
          </a:p>
          <a:p>
            <a:pPr marL="304800" indent="0">
              <a:buNone/>
            </a:pPr>
            <a:r>
              <a:rPr lang="en-US" sz="1200" dirty="0">
                <a:solidFill>
                  <a:srgbClr val="0000FF"/>
                </a:solidFill>
                <a:latin typeface="Consolas" panose="020B0609020204030204" pitchFamily="49" charset="0"/>
              </a:rPr>
              <a:t>GO</a:t>
            </a:r>
            <a:endParaRPr lang="en-US" sz="1200" dirty="0">
              <a:solidFill>
                <a:prstClr val="black"/>
              </a:solidFill>
              <a:latin typeface="Consolas" panose="020B0609020204030204" pitchFamily="49" charset="0"/>
            </a:endParaRPr>
          </a:p>
          <a:p>
            <a:endParaRPr lang="en-US" sz="1200" dirty="0">
              <a:solidFill>
                <a:prstClr val="black"/>
              </a:solidFill>
              <a:latin typeface="Consolas" panose="020B0609020204030204" pitchFamily="49" charset="0"/>
            </a:endParaRPr>
          </a:p>
          <a:p>
            <a:pPr marL="304800" indent="0">
              <a:buNone/>
            </a:pPr>
            <a:r>
              <a:rPr lang="en-US" sz="1200" dirty="0">
                <a:solidFill>
                  <a:srgbClr val="0000FF"/>
                </a:solidFill>
                <a:latin typeface="Consolas" panose="020B0609020204030204" pitchFamily="49" charset="0"/>
              </a:rPr>
              <a:t>SET</a:t>
            </a:r>
            <a:r>
              <a:rPr lang="en-US" sz="1200" dirty="0">
                <a:solidFill>
                  <a:prstClr val="black"/>
                </a:solidFill>
                <a:latin typeface="Consolas" panose="020B0609020204030204" pitchFamily="49" charset="0"/>
              </a:rPr>
              <a:t> </a:t>
            </a:r>
            <a:r>
              <a:rPr lang="en-US" sz="1200" dirty="0">
                <a:solidFill>
                  <a:srgbClr val="0000FF"/>
                </a:solidFill>
                <a:latin typeface="Consolas" panose="020B0609020204030204" pitchFamily="49" charset="0"/>
              </a:rPr>
              <a:t>DATEFIRST</a:t>
            </a:r>
            <a:r>
              <a:rPr lang="en-US" sz="1200" dirty="0">
                <a:solidFill>
                  <a:prstClr val="black"/>
                </a:solidFill>
                <a:latin typeface="Consolas" panose="020B0609020204030204" pitchFamily="49" charset="0"/>
              </a:rPr>
              <a:t> 1</a:t>
            </a:r>
            <a:r>
              <a:rPr lang="en-US" sz="1200" dirty="0">
                <a:solidFill>
                  <a:srgbClr val="808080"/>
                </a:solidFill>
                <a:latin typeface="Consolas" panose="020B0609020204030204" pitchFamily="49" charset="0"/>
              </a:rPr>
              <a:t>;</a:t>
            </a:r>
            <a:endParaRPr lang="en-US" sz="1200" dirty="0">
              <a:solidFill>
                <a:prstClr val="black"/>
              </a:solidFill>
              <a:latin typeface="Consolas" panose="020B0609020204030204" pitchFamily="49" charset="0"/>
            </a:endParaRPr>
          </a:p>
          <a:p>
            <a:pPr marL="304800" indent="0">
              <a:buNone/>
            </a:pPr>
            <a:r>
              <a:rPr lang="en-US" sz="1200" dirty="0">
                <a:solidFill>
                  <a:srgbClr val="0000FF"/>
                </a:solidFill>
                <a:latin typeface="Consolas" panose="020B0609020204030204" pitchFamily="49" charset="0"/>
              </a:rPr>
              <a:t>SELECT</a:t>
            </a:r>
            <a:r>
              <a:rPr lang="en-US" sz="1200" dirty="0">
                <a:solidFill>
                  <a:prstClr val="black"/>
                </a:solidFill>
                <a:latin typeface="Consolas" panose="020B0609020204030204" pitchFamily="49" charset="0"/>
              </a:rPr>
              <a:t> </a:t>
            </a:r>
            <a:r>
              <a:rPr lang="en-US" sz="1200" dirty="0" err="1">
                <a:solidFill>
                  <a:srgbClr val="008080"/>
                </a:solidFill>
                <a:latin typeface="Consolas" panose="020B0609020204030204" pitchFamily="49" charset="0"/>
              </a:rPr>
              <a:t>dbo</a:t>
            </a:r>
            <a:r>
              <a:rPr lang="en-US" sz="1200" dirty="0" err="1">
                <a:solidFill>
                  <a:srgbClr val="808080"/>
                </a:solidFill>
                <a:latin typeface="Consolas" panose="020B0609020204030204" pitchFamily="49" charset="0"/>
              </a:rPr>
              <a:t>.</a:t>
            </a:r>
            <a:r>
              <a:rPr lang="en-US" sz="1200" dirty="0" err="1">
                <a:solidFill>
                  <a:srgbClr val="008080"/>
                </a:solidFill>
                <a:latin typeface="Consolas" panose="020B0609020204030204" pitchFamily="49" charset="0"/>
              </a:rPr>
              <a:t>ISOweek</a:t>
            </a:r>
            <a:r>
              <a:rPr lang="en-US" sz="1200" dirty="0">
                <a:solidFill>
                  <a:srgbClr val="808080"/>
                </a:solidFill>
                <a:latin typeface="Consolas" panose="020B0609020204030204" pitchFamily="49" charset="0"/>
              </a:rPr>
              <a:t>(</a:t>
            </a:r>
            <a:r>
              <a:rPr lang="en-US" sz="1200" dirty="0">
                <a:solidFill>
                  <a:srgbClr val="FF00FF"/>
                </a:solidFill>
                <a:latin typeface="Consolas" panose="020B0609020204030204" pitchFamily="49" charset="0"/>
              </a:rPr>
              <a:t>CONVERT</a:t>
            </a:r>
            <a:r>
              <a:rPr lang="en-US" sz="1200" dirty="0">
                <a:solidFill>
                  <a:srgbClr val="808080"/>
                </a:solidFill>
                <a:latin typeface="Consolas" panose="020B0609020204030204" pitchFamily="49" charset="0"/>
              </a:rPr>
              <a:t>(</a:t>
            </a:r>
            <a:r>
              <a:rPr lang="en-US" sz="1200" dirty="0">
                <a:solidFill>
                  <a:srgbClr val="0000FF"/>
                </a:solidFill>
                <a:latin typeface="Consolas" panose="020B0609020204030204" pitchFamily="49" charset="0"/>
              </a:rPr>
              <a:t>DATETIME</a:t>
            </a:r>
            <a:r>
              <a:rPr lang="en-US" sz="1200" dirty="0">
                <a:solidFill>
                  <a:srgbClr val="808080"/>
                </a:solidFill>
                <a:latin typeface="Consolas" panose="020B0609020204030204" pitchFamily="49" charset="0"/>
              </a:rPr>
              <a:t>,</a:t>
            </a:r>
            <a:r>
              <a:rPr lang="en-US" sz="1200" dirty="0">
                <a:solidFill>
                  <a:srgbClr val="FF0000"/>
                </a:solidFill>
                <a:latin typeface="Consolas" panose="020B0609020204030204" pitchFamily="49" charset="0"/>
              </a:rPr>
              <a:t>'12/26/2004'</a:t>
            </a:r>
            <a:r>
              <a:rPr lang="en-US" sz="1200" dirty="0">
                <a:solidFill>
                  <a:srgbClr val="808080"/>
                </a:solidFill>
                <a:latin typeface="Consolas" panose="020B0609020204030204" pitchFamily="49" charset="0"/>
              </a:rPr>
              <a:t>,</a:t>
            </a:r>
            <a:r>
              <a:rPr lang="en-US" sz="1200" dirty="0">
                <a:solidFill>
                  <a:prstClr val="black"/>
                </a:solidFill>
                <a:latin typeface="Consolas" panose="020B0609020204030204" pitchFamily="49" charset="0"/>
              </a:rPr>
              <a:t>101</a:t>
            </a:r>
            <a:r>
              <a:rPr lang="en-US" sz="1200" dirty="0">
                <a:solidFill>
                  <a:srgbClr val="808080"/>
                </a:solidFill>
                <a:latin typeface="Consolas" panose="020B0609020204030204" pitchFamily="49" charset="0"/>
              </a:rPr>
              <a:t>))</a:t>
            </a:r>
            <a:r>
              <a:rPr lang="en-US" sz="1200" dirty="0">
                <a:solidFill>
                  <a:prstClr val="black"/>
                </a:solidFill>
                <a:latin typeface="Consolas" panose="020B0609020204030204" pitchFamily="49" charset="0"/>
              </a:rPr>
              <a:t> </a:t>
            </a:r>
            <a:r>
              <a:rPr lang="en-US" sz="1200" dirty="0">
                <a:solidFill>
                  <a:srgbClr val="0000FF"/>
                </a:solidFill>
                <a:latin typeface="Consolas" panose="020B0609020204030204" pitchFamily="49" charset="0"/>
              </a:rPr>
              <a:t>AS</a:t>
            </a:r>
            <a:r>
              <a:rPr lang="en-US" sz="1200" dirty="0">
                <a:solidFill>
                  <a:prstClr val="black"/>
                </a:solidFill>
                <a:latin typeface="Consolas" panose="020B0609020204030204" pitchFamily="49" charset="0"/>
              </a:rPr>
              <a:t> </a:t>
            </a:r>
            <a:r>
              <a:rPr lang="en-US" sz="1200" dirty="0">
                <a:solidFill>
                  <a:srgbClr val="FF0000"/>
                </a:solidFill>
                <a:latin typeface="Consolas" panose="020B0609020204030204" pitchFamily="49" charset="0"/>
              </a:rPr>
              <a:t>'ISO Week'</a:t>
            </a:r>
            <a:r>
              <a:rPr lang="en-US" sz="1200" dirty="0">
                <a:solidFill>
                  <a:srgbClr val="808080"/>
                </a:solidFill>
                <a:latin typeface="Consolas" panose="020B0609020204030204" pitchFamily="49" charset="0"/>
              </a:rPr>
              <a:t>;</a:t>
            </a:r>
            <a:endParaRPr lang="en-US" sz="1200" dirty="0">
              <a:solidFill>
                <a:prstClr val="black"/>
              </a:solidFill>
              <a:latin typeface="Consolas" panose="020B0609020204030204" pitchFamily="49" charset="0"/>
            </a:endParaRPr>
          </a:p>
          <a:p>
            <a:endParaRPr lang="en-US" sz="1200" dirty="0">
              <a:solidFill>
                <a:prstClr val="black"/>
              </a:solidFill>
              <a:latin typeface="Consolas" panose="020B0609020204030204" pitchFamily="49" charset="0"/>
            </a:endParaRPr>
          </a:p>
          <a:p>
            <a:endParaRPr lang="en-US" sz="1200" dirty="0">
              <a:solidFill>
                <a:prstClr val="black"/>
              </a:solidFill>
              <a:latin typeface="Consolas" panose="020B0609020204030204" pitchFamily="49" charset="0"/>
            </a:endParaRPr>
          </a:p>
          <a:p>
            <a:pPr marL="304800" indent="0">
              <a:buNone/>
            </a:pPr>
            <a:endParaRPr lang="en-US" sz="1200" dirty="0"/>
          </a:p>
        </p:txBody>
      </p:sp>
      <p:sp>
        <p:nvSpPr>
          <p:cNvPr id="3" name="Título 2"/>
          <p:cNvSpPr>
            <a:spLocks noGrp="1"/>
          </p:cNvSpPr>
          <p:nvPr>
            <p:ph type="title"/>
          </p:nvPr>
        </p:nvSpPr>
        <p:spPr/>
        <p:txBody>
          <a:bodyPr/>
          <a:lstStyle/>
          <a:p>
            <a:endParaRPr lang="en-US"/>
          </a:p>
        </p:txBody>
      </p:sp>
      <p:sp>
        <p:nvSpPr>
          <p:cNvPr id="4" name="Shape 494"/>
          <p:cNvSpPr txBox="1">
            <a:spLocks/>
          </p:cNvSpPr>
          <p:nvPr/>
        </p:nvSpPr>
        <p:spPr>
          <a:xfrm>
            <a:off x="0" y="0"/>
            <a:ext cx="12191999" cy="979136"/>
          </a:xfrm>
          <a:prstGeom prst="rect">
            <a:avLst/>
          </a:prstGeom>
          <a:solidFill>
            <a:srgbClr val="008272"/>
          </a:solidFill>
          <a:ln>
            <a:noFill/>
          </a:ln>
        </p:spPr>
        <p:txBody>
          <a:bodyPr lIns="0" tIns="0" rIns="0" bIns="0" anchor="ctr" anchorCtr="0">
            <a:noAutofit/>
          </a:bodyPr>
          <a:lstStyle>
            <a:defPPr marR="0" algn="l" rtl="0">
              <a:lnSpc>
                <a:spcPct val="100000"/>
              </a:lnSpc>
              <a:spcBef>
                <a:spcPts val="0"/>
              </a:spcBef>
              <a:spcAft>
                <a:spcPts val="0"/>
              </a:spcAft>
            </a:defPPr>
            <a:lvl1pPr marL="0" marR="0" indent="0" algn="l" rtl="0">
              <a:lnSpc>
                <a:spcPct val="90000"/>
              </a:lnSpc>
              <a:spcBef>
                <a:spcPts val="0"/>
              </a:spcBef>
              <a:spcAft>
                <a:spcPts val="0"/>
              </a:spcAft>
              <a:buClr>
                <a:schemeClr val="dk1"/>
              </a:buClr>
              <a:buFont typeface="Quattrocento Sans"/>
              <a:buNone/>
              <a:defRPr sz="1400" b="0" i="0" u="none" strike="noStrike" cap="none" baseline="0">
                <a:solidFill>
                  <a:srgbClr val="000000"/>
                </a:solidFill>
                <a:latin typeface="Arial"/>
                <a:ea typeface="Arial"/>
                <a:cs typeface="Arial"/>
                <a:sym typeface="Arial"/>
                <a:rtl val="0"/>
              </a:defRPr>
            </a:lvl1pPr>
            <a:lvl2pPr marL="0" marR="0" indent="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pPr marL="360000">
              <a:buClr>
                <a:srgbClr val="68217A"/>
              </a:buClr>
              <a:buSzPct val="25000"/>
            </a:pPr>
            <a:r>
              <a:rPr lang="en-GB" sz="3600" dirty="0" smtClean="0">
                <a:ea typeface="Quattrocento Sans"/>
              </a:rPr>
              <a:t>Functions</a:t>
            </a:r>
            <a:endParaRPr lang="en-US" sz="3600" kern="0" dirty="0">
              <a:solidFill>
                <a:srgbClr val="FFFFFF"/>
              </a:solidFill>
              <a:latin typeface="Segoe UI Light" panose="020B0502040204020203" pitchFamily="34" charset="0"/>
              <a:ea typeface="Quattrocento Sans"/>
              <a:cs typeface="Segoe UI Light" panose="020B0502040204020203" pitchFamily="34" charset="0"/>
              <a:sym typeface="Quattrocento Sans"/>
            </a:endParaRPr>
          </a:p>
        </p:txBody>
      </p:sp>
    </p:spTree>
    <p:extLst>
      <p:ext uri="{BB962C8B-B14F-4D97-AF65-F5344CB8AC3E}">
        <p14:creationId xmlns:p14="http://schemas.microsoft.com/office/powerpoint/2010/main" val="1797108111"/>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sz="8000" dirty="0" smtClean="0"/>
              <a:t>Aula 10</a:t>
            </a:r>
            <a:endParaRPr lang="en-US" sz="8000" dirty="0"/>
          </a:p>
        </p:txBody>
      </p:sp>
    </p:spTree>
    <p:extLst>
      <p:ext uri="{BB962C8B-B14F-4D97-AF65-F5344CB8AC3E}">
        <p14:creationId xmlns:p14="http://schemas.microsoft.com/office/powerpoint/2010/main" val="3307555840"/>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sz="6600" dirty="0" smtClean="0"/>
              <a:t>ADO.NET</a:t>
            </a:r>
            <a:endParaRPr lang="en-US" sz="6600" dirty="0"/>
          </a:p>
        </p:txBody>
      </p:sp>
    </p:spTree>
    <p:extLst>
      <p:ext uri="{BB962C8B-B14F-4D97-AF65-F5344CB8AC3E}">
        <p14:creationId xmlns:p14="http://schemas.microsoft.com/office/powerpoint/2010/main" val="2022072982"/>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232"/>
        <p:cNvGrpSpPr/>
        <p:nvPr/>
      </p:nvGrpSpPr>
      <p:grpSpPr>
        <a:xfrm>
          <a:off x="0" y="0"/>
          <a:ext cx="0" cy="0"/>
          <a:chOff x="0" y="0"/>
          <a:chExt cx="0" cy="0"/>
        </a:xfrm>
      </p:grpSpPr>
      <p:sp>
        <p:nvSpPr>
          <p:cNvPr id="8" name="Shape 494"/>
          <p:cNvSpPr txBox="1">
            <a:spLocks/>
          </p:cNvSpPr>
          <p:nvPr/>
        </p:nvSpPr>
        <p:spPr>
          <a:xfrm>
            <a:off x="0" y="0"/>
            <a:ext cx="12191999" cy="979136"/>
          </a:xfrm>
          <a:prstGeom prst="rect">
            <a:avLst/>
          </a:prstGeom>
          <a:solidFill>
            <a:srgbClr val="008272"/>
          </a:solidFill>
          <a:ln>
            <a:noFill/>
          </a:ln>
        </p:spPr>
        <p:txBody>
          <a:bodyPr lIns="0" tIns="0" rIns="0" bIns="0" anchor="ctr" anchorCtr="0">
            <a:noAutofit/>
          </a:bodyPr>
          <a:lstStyle>
            <a:defPPr marR="0" algn="l" rtl="0">
              <a:lnSpc>
                <a:spcPct val="100000"/>
              </a:lnSpc>
              <a:spcBef>
                <a:spcPts val="0"/>
              </a:spcBef>
              <a:spcAft>
                <a:spcPts val="0"/>
              </a:spcAft>
            </a:defPPr>
            <a:lvl1pPr marL="0" marR="0" indent="0" algn="l" rtl="0">
              <a:lnSpc>
                <a:spcPct val="90000"/>
              </a:lnSpc>
              <a:spcBef>
                <a:spcPts val="0"/>
              </a:spcBef>
              <a:spcAft>
                <a:spcPts val="0"/>
              </a:spcAft>
              <a:buClr>
                <a:schemeClr val="dk1"/>
              </a:buClr>
              <a:buFont typeface="Quattrocento Sans"/>
              <a:buNone/>
              <a:defRPr sz="1400" b="0" i="0" u="none" strike="noStrike" cap="none" baseline="0">
                <a:solidFill>
                  <a:srgbClr val="000000"/>
                </a:solidFill>
                <a:latin typeface="Arial"/>
                <a:ea typeface="Arial"/>
                <a:cs typeface="Arial"/>
                <a:sym typeface="Arial"/>
                <a:rtl val="0"/>
              </a:defRPr>
            </a:lvl1pPr>
            <a:lvl2pPr marL="0" marR="0" indent="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pPr marL="360000">
              <a:buClr>
                <a:srgbClr val="68217A"/>
              </a:buClr>
              <a:buSzPct val="25000"/>
            </a:pPr>
            <a:r>
              <a:rPr lang="en-US" altLang="pt-BR" sz="3600"/>
              <a:t>O que é ADO.NET?</a:t>
            </a:r>
            <a:endParaRPr lang="en-US" sz="3600" kern="0" dirty="0">
              <a:solidFill>
                <a:srgbClr val="FFFFFF"/>
              </a:solidFill>
              <a:latin typeface="Segoe UI Light" panose="020B0502040204020203" pitchFamily="34" charset="0"/>
              <a:ea typeface="Quattrocento Sans"/>
              <a:cs typeface="Segoe UI Light" panose="020B0502040204020203" pitchFamily="34" charset="0"/>
              <a:sym typeface="Quattrocento Sans"/>
            </a:endParaRPr>
          </a:p>
        </p:txBody>
      </p:sp>
      <p:sp>
        <p:nvSpPr>
          <p:cNvPr id="3" name="Rectangle 3"/>
          <p:cNvSpPr txBox="1">
            <a:spLocks noChangeArrowheads="1"/>
          </p:cNvSpPr>
          <p:nvPr/>
        </p:nvSpPr>
        <p:spPr>
          <a:xfrm>
            <a:off x="457200" y="1143000"/>
            <a:ext cx="8229600" cy="4525963"/>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pPr>
              <a:buFont typeface="Wingdings" panose="05000000000000000000" pitchFamily="2" charset="2"/>
              <a:buNone/>
            </a:pPr>
            <a:r>
              <a:rPr lang="en-US" altLang="pt-BR" sz="2800" b="1" kern="0" dirty="0" smtClean="0"/>
              <a:t>ADO.NET </a:t>
            </a:r>
          </a:p>
          <a:p>
            <a:pPr>
              <a:buFont typeface="Wingdings" panose="05000000000000000000" pitchFamily="2" charset="2"/>
              <a:buNone/>
            </a:pPr>
            <a:r>
              <a:rPr lang="en-US" altLang="pt-BR" sz="2800" kern="0" dirty="0" smtClean="0"/>
              <a:t>É </a:t>
            </a:r>
            <a:r>
              <a:rPr lang="en-US" altLang="pt-BR" sz="2800" kern="0" dirty="0" err="1" smtClean="0"/>
              <a:t>uma</a:t>
            </a:r>
            <a:r>
              <a:rPr lang="en-US" altLang="pt-BR" sz="2800" kern="0" dirty="0" smtClean="0"/>
              <a:t> </a:t>
            </a:r>
            <a:r>
              <a:rPr lang="en-US" altLang="pt-BR" sz="2800" kern="0" dirty="0" err="1" smtClean="0"/>
              <a:t>tecnologia</a:t>
            </a:r>
            <a:r>
              <a:rPr lang="en-US" altLang="pt-BR" sz="2800" kern="0" dirty="0" smtClean="0"/>
              <a:t> de </a:t>
            </a:r>
            <a:r>
              <a:rPr lang="en-US" altLang="pt-BR" sz="2800" kern="0" dirty="0" err="1" smtClean="0"/>
              <a:t>acesso</a:t>
            </a:r>
            <a:r>
              <a:rPr lang="en-US" altLang="pt-BR" sz="2800" kern="0" dirty="0" smtClean="0"/>
              <a:t> a dados que </a:t>
            </a:r>
            <a:r>
              <a:rPr lang="en-US" altLang="pt-BR" sz="2800" kern="0" dirty="0" err="1" smtClean="0"/>
              <a:t>propicia</a:t>
            </a:r>
            <a:r>
              <a:rPr lang="en-US" altLang="pt-BR" sz="2800" kern="0" dirty="0" smtClean="0"/>
              <a:t>:</a:t>
            </a:r>
          </a:p>
          <a:p>
            <a:r>
              <a:rPr lang="en-US" altLang="pt-BR" sz="2800" kern="0" dirty="0" smtClean="0"/>
              <a:t> Um </a:t>
            </a:r>
            <a:r>
              <a:rPr lang="en-US" altLang="pt-BR" sz="2800" kern="0" dirty="0" err="1" smtClean="0"/>
              <a:t>conjunto</a:t>
            </a:r>
            <a:r>
              <a:rPr lang="en-US" altLang="pt-BR" sz="2800" kern="0" dirty="0" smtClean="0"/>
              <a:t> de classes, interfaces, </a:t>
            </a:r>
            <a:r>
              <a:rPr lang="en-US" altLang="pt-BR" sz="2800" kern="0" dirty="0" err="1" smtClean="0"/>
              <a:t>estruturas</a:t>
            </a:r>
            <a:r>
              <a:rPr lang="en-US" altLang="pt-BR" sz="2800" kern="0" dirty="0" smtClean="0"/>
              <a:t>, e </a:t>
            </a:r>
            <a:br>
              <a:rPr lang="en-US" altLang="pt-BR" sz="2800" kern="0" dirty="0" smtClean="0"/>
            </a:br>
            <a:r>
              <a:rPr lang="en-US" altLang="pt-BR" sz="1600" kern="0" dirty="0" smtClean="0"/>
              <a:t> </a:t>
            </a:r>
            <a:r>
              <a:rPr lang="en-US" altLang="pt-BR" sz="2800" kern="0" dirty="0" err="1" smtClean="0"/>
              <a:t>enuméradores</a:t>
            </a:r>
            <a:r>
              <a:rPr lang="en-US" altLang="pt-BR" sz="2800" kern="0" dirty="0" smtClean="0"/>
              <a:t> que </a:t>
            </a:r>
            <a:r>
              <a:rPr lang="en-US" altLang="pt-BR" sz="2800" kern="0" dirty="0" err="1" smtClean="0"/>
              <a:t>gerenciam</a:t>
            </a:r>
            <a:r>
              <a:rPr lang="en-US" altLang="pt-BR" sz="2800" kern="0" dirty="0" smtClean="0"/>
              <a:t> </a:t>
            </a:r>
            <a:r>
              <a:rPr lang="en-US" altLang="pt-BR" sz="2800" kern="0" dirty="0" err="1" smtClean="0"/>
              <a:t>acesso</a:t>
            </a:r>
            <a:r>
              <a:rPr lang="en-US" altLang="pt-BR" sz="2800" kern="0" dirty="0" smtClean="0"/>
              <a:t> a dados de </a:t>
            </a:r>
            <a:r>
              <a:rPr lang="en-US" altLang="pt-BR" sz="2800" kern="0" dirty="0" err="1" smtClean="0"/>
              <a:t>dentro</a:t>
            </a:r>
            <a:r>
              <a:rPr lang="en-US" altLang="pt-BR" sz="2800" kern="0" dirty="0" smtClean="0"/>
              <a:t> do.NET Framework </a:t>
            </a:r>
          </a:p>
          <a:p>
            <a:r>
              <a:rPr lang="en-US" altLang="pt-BR" sz="2800" kern="0" dirty="0" smtClean="0"/>
              <a:t>Um </a:t>
            </a:r>
            <a:r>
              <a:rPr lang="en-US" altLang="pt-BR" sz="2800" kern="0" dirty="0" err="1" smtClean="0"/>
              <a:t>evolucionário</a:t>
            </a:r>
            <a:r>
              <a:rPr lang="en-US" altLang="pt-BR" sz="2800" kern="0" dirty="0" smtClean="0"/>
              <a:t> e </a:t>
            </a:r>
            <a:r>
              <a:rPr lang="en-US" altLang="pt-BR" sz="2800" kern="0" dirty="0" err="1" smtClean="0"/>
              <a:t>mais</a:t>
            </a:r>
            <a:r>
              <a:rPr lang="en-US" altLang="pt-BR" sz="2800" kern="0" dirty="0" smtClean="0"/>
              <a:t> </a:t>
            </a:r>
            <a:r>
              <a:rPr lang="en-US" altLang="pt-BR" sz="2800" kern="0" dirty="0" err="1" smtClean="0"/>
              <a:t>flexível</a:t>
            </a:r>
            <a:r>
              <a:rPr lang="en-US" altLang="pt-BR" sz="2800" kern="0" dirty="0" smtClean="0"/>
              <a:t> </a:t>
            </a:r>
            <a:r>
              <a:rPr lang="en-US" altLang="pt-BR" sz="2800" kern="0" dirty="0" err="1" smtClean="0"/>
              <a:t>sucessor</a:t>
            </a:r>
            <a:r>
              <a:rPr lang="en-US" altLang="pt-BR" sz="2800" kern="0" dirty="0" smtClean="0"/>
              <a:t> do ADO</a:t>
            </a:r>
          </a:p>
          <a:p>
            <a:r>
              <a:rPr lang="en-US" altLang="pt-BR" sz="2800" kern="0" dirty="0" smtClean="0"/>
              <a:t>Um </a:t>
            </a:r>
            <a:r>
              <a:rPr lang="en-US" altLang="pt-BR" sz="2800" kern="0" dirty="0" err="1" smtClean="0"/>
              <a:t>modelo</a:t>
            </a:r>
            <a:r>
              <a:rPr lang="en-US" altLang="pt-BR" sz="2800" kern="0" dirty="0" smtClean="0"/>
              <a:t> de </a:t>
            </a:r>
            <a:r>
              <a:rPr lang="en-US" altLang="pt-BR" sz="2800" kern="0" dirty="0" err="1" smtClean="0"/>
              <a:t>programação</a:t>
            </a:r>
            <a:r>
              <a:rPr lang="en-US" altLang="pt-BR" sz="2800" kern="0" dirty="0" smtClean="0"/>
              <a:t> </a:t>
            </a:r>
            <a:r>
              <a:rPr lang="en-US" altLang="pt-BR" sz="2800" kern="0" dirty="0" err="1" smtClean="0"/>
              <a:t>projetado</a:t>
            </a:r>
            <a:r>
              <a:rPr lang="en-US" altLang="pt-BR" sz="2800" kern="0" dirty="0" smtClean="0"/>
              <a:t> para </a:t>
            </a:r>
            <a:r>
              <a:rPr lang="en-US" altLang="pt-BR" sz="2800" kern="0" dirty="0" err="1" smtClean="0"/>
              <a:t>ambientes</a:t>
            </a:r>
            <a:r>
              <a:rPr lang="en-US" altLang="pt-BR" sz="2800" kern="0" dirty="0" smtClean="0"/>
              <a:t> </a:t>
            </a:r>
            <a:r>
              <a:rPr lang="en-US" altLang="pt-BR" sz="2800" kern="0" dirty="0" err="1" smtClean="0"/>
              <a:t>desconectados</a:t>
            </a:r>
            <a:endParaRPr lang="en-US" altLang="pt-BR" sz="2800" kern="0" dirty="0" smtClean="0"/>
          </a:p>
          <a:p>
            <a:r>
              <a:rPr lang="en-US" altLang="pt-BR" sz="2800" kern="0" dirty="0" smtClean="0"/>
              <a:t>Um </a:t>
            </a:r>
            <a:r>
              <a:rPr lang="en-US" altLang="pt-BR" sz="2800" kern="0" dirty="0" err="1" smtClean="0"/>
              <a:t>modelo</a:t>
            </a:r>
            <a:r>
              <a:rPr lang="en-US" altLang="pt-BR" sz="2800" kern="0" dirty="0" smtClean="0"/>
              <a:t> de </a:t>
            </a:r>
            <a:r>
              <a:rPr lang="en-US" altLang="pt-BR" sz="2800" kern="0" dirty="0" err="1" smtClean="0"/>
              <a:t>programação</a:t>
            </a:r>
            <a:r>
              <a:rPr lang="en-US" altLang="pt-BR" sz="2800" kern="0" dirty="0" smtClean="0"/>
              <a:t> com </a:t>
            </a:r>
            <a:r>
              <a:rPr lang="en-US" altLang="pt-BR" sz="2800" kern="0" dirty="0" err="1" smtClean="0"/>
              <a:t>avançado</a:t>
            </a:r>
            <a:r>
              <a:rPr lang="en-US" altLang="pt-BR" sz="2800" kern="0" dirty="0" smtClean="0"/>
              <a:t> suporte a XML</a:t>
            </a:r>
          </a:p>
        </p:txBody>
      </p:sp>
    </p:spTree>
    <p:custDataLst>
      <p:tags r:id="rId1"/>
    </p:custDataLst>
    <p:extLst>
      <p:ext uri="{BB962C8B-B14F-4D97-AF65-F5344CB8AC3E}">
        <p14:creationId xmlns:p14="http://schemas.microsoft.com/office/powerpoint/2010/main" val="850477370"/>
      </p:ext>
    </p:extLst>
  </p:cSld>
  <p:clrMapOvr>
    <a:masterClrMapping/>
  </p:clrMapOvr>
  <p:transition>
    <p:fade/>
  </p:transition>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232"/>
        <p:cNvGrpSpPr/>
        <p:nvPr/>
      </p:nvGrpSpPr>
      <p:grpSpPr>
        <a:xfrm>
          <a:off x="0" y="0"/>
          <a:ext cx="0" cy="0"/>
          <a:chOff x="0" y="0"/>
          <a:chExt cx="0" cy="0"/>
        </a:xfrm>
      </p:grpSpPr>
      <p:sp>
        <p:nvSpPr>
          <p:cNvPr id="8" name="Shape 494"/>
          <p:cNvSpPr txBox="1">
            <a:spLocks/>
          </p:cNvSpPr>
          <p:nvPr/>
        </p:nvSpPr>
        <p:spPr>
          <a:xfrm>
            <a:off x="0" y="0"/>
            <a:ext cx="12191999" cy="979136"/>
          </a:xfrm>
          <a:prstGeom prst="rect">
            <a:avLst/>
          </a:prstGeom>
          <a:solidFill>
            <a:srgbClr val="008272"/>
          </a:solidFill>
          <a:ln>
            <a:noFill/>
          </a:ln>
        </p:spPr>
        <p:txBody>
          <a:bodyPr lIns="0" tIns="0" rIns="0" bIns="0" anchor="ctr" anchorCtr="0">
            <a:noAutofit/>
          </a:bodyPr>
          <a:lstStyle>
            <a:defPPr marR="0" algn="l" rtl="0">
              <a:lnSpc>
                <a:spcPct val="100000"/>
              </a:lnSpc>
              <a:spcBef>
                <a:spcPts val="0"/>
              </a:spcBef>
              <a:spcAft>
                <a:spcPts val="0"/>
              </a:spcAft>
            </a:defPPr>
            <a:lvl1pPr marL="0" marR="0" indent="0" algn="l" rtl="0">
              <a:lnSpc>
                <a:spcPct val="90000"/>
              </a:lnSpc>
              <a:spcBef>
                <a:spcPts val="0"/>
              </a:spcBef>
              <a:spcAft>
                <a:spcPts val="0"/>
              </a:spcAft>
              <a:buClr>
                <a:schemeClr val="dk1"/>
              </a:buClr>
              <a:buFont typeface="Quattrocento Sans"/>
              <a:buNone/>
              <a:defRPr sz="1400" b="0" i="0" u="none" strike="noStrike" cap="none" baseline="0">
                <a:solidFill>
                  <a:srgbClr val="000000"/>
                </a:solidFill>
                <a:latin typeface="Arial"/>
                <a:ea typeface="Arial"/>
                <a:cs typeface="Arial"/>
                <a:sym typeface="Arial"/>
                <a:rtl val="0"/>
              </a:defRPr>
            </a:lvl1pPr>
            <a:lvl2pPr marL="0" marR="0" indent="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pPr marL="360000">
              <a:buClr>
                <a:srgbClr val="68217A"/>
              </a:buClr>
              <a:buSzPct val="25000"/>
            </a:pPr>
            <a:r>
              <a:rPr lang="en-US" altLang="pt-BR" sz="3600"/>
              <a:t>O que é um ambiente conectado?</a:t>
            </a:r>
            <a:endParaRPr lang="en-US" sz="3600" kern="0" dirty="0">
              <a:solidFill>
                <a:srgbClr val="FFFFFF"/>
              </a:solidFill>
              <a:latin typeface="Segoe UI Light" panose="020B0502040204020203" pitchFamily="34" charset="0"/>
              <a:ea typeface="Quattrocento Sans"/>
              <a:cs typeface="Segoe UI Light" panose="020B0502040204020203" pitchFamily="34" charset="0"/>
              <a:sym typeface="Quattrocento Sans"/>
            </a:endParaRPr>
          </a:p>
        </p:txBody>
      </p:sp>
      <p:sp>
        <p:nvSpPr>
          <p:cNvPr id="3" name="Rectangle 3"/>
          <p:cNvSpPr txBox="1">
            <a:spLocks noChangeArrowheads="1"/>
          </p:cNvSpPr>
          <p:nvPr/>
        </p:nvSpPr>
        <p:spPr>
          <a:xfrm>
            <a:off x="1130060" y="1667774"/>
            <a:ext cx="8229600" cy="4525963"/>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pPr>
              <a:lnSpc>
                <a:spcPct val="80000"/>
              </a:lnSpc>
              <a:buClr>
                <a:schemeClr val="accent2"/>
              </a:buClr>
            </a:pPr>
            <a:r>
              <a:rPr lang="en-US" altLang="pt-BR" sz="2800" kern="0" dirty="0" smtClean="0"/>
              <a:t>Um </a:t>
            </a:r>
            <a:r>
              <a:rPr lang="en-US" altLang="pt-BR" sz="2800" kern="0" dirty="0" err="1" smtClean="0"/>
              <a:t>ambiente</a:t>
            </a:r>
            <a:r>
              <a:rPr lang="en-US" altLang="pt-BR" sz="2800" kern="0" dirty="0" smtClean="0"/>
              <a:t> </a:t>
            </a:r>
            <a:r>
              <a:rPr lang="en-US" altLang="pt-BR" sz="2800" kern="0" dirty="0" err="1" smtClean="0"/>
              <a:t>conectado</a:t>
            </a:r>
            <a:r>
              <a:rPr lang="en-US" altLang="pt-BR" sz="2800" kern="0" dirty="0" smtClean="0"/>
              <a:t> é </a:t>
            </a:r>
            <a:r>
              <a:rPr lang="en-US" altLang="pt-BR" sz="2800" kern="0" dirty="0" err="1" smtClean="0"/>
              <a:t>aquele</a:t>
            </a:r>
            <a:r>
              <a:rPr lang="en-US" altLang="pt-BR" sz="2800" kern="0" dirty="0" smtClean="0"/>
              <a:t> no </a:t>
            </a:r>
            <a:r>
              <a:rPr lang="en-US" altLang="pt-BR" sz="2800" kern="0" dirty="0" err="1" smtClean="0"/>
              <a:t>qual</a:t>
            </a:r>
            <a:r>
              <a:rPr lang="en-US" altLang="pt-BR" sz="2800" kern="0" dirty="0" smtClean="0"/>
              <a:t> o </a:t>
            </a:r>
            <a:r>
              <a:rPr lang="en-US" altLang="pt-BR" sz="2800" kern="0" dirty="0" err="1" smtClean="0"/>
              <a:t>usuário</a:t>
            </a:r>
            <a:r>
              <a:rPr lang="en-US" altLang="pt-BR" sz="2800" kern="0" dirty="0" smtClean="0"/>
              <a:t> </a:t>
            </a:r>
            <a:r>
              <a:rPr lang="en-US" altLang="pt-BR" sz="2800" kern="0" dirty="0" err="1" smtClean="0"/>
              <a:t>está</a:t>
            </a:r>
            <a:r>
              <a:rPr lang="en-US" altLang="pt-BR" sz="2800" kern="0" dirty="0" smtClean="0"/>
              <a:t> </a:t>
            </a:r>
            <a:r>
              <a:rPr lang="en-US" altLang="pt-BR" sz="2800" kern="0" dirty="0" err="1" smtClean="0"/>
              <a:t>constantemente</a:t>
            </a:r>
            <a:r>
              <a:rPr lang="en-US" altLang="pt-BR" sz="2800" kern="0" dirty="0" smtClean="0"/>
              <a:t> </a:t>
            </a:r>
            <a:r>
              <a:rPr lang="en-US" altLang="pt-BR" sz="2800" kern="0" dirty="0" err="1" smtClean="0"/>
              <a:t>conectado</a:t>
            </a:r>
            <a:r>
              <a:rPr lang="en-US" altLang="pt-BR" sz="2800" kern="0" dirty="0" smtClean="0"/>
              <a:t> a </a:t>
            </a:r>
            <a:r>
              <a:rPr lang="en-US" altLang="pt-BR" sz="2800" kern="0" dirty="0" err="1" smtClean="0"/>
              <a:t>uma</a:t>
            </a:r>
            <a:r>
              <a:rPr lang="en-US" altLang="pt-BR" sz="2800" kern="0" dirty="0" smtClean="0"/>
              <a:t> </a:t>
            </a:r>
            <a:r>
              <a:rPr lang="en-US" altLang="pt-BR" sz="2800" kern="0" dirty="0" err="1" smtClean="0"/>
              <a:t>fonte</a:t>
            </a:r>
            <a:r>
              <a:rPr lang="en-US" altLang="pt-BR" sz="2800" kern="0" dirty="0" smtClean="0"/>
              <a:t> de dados</a:t>
            </a:r>
          </a:p>
          <a:p>
            <a:pPr>
              <a:lnSpc>
                <a:spcPct val="80000"/>
              </a:lnSpc>
              <a:buClr>
                <a:schemeClr val="accent2"/>
              </a:buClr>
            </a:pPr>
            <a:r>
              <a:rPr lang="en-US" altLang="pt-BR" sz="2800" kern="0" dirty="0" err="1" smtClean="0"/>
              <a:t>Vantagens</a:t>
            </a:r>
            <a:r>
              <a:rPr lang="en-US" altLang="pt-BR" sz="2800" kern="0" dirty="0" smtClean="0"/>
              <a:t>:</a:t>
            </a:r>
          </a:p>
          <a:p>
            <a:pPr marL="0" lvl="1">
              <a:lnSpc>
                <a:spcPct val="80000"/>
              </a:lnSpc>
            </a:pPr>
            <a:r>
              <a:rPr lang="en-US" altLang="pt-BR" sz="2800" kern="0" dirty="0" err="1" smtClean="0"/>
              <a:t>Ambiente</a:t>
            </a:r>
            <a:r>
              <a:rPr lang="en-US" altLang="pt-BR" sz="2800" kern="0" dirty="0" smtClean="0"/>
              <a:t> </a:t>
            </a:r>
            <a:r>
              <a:rPr lang="en-US" altLang="pt-BR" sz="2800" kern="0" dirty="0" err="1" smtClean="0"/>
              <a:t>mais</a:t>
            </a:r>
            <a:r>
              <a:rPr lang="en-US" altLang="pt-BR" sz="2800" kern="0" dirty="0" smtClean="0"/>
              <a:t> </a:t>
            </a:r>
            <a:r>
              <a:rPr lang="en-US" altLang="pt-BR" sz="2800" kern="0" dirty="0" err="1" smtClean="0"/>
              <a:t>fácil</a:t>
            </a:r>
            <a:r>
              <a:rPr lang="en-US" altLang="pt-BR" sz="2800" kern="0" dirty="0" smtClean="0"/>
              <a:t> de se </a:t>
            </a:r>
            <a:r>
              <a:rPr lang="en-US" altLang="pt-BR" sz="2800" kern="0" dirty="0" err="1" smtClean="0"/>
              <a:t>manter</a:t>
            </a:r>
            <a:r>
              <a:rPr lang="en-US" altLang="pt-BR" sz="2800" kern="0" dirty="0" smtClean="0"/>
              <a:t> </a:t>
            </a:r>
            <a:r>
              <a:rPr lang="en-US" altLang="pt-BR" sz="2800" kern="0" dirty="0" err="1" smtClean="0"/>
              <a:t>seguro</a:t>
            </a:r>
            <a:endParaRPr lang="en-US" altLang="pt-BR" sz="2800" kern="0" dirty="0" smtClean="0"/>
          </a:p>
          <a:p>
            <a:pPr marL="0" lvl="1">
              <a:lnSpc>
                <a:spcPct val="80000"/>
              </a:lnSpc>
            </a:pPr>
            <a:r>
              <a:rPr lang="en-US" altLang="pt-BR" sz="2800" kern="0" dirty="0" err="1" smtClean="0"/>
              <a:t>Maior</a:t>
            </a:r>
            <a:r>
              <a:rPr lang="en-US" altLang="pt-BR" sz="2800" kern="0" dirty="0" smtClean="0"/>
              <a:t> </a:t>
            </a:r>
            <a:r>
              <a:rPr lang="en-US" altLang="pt-BR" sz="2800" kern="0" dirty="0" err="1" smtClean="0"/>
              <a:t>facilidade</a:t>
            </a:r>
            <a:r>
              <a:rPr lang="en-US" altLang="pt-BR" sz="2800" kern="0" dirty="0" smtClean="0"/>
              <a:t> para </a:t>
            </a:r>
            <a:r>
              <a:rPr lang="en-US" altLang="pt-BR" sz="2800" kern="0" dirty="0" err="1" smtClean="0"/>
              <a:t>controle</a:t>
            </a:r>
            <a:r>
              <a:rPr lang="en-US" altLang="pt-BR" sz="2800" kern="0" dirty="0" smtClean="0"/>
              <a:t> de </a:t>
            </a:r>
            <a:r>
              <a:rPr lang="en-US" altLang="pt-BR" sz="2800" kern="0" dirty="0" err="1" smtClean="0"/>
              <a:t>concorrência</a:t>
            </a:r>
            <a:endParaRPr lang="en-US" altLang="pt-BR" sz="2800" kern="0" dirty="0" smtClean="0"/>
          </a:p>
          <a:p>
            <a:pPr marL="0" lvl="1">
              <a:lnSpc>
                <a:spcPct val="80000"/>
              </a:lnSpc>
            </a:pPr>
            <a:r>
              <a:rPr lang="en-US" altLang="pt-BR" sz="2800" kern="0" dirty="0" err="1" smtClean="0"/>
              <a:t>Maior</a:t>
            </a:r>
            <a:r>
              <a:rPr lang="en-US" altLang="pt-BR" sz="2800" kern="0" dirty="0" smtClean="0"/>
              <a:t> </a:t>
            </a:r>
            <a:r>
              <a:rPr lang="en-US" altLang="pt-BR" sz="2800" kern="0" dirty="0" err="1" smtClean="0"/>
              <a:t>facilidade</a:t>
            </a:r>
            <a:r>
              <a:rPr lang="en-US" altLang="pt-BR" sz="2800" kern="0" dirty="0" smtClean="0"/>
              <a:t> para </a:t>
            </a:r>
            <a:r>
              <a:rPr lang="en-US" altLang="pt-BR" sz="2800" kern="0" dirty="0" err="1" smtClean="0"/>
              <a:t>manter</a:t>
            </a:r>
            <a:r>
              <a:rPr lang="en-US" altLang="pt-BR" sz="2800" kern="0" dirty="0" smtClean="0"/>
              <a:t> </a:t>
            </a:r>
            <a:r>
              <a:rPr lang="en-US" altLang="pt-BR" sz="2800" kern="0" dirty="0" err="1" smtClean="0"/>
              <a:t>os</a:t>
            </a:r>
            <a:r>
              <a:rPr lang="en-US" altLang="pt-BR" sz="2800" kern="0" dirty="0" smtClean="0"/>
              <a:t> dados </a:t>
            </a:r>
            <a:r>
              <a:rPr lang="en-US" altLang="pt-BR" sz="2800" kern="0" dirty="0" err="1" smtClean="0"/>
              <a:t>atualizados</a:t>
            </a:r>
            <a:endParaRPr lang="en-US" altLang="pt-BR" sz="2800" kern="0" dirty="0" smtClean="0"/>
          </a:p>
          <a:p>
            <a:pPr>
              <a:lnSpc>
                <a:spcPct val="80000"/>
              </a:lnSpc>
            </a:pPr>
            <a:r>
              <a:rPr lang="en-US" altLang="pt-BR" sz="2800" kern="0" dirty="0" err="1" smtClean="0"/>
              <a:t>Desvantagens</a:t>
            </a:r>
            <a:r>
              <a:rPr lang="en-US" altLang="pt-BR" sz="2800" kern="0" dirty="0" smtClean="0"/>
              <a:t>:</a:t>
            </a:r>
          </a:p>
          <a:p>
            <a:pPr marL="0" lvl="1">
              <a:lnSpc>
                <a:spcPct val="80000"/>
              </a:lnSpc>
            </a:pPr>
            <a:r>
              <a:rPr lang="en-US" altLang="pt-BR" sz="2800" kern="0" dirty="0" err="1" smtClean="0"/>
              <a:t>Deve</a:t>
            </a:r>
            <a:r>
              <a:rPr lang="en-US" altLang="pt-BR" sz="2800" kern="0" dirty="0" smtClean="0"/>
              <a:t> </a:t>
            </a:r>
            <a:r>
              <a:rPr lang="en-US" altLang="pt-BR" sz="2800" kern="0" dirty="0" err="1" smtClean="0"/>
              <a:t>manter</a:t>
            </a:r>
            <a:r>
              <a:rPr lang="en-US" altLang="pt-BR" sz="2800" kern="0" dirty="0" smtClean="0"/>
              <a:t> </a:t>
            </a:r>
            <a:r>
              <a:rPr lang="en-US" altLang="pt-BR" sz="2800" kern="0" dirty="0" err="1" smtClean="0"/>
              <a:t>uma</a:t>
            </a:r>
            <a:r>
              <a:rPr lang="en-US" altLang="pt-BR" sz="2800" kern="0" dirty="0" smtClean="0"/>
              <a:t> </a:t>
            </a:r>
            <a:r>
              <a:rPr lang="en-US" altLang="pt-BR" sz="2800" kern="0" dirty="0" err="1" smtClean="0"/>
              <a:t>conexão</a:t>
            </a:r>
            <a:r>
              <a:rPr lang="en-US" altLang="pt-BR" sz="2800" kern="0" dirty="0" smtClean="0"/>
              <a:t> de </a:t>
            </a:r>
            <a:r>
              <a:rPr lang="en-US" altLang="pt-BR" sz="2800" kern="0" dirty="0" err="1" smtClean="0"/>
              <a:t>rede</a:t>
            </a:r>
            <a:r>
              <a:rPr lang="en-US" altLang="pt-BR" sz="2800" kern="0" dirty="0" smtClean="0"/>
              <a:t> </a:t>
            </a:r>
            <a:r>
              <a:rPr lang="en-US" altLang="pt-BR" sz="2800" kern="0" dirty="0" err="1" smtClean="0"/>
              <a:t>constante</a:t>
            </a:r>
            <a:r>
              <a:rPr lang="en-US" altLang="pt-BR" sz="2800" kern="0" dirty="0" smtClean="0"/>
              <a:t> (</a:t>
            </a:r>
            <a:r>
              <a:rPr lang="en-US" altLang="pt-BR" sz="2800" kern="0" dirty="0" err="1" smtClean="0"/>
              <a:t>consumindo</a:t>
            </a:r>
            <a:r>
              <a:rPr lang="en-US" altLang="pt-BR" sz="2800" kern="0" dirty="0" smtClean="0"/>
              <a:t> </a:t>
            </a:r>
            <a:r>
              <a:rPr lang="en-US" altLang="pt-BR" sz="2800" kern="0" dirty="0" err="1" smtClean="0"/>
              <a:t>recursos</a:t>
            </a:r>
            <a:r>
              <a:rPr lang="en-US" altLang="pt-BR" sz="2800" kern="0" dirty="0" smtClean="0"/>
              <a:t> de </a:t>
            </a:r>
            <a:r>
              <a:rPr lang="en-US" altLang="pt-BR" sz="2800" kern="0" dirty="0" err="1" smtClean="0"/>
              <a:t>servidor</a:t>
            </a:r>
            <a:r>
              <a:rPr lang="en-US" altLang="pt-BR" sz="2800" kern="0" dirty="0" smtClean="0"/>
              <a:t>)</a:t>
            </a:r>
          </a:p>
          <a:p>
            <a:pPr marL="0" lvl="1">
              <a:lnSpc>
                <a:spcPct val="80000"/>
              </a:lnSpc>
            </a:pPr>
            <a:r>
              <a:rPr lang="en-US" altLang="pt-BR" sz="2800" kern="0" dirty="0" err="1" smtClean="0"/>
              <a:t>Escalabilidade</a:t>
            </a:r>
            <a:endParaRPr lang="en-US" altLang="pt-BR" sz="2800" kern="0" dirty="0" smtClean="0"/>
          </a:p>
        </p:txBody>
      </p:sp>
    </p:spTree>
    <p:custDataLst>
      <p:tags r:id="rId1"/>
    </p:custDataLst>
    <p:extLst>
      <p:ext uri="{BB962C8B-B14F-4D97-AF65-F5344CB8AC3E}">
        <p14:creationId xmlns:p14="http://schemas.microsoft.com/office/powerpoint/2010/main" val="480266623"/>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p:cNvSpPr>
            <a:spLocks noGrp="1"/>
          </p:cNvSpPr>
          <p:nvPr>
            <p:ph type="body" idx="1"/>
          </p:nvPr>
        </p:nvSpPr>
        <p:spPr/>
        <p:txBody>
          <a:bodyPr/>
          <a:lstStyle/>
          <a:p>
            <a:pPr marL="304800" indent="0">
              <a:buNone/>
            </a:pPr>
            <a:r>
              <a:rPr lang="pt-BR" sz="2800" dirty="0" smtClean="0"/>
              <a:t>Fases de um projeto de BD:</a:t>
            </a:r>
          </a:p>
          <a:p>
            <a:pPr marL="304800" indent="0">
              <a:buNone/>
            </a:pPr>
            <a:endParaRPr lang="pt-BR" sz="2800" dirty="0" smtClean="0"/>
          </a:p>
          <a:p>
            <a:pPr marL="304800" indent="0">
              <a:buNone/>
            </a:pPr>
            <a:r>
              <a:rPr lang="pt-BR" sz="2800" dirty="0" smtClean="0"/>
              <a:t>Usuário </a:t>
            </a:r>
            <a:r>
              <a:rPr lang="pt-BR" sz="2800" dirty="0"/>
              <a:t>-&gt; Problema (</a:t>
            </a:r>
            <a:r>
              <a:rPr lang="pt-BR" sz="2800" dirty="0" err="1"/>
              <a:t>ambigua</a:t>
            </a:r>
            <a:r>
              <a:rPr lang="pt-BR" sz="2800" dirty="0"/>
              <a:t>, imprecisa, ...)</a:t>
            </a:r>
            <a:endParaRPr lang="en-US" sz="2800" dirty="0"/>
          </a:p>
          <a:p>
            <a:pPr marL="304800" indent="0">
              <a:buNone/>
            </a:pPr>
            <a:endParaRPr lang="pt-BR" sz="2800" dirty="0" smtClean="0"/>
          </a:p>
          <a:p>
            <a:pPr marL="304800" indent="0">
              <a:buNone/>
            </a:pPr>
            <a:r>
              <a:rPr lang="pt-BR" sz="2800" dirty="0" err="1" smtClean="0"/>
              <a:t>Elicitação</a:t>
            </a:r>
            <a:r>
              <a:rPr lang="pt-BR" sz="2800" dirty="0" smtClean="0"/>
              <a:t> </a:t>
            </a:r>
            <a:r>
              <a:rPr lang="pt-BR" sz="2800" dirty="0"/>
              <a:t>de requisitos – Maior precisão ao problema antes impreciso</a:t>
            </a:r>
            <a:endParaRPr lang="en-US" sz="2800" dirty="0"/>
          </a:p>
          <a:p>
            <a:pPr marL="304800" indent="0">
              <a:buNone/>
            </a:pPr>
            <a:endParaRPr lang="pt-BR" sz="2800" dirty="0" smtClean="0"/>
          </a:p>
          <a:p>
            <a:pPr marL="304800" indent="0">
              <a:buNone/>
            </a:pPr>
            <a:r>
              <a:rPr lang="pt-BR" sz="2800" dirty="0" smtClean="0"/>
              <a:t>Modelagem </a:t>
            </a:r>
            <a:r>
              <a:rPr lang="pt-BR" sz="2800" dirty="0"/>
              <a:t>conceitual – MER</a:t>
            </a:r>
            <a:endParaRPr lang="en-US" sz="2800" dirty="0"/>
          </a:p>
          <a:p>
            <a:pPr marL="304800" indent="0">
              <a:buNone/>
            </a:pPr>
            <a:endParaRPr lang="pt-BR" sz="2800" dirty="0" smtClean="0"/>
          </a:p>
          <a:p>
            <a:pPr marL="304800" indent="0">
              <a:buNone/>
            </a:pPr>
            <a:r>
              <a:rPr lang="pt-BR" sz="2800" dirty="0" smtClean="0"/>
              <a:t>- </a:t>
            </a:r>
            <a:r>
              <a:rPr lang="pt-BR" sz="2800" dirty="0"/>
              <a:t>Derivação:</a:t>
            </a:r>
            <a:endParaRPr lang="en-US" sz="2800" dirty="0"/>
          </a:p>
          <a:p>
            <a:pPr marL="304800" indent="0">
              <a:buNone/>
            </a:pPr>
            <a:r>
              <a:rPr lang="pt-BR" sz="2800" dirty="0"/>
              <a:t>   - Modelo Lógico (Relacional)</a:t>
            </a:r>
            <a:endParaRPr lang="en-US" sz="2800" dirty="0"/>
          </a:p>
          <a:p>
            <a:pPr marL="304800" indent="0">
              <a:buNone/>
            </a:pPr>
            <a:r>
              <a:rPr lang="pt-BR" sz="2800" dirty="0"/>
              <a:t>   - Modelo físico (SGBD)</a:t>
            </a:r>
            <a:endParaRPr lang="en-US" sz="2800" dirty="0"/>
          </a:p>
          <a:p>
            <a:pPr marL="304800" indent="0">
              <a:buNone/>
            </a:pPr>
            <a:endParaRPr lang="pt-BR" sz="2800" dirty="0" smtClean="0"/>
          </a:p>
          <a:p>
            <a:pPr marL="304800" indent="0">
              <a:buNone/>
            </a:pPr>
            <a:r>
              <a:rPr lang="pt-BR" sz="2800" dirty="0" smtClean="0"/>
              <a:t>Banco </a:t>
            </a:r>
            <a:r>
              <a:rPr lang="pt-BR" sz="2800" dirty="0"/>
              <a:t>de Dados</a:t>
            </a:r>
            <a:endParaRPr lang="en-US" sz="2800" dirty="0"/>
          </a:p>
          <a:p>
            <a:pPr marL="304800" indent="0">
              <a:buNone/>
            </a:pPr>
            <a:endParaRPr lang="en-US" sz="2800" dirty="0"/>
          </a:p>
        </p:txBody>
      </p:sp>
      <p:sp>
        <p:nvSpPr>
          <p:cNvPr id="3" name="Título 2"/>
          <p:cNvSpPr>
            <a:spLocks noGrp="1"/>
          </p:cNvSpPr>
          <p:nvPr>
            <p:ph type="title"/>
          </p:nvPr>
        </p:nvSpPr>
        <p:spPr/>
        <p:txBody>
          <a:bodyPr/>
          <a:lstStyle/>
          <a:p>
            <a:endParaRPr lang="en-US"/>
          </a:p>
        </p:txBody>
      </p:sp>
      <p:sp>
        <p:nvSpPr>
          <p:cNvPr id="4" name="Shape 494"/>
          <p:cNvSpPr txBox="1">
            <a:spLocks/>
          </p:cNvSpPr>
          <p:nvPr/>
        </p:nvSpPr>
        <p:spPr>
          <a:xfrm>
            <a:off x="0" y="0"/>
            <a:ext cx="12191999" cy="979136"/>
          </a:xfrm>
          <a:prstGeom prst="rect">
            <a:avLst/>
          </a:prstGeom>
          <a:solidFill>
            <a:srgbClr val="008272"/>
          </a:solidFill>
          <a:ln>
            <a:noFill/>
          </a:ln>
        </p:spPr>
        <p:txBody>
          <a:bodyPr lIns="0" tIns="0" rIns="0" bIns="0" anchor="ctr" anchorCtr="0">
            <a:noAutofit/>
          </a:bodyPr>
          <a:lstStyle>
            <a:defPPr marR="0" algn="l" rtl="0">
              <a:lnSpc>
                <a:spcPct val="100000"/>
              </a:lnSpc>
              <a:spcBef>
                <a:spcPts val="0"/>
              </a:spcBef>
              <a:spcAft>
                <a:spcPts val="0"/>
              </a:spcAft>
            </a:defPPr>
            <a:lvl1pPr marL="0" marR="0" indent="0" algn="l" rtl="0">
              <a:lnSpc>
                <a:spcPct val="90000"/>
              </a:lnSpc>
              <a:spcBef>
                <a:spcPts val="0"/>
              </a:spcBef>
              <a:spcAft>
                <a:spcPts val="0"/>
              </a:spcAft>
              <a:buClr>
                <a:schemeClr val="dk1"/>
              </a:buClr>
              <a:buFont typeface="Quattrocento Sans"/>
              <a:buNone/>
              <a:defRPr sz="1400" b="0" i="0" u="none" strike="noStrike" cap="none" baseline="0">
                <a:solidFill>
                  <a:srgbClr val="000000"/>
                </a:solidFill>
                <a:latin typeface="Arial"/>
                <a:ea typeface="Arial"/>
                <a:cs typeface="Arial"/>
                <a:sym typeface="Arial"/>
                <a:rtl val="0"/>
              </a:defRPr>
            </a:lvl1pPr>
            <a:lvl2pPr marL="0" marR="0" indent="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pPr marL="360000">
              <a:buClr>
                <a:srgbClr val="68217A"/>
              </a:buClr>
              <a:buSzPct val="25000"/>
            </a:pPr>
            <a:r>
              <a:rPr lang="en-GB" altLang="pt-BR" sz="3600" dirty="0" err="1"/>
              <a:t>Modelo</a:t>
            </a:r>
            <a:r>
              <a:rPr lang="en-GB" altLang="pt-BR" sz="3600" dirty="0"/>
              <a:t> </a:t>
            </a:r>
            <a:r>
              <a:rPr lang="en-GB" altLang="pt-BR" sz="3600" dirty="0" err="1" smtClean="0"/>
              <a:t>Entidade-Relacionamento</a:t>
            </a:r>
            <a:r>
              <a:rPr lang="en-GB" altLang="pt-BR" sz="3600" dirty="0" smtClean="0"/>
              <a:t> (MER)</a:t>
            </a:r>
            <a:endParaRPr lang="en-US" sz="3600" kern="0" dirty="0">
              <a:solidFill>
                <a:srgbClr val="FFFFFF"/>
              </a:solidFill>
              <a:latin typeface="Segoe UI Light" panose="020B0502040204020203" pitchFamily="34" charset="0"/>
              <a:ea typeface="Quattrocento Sans"/>
              <a:cs typeface="Segoe UI Light" panose="020B0502040204020203" pitchFamily="34" charset="0"/>
              <a:sym typeface="Quattrocento Sans"/>
            </a:endParaRPr>
          </a:p>
        </p:txBody>
      </p:sp>
    </p:spTree>
    <p:extLst>
      <p:ext uri="{BB962C8B-B14F-4D97-AF65-F5344CB8AC3E}">
        <p14:creationId xmlns:p14="http://schemas.microsoft.com/office/powerpoint/2010/main" val="1702543396"/>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232"/>
        <p:cNvGrpSpPr/>
        <p:nvPr/>
      </p:nvGrpSpPr>
      <p:grpSpPr>
        <a:xfrm>
          <a:off x="0" y="0"/>
          <a:ext cx="0" cy="0"/>
          <a:chOff x="0" y="0"/>
          <a:chExt cx="0" cy="0"/>
        </a:xfrm>
      </p:grpSpPr>
      <p:sp>
        <p:nvSpPr>
          <p:cNvPr id="8" name="Shape 494"/>
          <p:cNvSpPr txBox="1">
            <a:spLocks/>
          </p:cNvSpPr>
          <p:nvPr/>
        </p:nvSpPr>
        <p:spPr>
          <a:xfrm>
            <a:off x="0" y="0"/>
            <a:ext cx="12191999" cy="979136"/>
          </a:xfrm>
          <a:prstGeom prst="rect">
            <a:avLst/>
          </a:prstGeom>
          <a:solidFill>
            <a:srgbClr val="008272"/>
          </a:solidFill>
          <a:ln>
            <a:noFill/>
          </a:ln>
        </p:spPr>
        <p:txBody>
          <a:bodyPr lIns="0" tIns="0" rIns="0" bIns="0" anchor="ctr" anchorCtr="0">
            <a:noAutofit/>
          </a:bodyPr>
          <a:lstStyle>
            <a:defPPr marR="0" algn="l" rtl="0">
              <a:lnSpc>
                <a:spcPct val="100000"/>
              </a:lnSpc>
              <a:spcBef>
                <a:spcPts val="0"/>
              </a:spcBef>
              <a:spcAft>
                <a:spcPts val="0"/>
              </a:spcAft>
            </a:defPPr>
            <a:lvl1pPr marL="0" marR="0" indent="0" algn="l" rtl="0">
              <a:lnSpc>
                <a:spcPct val="90000"/>
              </a:lnSpc>
              <a:spcBef>
                <a:spcPts val="0"/>
              </a:spcBef>
              <a:spcAft>
                <a:spcPts val="0"/>
              </a:spcAft>
              <a:buClr>
                <a:schemeClr val="dk1"/>
              </a:buClr>
              <a:buFont typeface="Quattrocento Sans"/>
              <a:buNone/>
              <a:defRPr sz="1400" b="0" i="0" u="none" strike="noStrike" cap="none" baseline="0">
                <a:solidFill>
                  <a:srgbClr val="000000"/>
                </a:solidFill>
                <a:latin typeface="Arial"/>
                <a:ea typeface="Arial"/>
                <a:cs typeface="Arial"/>
                <a:sym typeface="Arial"/>
                <a:rtl val="0"/>
              </a:defRPr>
            </a:lvl1pPr>
            <a:lvl2pPr marL="0" marR="0" indent="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pPr marL="360000">
              <a:buClr>
                <a:srgbClr val="68217A"/>
              </a:buClr>
              <a:buSzPct val="25000"/>
            </a:pPr>
            <a:r>
              <a:rPr lang="en-US" altLang="pt-BR" sz="3600"/>
              <a:t>O que é um ambiente desconectado ?</a:t>
            </a:r>
            <a:endParaRPr lang="en-US" sz="3600" kern="0" dirty="0">
              <a:solidFill>
                <a:srgbClr val="FFFFFF"/>
              </a:solidFill>
              <a:latin typeface="Segoe UI Light" panose="020B0502040204020203" pitchFamily="34" charset="0"/>
              <a:ea typeface="Quattrocento Sans"/>
              <a:cs typeface="Segoe UI Light" panose="020B0502040204020203" pitchFamily="34" charset="0"/>
              <a:sym typeface="Quattrocento Sans"/>
            </a:endParaRPr>
          </a:p>
        </p:txBody>
      </p:sp>
      <p:sp>
        <p:nvSpPr>
          <p:cNvPr id="3" name="Rectangle 3"/>
          <p:cNvSpPr txBox="1">
            <a:spLocks noChangeArrowheads="1"/>
          </p:cNvSpPr>
          <p:nvPr/>
        </p:nvSpPr>
        <p:spPr>
          <a:xfrm>
            <a:off x="977900" y="1371600"/>
            <a:ext cx="7105650" cy="4708525"/>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pPr>
              <a:lnSpc>
                <a:spcPct val="70000"/>
              </a:lnSpc>
              <a:buClr>
                <a:schemeClr val="accent2"/>
              </a:buClr>
            </a:pPr>
            <a:r>
              <a:rPr lang="en-US" altLang="pt-BR" sz="2200" kern="0" dirty="0" err="1" smtClean="0"/>
              <a:t>Em</a:t>
            </a:r>
            <a:r>
              <a:rPr lang="en-US" altLang="pt-BR" sz="2200" kern="0" dirty="0" smtClean="0"/>
              <a:t> um </a:t>
            </a:r>
            <a:r>
              <a:rPr lang="en-US" altLang="pt-BR" sz="2200" kern="0" dirty="0" err="1" smtClean="0"/>
              <a:t>ambiente</a:t>
            </a:r>
            <a:r>
              <a:rPr lang="en-US" altLang="pt-BR" sz="2200" kern="0" dirty="0" smtClean="0"/>
              <a:t> </a:t>
            </a:r>
            <a:r>
              <a:rPr lang="en-US" altLang="pt-BR" sz="2200" kern="0" dirty="0" err="1" smtClean="0"/>
              <a:t>desconectado</a:t>
            </a:r>
            <a:r>
              <a:rPr lang="en-US" altLang="pt-BR" sz="2200" kern="0" dirty="0" smtClean="0"/>
              <a:t> </a:t>
            </a:r>
            <a:r>
              <a:rPr lang="en-US" altLang="pt-BR" sz="2200" kern="0" dirty="0" err="1" smtClean="0"/>
              <a:t>uma</a:t>
            </a:r>
            <a:r>
              <a:rPr lang="en-US" altLang="pt-BR" sz="2200" kern="0" dirty="0" smtClean="0"/>
              <a:t> parte dos dados </a:t>
            </a:r>
            <a:r>
              <a:rPr lang="en-US" altLang="pt-BR" sz="2200" kern="0" dirty="0" err="1" smtClean="0"/>
              <a:t>centrais</a:t>
            </a:r>
            <a:r>
              <a:rPr lang="en-US" altLang="pt-BR" sz="2200" kern="0" dirty="0" smtClean="0"/>
              <a:t> </a:t>
            </a:r>
            <a:r>
              <a:rPr lang="en-US" altLang="pt-BR" sz="2200" kern="0" dirty="0" err="1" smtClean="0"/>
              <a:t>podem</a:t>
            </a:r>
            <a:r>
              <a:rPr lang="en-US" altLang="pt-BR" sz="2200" kern="0" dirty="0" smtClean="0"/>
              <a:t> </a:t>
            </a:r>
            <a:r>
              <a:rPr lang="en-US" altLang="pt-BR" sz="2200" kern="0" dirty="0" err="1" smtClean="0"/>
              <a:t>ser</a:t>
            </a:r>
            <a:r>
              <a:rPr lang="en-US" altLang="pt-BR" sz="2200" kern="0" dirty="0" smtClean="0"/>
              <a:t> </a:t>
            </a:r>
            <a:r>
              <a:rPr lang="en-US" altLang="pt-BR" sz="2200" kern="0" dirty="0" err="1" smtClean="0"/>
              <a:t>resgatados</a:t>
            </a:r>
            <a:r>
              <a:rPr lang="en-US" altLang="pt-BR" sz="2200" kern="0" dirty="0" smtClean="0"/>
              <a:t> e </a:t>
            </a:r>
            <a:r>
              <a:rPr lang="en-US" altLang="pt-BR" sz="2200" kern="0" dirty="0" err="1" smtClean="0"/>
              <a:t>modificados</a:t>
            </a:r>
            <a:r>
              <a:rPr lang="en-US" altLang="pt-BR" sz="2200" kern="0" dirty="0" smtClean="0"/>
              <a:t> </a:t>
            </a:r>
            <a:r>
              <a:rPr lang="en-US" altLang="pt-BR" sz="2200" kern="0" dirty="0" err="1" smtClean="0"/>
              <a:t>independentemente</a:t>
            </a:r>
            <a:r>
              <a:rPr lang="en-US" altLang="pt-BR" sz="2200" kern="0" dirty="0" smtClean="0"/>
              <a:t>, </a:t>
            </a:r>
            <a:r>
              <a:rPr lang="en-US" altLang="pt-BR" sz="2200" kern="0" dirty="0" err="1" smtClean="0"/>
              <a:t>sendo</a:t>
            </a:r>
            <a:r>
              <a:rPr lang="en-US" altLang="pt-BR" sz="2200" kern="0" dirty="0" smtClean="0"/>
              <a:t> as </a:t>
            </a:r>
            <a:r>
              <a:rPr lang="en-US" altLang="pt-BR" sz="2200" kern="0" dirty="0" err="1" smtClean="0"/>
              <a:t>mudanças</a:t>
            </a:r>
            <a:r>
              <a:rPr lang="en-US" altLang="pt-BR" sz="2200" kern="0" dirty="0" smtClean="0"/>
              <a:t> </a:t>
            </a:r>
            <a:r>
              <a:rPr lang="en-US" altLang="pt-BR" sz="2200" kern="0" dirty="0" err="1" smtClean="0"/>
              <a:t>enviadas</a:t>
            </a:r>
            <a:r>
              <a:rPr lang="en-US" altLang="pt-BR" sz="2200" kern="0" dirty="0" smtClean="0"/>
              <a:t> de </a:t>
            </a:r>
            <a:r>
              <a:rPr lang="en-US" altLang="pt-BR" sz="2200" kern="0" dirty="0" err="1" smtClean="0"/>
              <a:t>volta</a:t>
            </a:r>
            <a:r>
              <a:rPr lang="en-US" altLang="pt-BR" sz="2200" kern="0" dirty="0" smtClean="0"/>
              <a:t> à </a:t>
            </a:r>
            <a:r>
              <a:rPr lang="en-US" altLang="pt-BR" sz="2200" kern="0" dirty="0" err="1" smtClean="0"/>
              <a:t>fonte</a:t>
            </a:r>
            <a:r>
              <a:rPr lang="en-US" altLang="pt-BR" sz="2200" kern="0" dirty="0" smtClean="0"/>
              <a:t> de dados central</a:t>
            </a:r>
          </a:p>
          <a:p>
            <a:pPr>
              <a:lnSpc>
                <a:spcPct val="70000"/>
              </a:lnSpc>
              <a:buClr>
                <a:schemeClr val="accent2"/>
              </a:buClr>
            </a:pPr>
            <a:r>
              <a:rPr lang="en-US" altLang="pt-BR" sz="2200" kern="0" dirty="0" err="1" smtClean="0"/>
              <a:t>Vantagens</a:t>
            </a:r>
            <a:endParaRPr lang="en-US" altLang="pt-BR" sz="2200" kern="0" dirty="0" smtClean="0"/>
          </a:p>
          <a:p>
            <a:pPr marL="0" lvl="1">
              <a:lnSpc>
                <a:spcPct val="70000"/>
              </a:lnSpc>
              <a:spcBef>
                <a:spcPct val="40000"/>
              </a:spcBef>
            </a:pPr>
            <a:r>
              <a:rPr lang="en-US" altLang="pt-BR" sz="2200" kern="0" dirty="0" err="1" smtClean="0"/>
              <a:t>Troca</a:t>
            </a:r>
            <a:r>
              <a:rPr lang="en-US" altLang="pt-BR" sz="2200" kern="0" dirty="0" smtClean="0"/>
              <a:t> de dados com </a:t>
            </a:r>
            <a:r>
              <a:rPr lang="en-US" altLang="pt-BR" sz="2200" kern="0" dirty="0" err="1" smtClean="0"/>
              <a:t>servidores</a:t>
            </a:r>
            <a:r>
              <a:rPr lang="en-US" altLang="pt-BR" sz="2200" kern="0" dirty="0" smtClean="0"/>
              <a:t> </a:t>
            </a:r>
            <a:r>
              <a:rPr lang="en-US" altLang="pt-BR" sz="2200" kern="0" dirty="0" err="1" smtClean="0"/>
              <a:t>são</a:t>
            </a:r>
            <a:r>
              <a:rPr lang="en-US" altLang="pt-BR" sz="2200" kern="0" dirty="0" smtClean="0"/>
              <a:t> </a:t>
            </a:r>
            <a:r>
              <a:rPr lang="en-US" altLang="pt-BR" sz="2200" kern="0" dirty="0" err="1" smtClean="0"/>
              <a:t>feitas</a:t>
            </a:r>
            <a:r>
              <a:rPr lang="en-US" altLang="pt-BR" sz="2200" kern="0" dirty="0" smtClean="0"/>
              <a:t> </a:t>
            </a:r>
            <a:r>
              <a:rPr lang="en-US" altLang="pt-BR" sz="2200" kern="0" dirty="0" err="1" smtClean="0"/>
              <a:t>em</a:t>
            </a:r>
            <a:r>
              <a:rPr lang="en-US" altLang="pt-BR" sz="2200" kern="0" dirty="0" smtClean="0"/>
              <a:t> </a:t>
            </a:r>
            <a:r>
              <a:rPr lang="en-US" altLang="pt-BR" sz="2200" kern="0" dirty="0" err="1" smtClean="0"/>
              <a:t>momentos</a:t>
            </a:r>
            <a:r>
              <a:rPr lang="en-US" altLang="pt-BR" sz="2200" kern="0" dirty="0" smtClean="0"/>
              <a:t> </a:t>
            </a:r>
            <a:r>
              <a:rPr lang="en-US" altLang="pt-BR" sz="2200" kern="0" dirty="0" err="1" smtClean="0"/>
              <a:t>adequados</a:t>
            </a:r>
            <a:r>
              <a:rPr lang="en-US" altLang="pt-BR" sz="2200" kern="0" dirty="0" smtClean="0"/>
              <a:t> </a:t>
            </a:r>
            <a:r>
              <a:rPr lang="en-US" altLang="pt-BR" sz="2200" kern="0" dirty="0" err="1" smtClean="0"/>
              <a:t>constituindo</a:t>
            </a:r>
            <a:r>
              <a:rPr lang="en-US" altLang="pt-BR" sz="2200" kern="0" dirty="0" smtClean="0"/>
              <a:t> </a:t>
            </a:r>
            <a:r>
              <a:rPr lang="en-US" altLang="pt-BR" sz="2200" kern="0" dirty="0" err="1" smtClean="0"/>
              <a:t>eventos</a:t>
            </a:r>
            <a:r>
              <a:rPr lang="en-US" altLang="pt-BR" sz="2200" kern="0" dirty="0" smtClean="0"/>
              <a:t> de </a:t>
            </a:r>
            <a:r>
              <a:rPr lang="en-US" altLang="pt-BR" sz="2200" kern="0" dirty="0" err="1" smtClean="0"/>
              <a:t>curta</a:t>
            </a:r>
            <a:r>
              <a:rPr lang="en-US" altLang="pt-BR" sz="2200" kern="0" dirty="0" smtClean="0"/>
              <a:t> </a:t>
            </a:r>
            <a:r>
              <a:rPr lang="en-US" altLang="pt-BR" sz="2200" kern="0" dirty="0" err="1" smtClean="0"/>
              <a:t>duração</a:t>
            </a:r>
            <a:r>
              <a:rPr lang="en-US" altLang="pt-BR" sz="2200" kern="0" dirty="0" smtClean="0"/>
              <a:t> de </a:t>
            </a:r>
            <a:r>
              <a:rPr lang="en-US" altLang="pt-BR" sz="2200" kern="0" dirty="0" err="1" smtClean="0"/>
              <a:t>acordo</a:t>
            </a:r>
            <a:r>
              <a:rPr lang="en-US" altLang="pt-BR" sz="2200" kern="0" dirty="0" smtClean="0"/>
              <a:t> com as </a:t>
            </a:r>
            <a:r>
              <a:rPr lang="en-US" altLang="pt-BR" sz="2200" kern="0" dirty="0" err="1" smtClean="0"/>
              <a:t>requisições</a:t>
            </a:r>
            <a:r>
              <a:rPr lang="en-US" altLang="pt-BR" sz="2200" kern="0" dirty="0" smtClean="0"/>
              <a:t> de </a:t>
            </a:r>
            <a:r>
              <a:rPr lang="en-US" altLang="pt-BR" sz="2200" kern="0" dirty="0" err="1" smtClean="0"/>
              <a:t>processo</a:t>
            </a:r>
            <a:endParaRPr lang="en-US" altLang="pt-BR" sz="2200" kern="0" dirty="0" smtClean="0"/>
          </a:p>
          <a:p>
            <a:pPr marL="0" lvl="1">
              <a:lnSpc>
                <a:spcPct val="70000"/>
              </a:lnSpc>
              <a:spcBef>
                <a:spcPct val="40000"/>
              </a:spcBef>
            </a:pPr>
            <a:r>
              <a:rPr lang="en-US" altLang="pt-BR" sz="2200" kern="0" dirty="0" smtClean="0"/>
              <a:t>Outros </a:t>
            </a:r>
            <a:r>
              <a:rPr lang="en-US" altLang="pt-BR" sz="2200" kern="0" dirty="0" err="1" smtClean="0"/>
              <a:t>usuários</a:t>
            </a:r>
            <a:r>
              <a:rPr lang="en-US" altLang="pt-BR" sz="2200" kern="0" dirty="0" smtClean="0"/>
              <a:t> </a:t>
            </a:r>
            <a:r>
              <a:rPr lang="en-US" altLang="pt-BR" sz="2200" kern="0" dirty="0" err="1" smtClean="0"/>
              <a:t>podem</a:t>
            </a:r>
            <a:r>
              <a:rPr lang="en-US" altLang="pt-BR" sz="2200" kern="0" dirty="0" smtClean="0"/>
              <a:t> </a:t>
            </a:r>
            <a:r>
              <a:rPr lang="en-US" altLang="pt-BR" sz="2200" kern="0" dirty="0" err="1" smtClean="0"/>
              <a:t>compartilhar</a:t>
            </a:r>
            <a:r>
              <a:rPr lang="en-US" altLang="pt-BR" sz="2200" kern="0" dirty="0" smtClean="0"/>
              <a:t> a </a:t>
            </a:r>
            <a:r>
              <a:rPr lang="en-US" altLang="pt-BR" sz="2200" kern="0" dirty="0" err="1" smtClean="0"/>
              <a:t>mesma</a:t>
            </a:r>
            <a:r>
              <a:rPr lang="en-US" altLang="pt-BR" sz="2200" kern="0" dirty="0" smtClean="0"/>
              <a:t> </a:t>
            </a:r>
            <a:r>
              <a:rPr lang="en-US" altLang="pt-BR" sz="2200" kern="0" dirty="0" err="1" smtClean="0"/>
              <a:t>conexão</a:t>
            </a:r>
            <a:r>
              <a:rPr lang="en-US" altLang="pt-BR" sz="2200" kern="0" dirty="0" smtClean="0"/>
              <a:t> de forma </a:t>
            </a:r>
            <a:r>
              <a:rPr lang="en-US" altLang="pt-BR" sz="2200" kern="0" dirty="0" err="1" smtClean="0"/>
              <a:t>mais</a:t>
            </a:r>
            <a:r>
              <a:rPr lang="en-US" altLang="pt-BR" sz="2200" kern="0" dirty="0" smtClean="0"/>
              <a:t> </a:t>
            </a:r>
            <a:r>
              <a:rPr lang="en-US" altLang="pt-BR" sz="2200" kern="0" dirty="0" err="1" smtClean="0"/>
              <a:t>eficiente</a:t>
            </a:r>
            <a:endParaRPr lang="en-US" altLang="pt-BR" sz="2200" kern="0" dirty="0" smtClean="0"/>
          </a:p>
          <a:p>
            <a:pPr marL="0" lvl="1">
              <a:lnSpc>
                <a:spcPct val="70000"/>
              </a:lnSpc>
              <a:spcBef>
                <a:spcPct val="40000"/>
              </a:spcBef>
            </a:pPr>
            <a:r>
              <a:rPr lang="en-US" altLang="pt-BR" sz="2200" kern="0" dirty="0" err="1" smtClean="0"/>
              <a:t>Melhor</a:t>
            </a:r>
            <a:r>
              <a:rPr lang="en-US" altLang="pt-BR" sz="2200" kern="0" dirty="0" smtClean="0"/>
              <a:t> performance e </a:t>
            </a:r>
            <a:r>
              <a:rPr lang="en-US" altLang="pt-BR" sz="2200" kern="0" dirty="0" err="1" smtClean="0"/>
              <a:t>escalabilidade</a:t>
            </a:r>
            <a:r>
              <a:rPr lang="en-US" altLang="pt-BR" sz="2200" kern="0" dirty="0" smtClean="0"/>
              <a:t> das </a:t>
            </a:r>
            <a:r>
              <a:rPr lang="en-US" altLang="pt-BR" sz="2200" kern="0" dirty="0" err="1" smtClean="0"/>
              <a:t>aplicações</a:t>
            </a:r>
            <a:endParaRPr lang="en-US" altLang="pt-BR" sz="2200" kern="0" dirty="0" smtClean="0"/>
          </a:p>
          <a:p>
            <a:pPr>
              <a:lnSpc>
                <a:spcPct val="70000"/>
              </a:lnSpc>
              <a:buClr>
                <a:schemeClr val="accent2"/>
              </a:buClr>
            </a:pPr>
            <a:r>
              <a:rPr lang="en-US" altLang="pt-BR" sz="2200" kern="0" dirty="0" err="1" smtClean="0"/>
              <a:t>Desvantagens</a:t>
            </a:r>
            <a:endParaRPr lang="en-US" altLang="pt-BR" sz="2200" kern="0" dirty="0" smtClean="0"/>
          </a:p>
          <a:p>
            <a:pPr marL="0" lvl="1">
              <a:lnSpc>
                <a:spcPct val="70000"/>
              </a:lnSpc>
              <a:spcBef>
                <a:spcPct val="40000"/>
              </a:spcBef>
              <a:buClr>
                <a:schemeClr val="accent2"/>
              </a:buClr>
            </a:pPr>
            <a:r>
              <a:rPr lang="en-US" altLang="pt-BR" sz="2200" kern="0" dirty="0" smtClean="0"/>
              <a:t>Dados </a:t>
            </a:r>
            <a:r>
              <a:rPr lang="en-US" altLang="pt-BR" sz="2200" kern="0" dirty="0" err="1" smtClean="0"/>
              <a:t>nem</a:t>
            </a:r>
            <a:r>
              <a:rPr lang="en-US" altLang="pt-BR" sz="2200" kern="0" dirty="0" smtClean="0"/>
              <a:t> </a:t>
            </a:r>
            <a:r>
              <a:rPr lang="en-US" altLang="pt-BR" sz="2200" kern="0" dirty="0" err="1" smtClean="0"/>
              <a:t>sempre</a:t>
            </a:r>
            <a:r>
              <a:rPr lang="en-US" altLang="pt-BR" sz="2200" kern="0" dirty="0" smtClean="0"/>
              <a:t> </a:t>
            </a:r>
            <a:r>
              <a:rPr lang="en-US" altLang="pt-BR" sz="2200" kern="0" dirty="0" err="1" smtClean="0"/>
              <a:t>atualizados</a:t>
            </a:r>
            <a:endParaRPr lang="en-US" altLang="pt-BR" sz="2200" kern="0" dirty="0" smtClean="0"/>
          </a:p>
          <a:p>
            <a:pPr marL="0" lvl="1">
              <a:lnSpc>
                <a:spcPct val="70000"/>
              </a:lnSpc>
              <a:spcBef>
                <a:spcPct val="40000"/>
              </a:spcBef>
              <a:buClr>
                <a:schemeClr val="accent2"/>
              </a:buClr>
            </a:pPr>
            <a:r>
              <a:rPr lang="en-US" altLang="pt-BR" sz="2200" kern="0" dirty="0" err="1" smtClean="0"/>
              <a:t>Conflitos</a:t>
            </a:r>
            <a:r>
              <a:rPr lang="en-US" altLang="pt-BR" sz="2200" kern="0" dirty="0" smtClean="0"/>
              <a:t> de </a:t>
            </a:r>
            <a:r>
              <a:rPr lang="en-US" altLang="pt-BR" sz="2200" kern="0" dirty="0" err="1" smtClean="0"/>
              <a:t>manipulação</a:t>
            </a:r>
            <a:r>
              <a:rPr lang="en-US" altLang="pt-BR" sz="2200" kern="0" dirty="0" smtClean="0"/>
              <a:t> de dados </a:t>
            </a:r>
            <a:r>
              <a:rPr lang="en-US" altLang="pt-BR" sz="2200" kern="0" dirty="0" err="1" smtClean="0"/>
              <a:t>podem</a:t>
            </a:r>
            <a:r>
              <a:rPr lang="en-US" altLang="pt-BR" sz="2200" kern="0" dirty="0" smtClean="0"/>
              <a:t> </a:t>
            </a:r>
            <a:r>
              <a:rPr lang="en-US" altLang="pt-BR" sz="2200" kern="0" dirty="0" err="1" smtClean="0"/>
              <a:t>ocorrer</a:t>
            </a:r>
            <a:r>
              <a:rPr lang="en-US" altLang="pt-BR" sz="2200" kern="0" dirty="0" smtClean="0"/>
              <a:t> e </a:t>
            </a:r>
            <a:r>
              <a:rPr lang="en-US" altLang="pt-BR" sz="2200" kern="0" dirty="0" err="1" smtClean="0"/>
              <a:t>devem</a:t>
            </a:r>
            <a:r>
              <a:rPr lang="en-US" altLang="pt-BR" sz="2200" kern="0" dirty="0" smtClean="0"/>
              <a:t> </a:t>
            </a:r>
            <a:r>
              <a:rPr lang="en-US" altLang="pt-BR" sz="2200" kern="0" dirty="0" err="1" smtClean="0"/>
              <a:t>ser</a:t>
            </a:r>
            <a:r>
              <a:rPr lang="en-US" altLang="pt-BR" sz="2200" kern="0" dirty="0" smtClean="0"/>
              <a:t> </a:t>
            </a:r>
            <a:r>
              <a:rPr lang="en-US" altLang="pt-BR" sz="2200" kern="0" dirty="0" err="1" smtClean="0"/>
              <a:t>tratados</a:t>
            </a:r>
            <a:endParaRPr lang="en-US" altLang="pt-BR" sz="2200" kern="0" dirty="0" smtClean="0"/>
          </a:p>
        </p:txBody>
      </p:sp>
    </p:spTree>
    <p:custDataLst>
      <p:tags r:id="rId1"/>
    </p:custDataLst>
    <p:extLst>
      <p:ext uri="{BB962C8B-B14F-4D97-AF65-F5344CB8AC3E}">
        <p14:creationId xmlns:p14="http://schemas.microsoft.com/office/powerpoint/2010/main" val="865554118"/>
      </p:ext>
    </p:extLst>
  </p:cSld>
  <p:clrMapOvr>
    <a:masterClrMapping/>
  </p:clrMapOvr>
  <p:transition>
    <p:fade/>
  </p:transition>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232"/>
        <p:cNvGrpSpPr/>
        <p:nvPr/>
      </p:nvGrpSpPr>
      <p:grpSpPr>
        <a:xfrm>
          <a:off x="0" y="0"/>
          <a:ext cx="0" cy="0"/>
          <a:chOff x="0" y="0"/>
          <a:chExt cx="0" cy="0"/>
        </a:xfrm>
      </p:grpSpPr>
      <p:sp>
        <p:nvSpPr>
          <p:cNvPr id="8" name="Shape 494"/>
          <p:cNvSpPr txBox="1">
            <a:spLocks/>
          </p:cNvSpPr>
          <p:nvPr/>
        </p:nvSpPr>
        <p:spPr>
          <a:xfrm>
            <a:off x="0" y="0"/>
            <a:ext cx="12191999" cy="979136"/>
          </a:xfrm>
          <a:prstGeom prst="rect">
            <a:avLst/>
          </a:prstGeom>
          <a:solidFill>
            <a:srgbClr val="008272"/>
          </a:solidFill>
          <a:ln>
            <a:noFill/>
          </a:ln>
        </p:spPr>
        <p:txBody>
          <a:bodyPr lIns="0" tIns="0" rIns="0" bIns="0" anchor="ctr" anchorCtr="0">
            <a:noAutofit/>
          </a:bodyPr>
          <a:lstStyle>
            <a:defPPr marR="0" algn="l" rtl="0">
              <a:lnSpc>
                <a:spcPct val="100000"/>
              </a:lnSpc>
              <a:spcBef>
                <a:spcPts val="0"/>
              </a:spcBef>
              <a:spcAft>
                <a:spcPts val="0"/>
              </a:spcAft>
            </a:defPPr>
            <a:lvl1pPr marL="0" marR="0" indent="0" algn="l" rtl="0">
              <a:lnSpc>
                <a:spcPct val="90000"/>
              </a:lnSpc>
              <a:spcBef>
                <a:spcPts val="0"/>
              </a:spcBef>
              <a:spcAft>
                <a:spcPts val="0"/>
              </a:spcAft>
              <a:buClr>
                <a:schemeClr val="dk1"/>
              </a:buClr>
              <a:buFont typeface="Quattrocento Sans"/>
              <a:buNone/>
              <a:defRPr sz="1400" b="0" i="0" u="none" strike="noStrike" cap="none" baseline="0">
                <a:solidFill>
                  <a:srgbClr val="000000"/>
                </a:solidFill>
                <a:latin typeface="Arial"/>
                <a:ea typeface="Arial"/>
                <a:cs typeface="Arial"/>
                <a:sym typeface="Arial"/>
                <a:rtl val="0"/>
              </a:defRPr>
            </a:lvl1pPr>
            <a:lvl2pPr marL="0" marR="0" indent="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pPr marL="360000">
              <a:buClr>
                <a:srgbClr val="68217A"/>
              </a:buClr>
              <a:buSzPct val="25000"/>
            </a:pPr>
            <a:r>
              <a:rPr lang="en-US" altLang="pt-BR" sz="3600"/>
              <a:t>O que é o modelo de objetos do ADO.NET?</a:t>
            </a:r>
            <a:endParaRPr lang="en-US" sz="3600" kern="0" dirty="0">
              <a:solidFill>
                <a:srgbClr val="FFFFFF"/>
              </a:solidFill>
              <a:latin typeface="Segoe UI Light" panose="020B0502040204020203" pitchFamily="34" charset="0"/>
              <a:ea typeface="Quattrocento Sans"/>
              <a:cs typeface="Segoe UI Light" panose="020B0502040204020203" pitchFamily="34" charset="0"/>
              <a:sym typeface="Quattrocento Sans"/>
            </a:endParaRPr>
          </a:p>
        </p:txBody>
      </p:sp>
      <p:sp>
        <p:nvSpPr>
          <p:cNvPr id="3" name="AutoShape 3"/>
          <p:cNvSpPr>
            <a:spLocks noChangeArrowheads="1"/>
          </p:cNvSpPr>
          <p:nvPr/>
        </p:nvSpPr>
        <p:spPr bwMode="auto">
          <a:xfrm>
            <a:off x="1828800" y="5486400"/>
            <a:ext cx="1595438" cy="900113"/>
          </a:xfrm>
          <a:prstGeom prst="can">
            <a:avLst>
              <a:gd name="adj" fmla="val 32981"/>
            </a:avLst>
          </a:prstGeom>
          <a:gradFill rotWithShape="0">
            <a:gsLst>
              <a:gs pos="0">
                <a:srgbClr val="6590FD">
                  <a:gamma/>
                  <a:shade val="66275"/>
                  <a:invGamma/>
                </a:srgbClr>
              </a:gs>
              <a:gs pos="50000">
                <a:srgbClr val="6590FD"/>
              </a:gs>
              <a:gs pos="100000">
                <a:srgbClr val="6590FD">
                  <a:gamma/>
                  <a:shade val="66275"/>
                  <a:invGamma/>
                </a:srgbClr>
              </a:gs>
            </a:gsLst>
            <a:lin ang="0" scaled="1"/>
          </a:gradFill>
          <a:ln w="12700" cap="rnd">
            <a:solidFill>
              <a:srgbClr val="333399"/>
            </a:solidFill>
            <a:round/>
            <a:headEnd/>
            <a:tailEnd/>
          </a:ln>
          <a:effectLst>
            <a:outerShdw dist="63500" dir="3187806" algn="ctr" rotWithShape="0">
              <a:srgbClr val="B2B2B2"/>
            </a:outerShdw>
          </a:effectLst>
        </p:spPr>
        <p:txBody>
          <a:bodyPr tIns="91440" anchor="ctr"/>
          <a:lstStyle/>
          <a:p>
            <a:pPr algn="ctr">
              <a:defRPr/>
            </a:pPr>
            <a:r>
              <a:rPr lang="en-US" b="1">
                <a:solidFill>
                  <a:schemeClr val="bg1"/>
                </a:solidFill>
                <a:effectLst>
                  <a:outerShdw blurRad="38100" dist="38100" dir="2700000" algn="tl">
                    <a:srgbClr val="000000"/>
                  </a:outerShdw>
                </a:effectLst>
              </a:rPr>
              <a:t>Banco de Dados</a:t>
            </a:r>
          </a:p>
        </p:txBody>
      </p:sp>
      <p:sp>
        <p:nvSpPr>
          <p:cNvPr id="4" name="AutoShape 4"/>
          <p:cNvSpPr>
            <a:spLocks noChangeArrowheads="1"/>
          </p:cNvSpPr>
          <p:nvPr/>
        </p:nvSpPr>
        <p:spPr bwMode="auto">
          <a:xfrm>
            <a:off x="519113" y="1447800"/>
            <a:ext cx="4213225" cy="3505200"/>
          </a:xfrm>
          <a:prstGeom prst="roundRect">
            <a:avLst>
              <a:gd name="adj" fmla="val 5977"/>
            </a:avLst>
          </a:prstGeom>
          <a:gradFill rotWithShape="0">
            <a:gsLst>
              <a:gs pos="0">
                <a:srgbClr val="FFFFCC"/>
              </a:gs>
              <a:gs pos="100000">
                <a:srgbClr val="FFFFFF"/>
              </a:gs>
            </a:gsLst>
            <a:lin ang="0" scaled="1"/>
          </a:gradFill>
          <a:ln w="9525">
            <a:solidFill>
              <a:srgbClr val="333399"/>
            </a:solidFill>
            <a:round/>
            <a:headEnd/>
            <a:tailEnd/>
          </a:ln>
          <a:effectLst>
            <a:outerShdw dist="53882" dir="2700000" algn="ctr" rotWithShape="0">
              <a:srgbClr val="C0C0C0"/>
            </a:outerShdw>
          </a:effectLst>
        </p:spPr>
        <p:txBody>
          <a:bodyPr wrap="none"/>
          <a:lstStyle/>
          <a:p>
            <a:pPr>
              <a:defRPr/>
            </a:pPr>
            <a:r>
              <a:rPr lang="en-US"/>
              <a:t>.NET Data Provider</a:t>
            </a:r>
          </a:p>
        </p:txBody>
      </p:sp>
      <p:grpSp>
        <p:nvGrpSpPr>
          <p:cNvPr id="5" name="Group 5"/>
          <p:cNvGrpSpPr>
            <a:grpSpLocks/>
          </p:cNvGrpSpPr>
          <p:nvPr/>
        </p:nvGrpSpPr>
        <p:grpSpPr bwMode="auto">
          <a:xfrm>
            <a:off x="644525" y="1981200"/>
            <a:ext cx="1508125" cy="2743200"/>
            <a:chOff x="406" y="1248"/>
            <a:chExt cx="950" cy="1728"/>
          </a:xfrm>
        </p:grpSpPr>
        <p:sp>
          <p:nvSpPr>
            <p:cNvPr id="6" name="AutoShape 6"/>
            <p:cNvSpPr>
              <a:spLocks noChangeArrowheads="1"/>
            </p:cNvSpPr>
            <p:nvPr/>
          </p:nvSpPr>
          <p:spPr bwMode="auto">
            <a:xfrm>
              <a:off x="406" y="1248"/>
              <a:ext cx="950" cy="576"/>
            </a:xfrm>
            <a:prstGeom prst="roundRect">
              <a:avLst>
                <a:gd name="adj" fmla="val 10255"/>
              </a:avLst>
            </a:prstGeom>
            <a:gradFill rotWithShape="0">
              <a:gsLst>
                <a:gs pos="0">
                  <a:srgbClr val="99CCFF">
                    <a:gamma/>
                    <a:tint val="4314"/>
                    <a:invGamma/>
                  </a:srgbClr>
                </a:gs>
                <a:gs pos="100000">
                  <a:srgbClr val="99CCFF"/>
                </a:gs>
              </a:gsLst>
              <a:lin ang="5400000" scaled="1"/>
            </a:gradFill>
            <a:ln w="9525" algn="ctr">
              <a:solidFill>
                <a:srgbClr val="0033CC"/>
              </a:solidFill>
              <a:round/>
              <a:headEnd/>
              <a:tailEnd/>
            </a:ln>
            <a:effectLst>
              <a:outerShdw dist="53882" dir="2700000" algn="ctr" rotWithShape="0">
                <a:srgbClr val="969696"/>
              </a:outerShdw>
            </a:effectLst>
          </p:spPr>
          <p:txBody>
            <a:bodyPr wrap="none" tIns="27432" bIns="27432"/>
            <a:lstStyle/>
            <a:p>
              <a:pPr>
                <a:defRPr/>
              </a:pPr>
              <a:r>
                <a:rPr lang="en-US">
                  <a:solidFill>
                    <a:srgbClr val="3333CC"/>
                  </a:solidFill>
                </a:rPr>
                <a:t>Connection</a:t>
              </a:r>
            </a:p>
          </p:txBody>
        </p:sp>
        <p:sp>
          <p:nvSpPr>
            <p:cNvPr id="7" name="AutoShape 7"/>
            <p:cNvSpPr>
              <a:spLocks noChangeArrowheads="1"/>
            </p:cNvSpPr>
            <p:nvPr/>
          </p:nvSpPr>
          <p:spPr bwMode="auto">
            <a:xfrm>
              <a:off x="447" y="1488"/>
              <a:ext cx="845" cy="288"/>
            </a:xfrm>
            <a:prstGeom prst="roundRect">
              <a:avLst>
                <a:gd name="adj" fmla="val 16667"/>
              </a:avLst>
            </a:prstGeom>
            <a:solidFill>
              <a:srgbClr val="FFFFFF"/>
            </a:solidFill>
            <a:ln w="9525" algn="ctr">
              <a:solidFill>
                <a:srgbClr val="333399"/>
              </a:solidFill>
              <a:round/>
              <a:headEnd/>
              <a:tailEnd/>
            </a:ln>
            <a:effectLst>
              <a:outerShdw dist="53882" dir="2700000" algn="ctr" rotWithShape="0">
                <a:srgbClr val="CECECE"/>
              </a:outerShdw>
            </a:effectLst>
          </p:spPr>
          <p:txBody>
            <a:bodyPr wrap="none" anchor="ctr"/>
            <a:lstStyle/>
            <a:p>
              <a:pPr algn="ctr">
                <a:defRPr/>
              </a:pPr>
              <a:r>
                <a:rPr lang="en-US" sz="1600"/>
                <a:t>Transaction</a:t>
              </a:r>
            </a:p>
          </p:txBody>
        </p:sp>
        <p:sp>
          <p:nvSpPr>
            <p:cNvPr id="9" name="AutoShape 8"/>
            <p:cNvSpPr>
              <a:spLocks noChangeArrowheads="1"/>
            </p:cNvSpPr>
            <p:nvPr/>
          </p:nvSpPr>
          <p:spPr bwMode="auto">
            <a:xfrm>
              <a:off x="406" y="1968"/>
              <a:ext cx="950" cy="576"/>
            </a:xfrm>
            <a:prstGeom prst="roundRect">
              <a:avLst>
                <a:gd name="adj" fmla="val 10255"/>
              </a:avLst>
            </a:prstGeom>
            <a:gradFill rotWithShape="0">
              <a:gsLst>
                <a:gs pos="0">
                  <a:srgbClr val="99CCFF">
                    <a:gamma/>
                    <a:tint val="4314"/>
                    <a:invGamma/>
                  </a:srgbClr>
                </a:gs>
                <a:gs pos="100000">
                  <a:srgbClr val="99CCFF"/>
                </a:gs>
              </a:gsLst>
              <a:lin ang="5400000" scaled="1"/>
            </a:gradFill>
            <a:ln w="9525" algn="ctr">
              <a:solidFill>
                <a:srgbClr val="0033CC"/>
              </a:solidFill>
              <a:round/>
              <a:headEnd/>
              <a:tailEnd/>
            </a:ln>
            <a:effectLst>
              <a:outerShdw dist="53882" dir="2700000" algn="ctr" rotWithShape="0">
                <a:srgbClr val="969696"/>
              </a:outerShdw>
            </a:effectLst>
          </p:spPr>
          <p:txBody>
            <a:bodyPr wrap="none" tIns="27432" bIns="27432"/>
            <a:lstStyle/>
            <a:p>
              <a:pPr>
                <a:defRPr/>
              </a:pPr>
              <a:r>
                <a:rPr lang="en-US">
                  <a:solidFill>
                    <a:srgbClr val="3333CC"/>
                  </a:solidFill>
                </a:rPr>
                <a:t>Command</a:t>
              </a:r>
            </a:p>
          </p:txBody>
        </p:sp>
        <p:sp>
          <p:nvSpPr>
            <p:cNvPr id="10" name="AutoShape 9"/>
            <p:cNvSpPr>
              <a:spLocks noChangeArrowheads="1"/>
            </p:cNvSpPr>
            <p:nvPr/>
          </p:nvSpPr>
          <p:spPr bwMode="auto">
            <a:xfrm>
              <a:off x="447" y="2208"/>
              <a:ext cx="845" cy="288"/>
            </a:xfrm>
            <a:prstGeom prst="roundRect">
              <a:avLst>
                <a:gd name="adj" fmla="val 16667"/>
              </a:avLst>
            </a:prstGeom>
            <a:solidFill>
              <a:srgbClr val="FFFFFF"/>
            </a:solidFill>
            <a:ln w="9525" algn="ctr">
              <a:solidFill>
                <a:srgbClr val="333399"/>
              </a:solidFill>
              <a:round/>
              <a:headEnd/>
              <a:tailEnd/>
            </a:ln>
            <a:effectLst>
              <a:outerShdw dist="53882" dir="2700000" algn="ctr" rotWithShape="0">
                <a:srgbClr val="CECECE"/>
              </a:outerShdw>
            </a:effectLst>
          </p:spPr>
          <p:txBody>
            <a:bodyPr wrap="none" anchor="ctr"/>
            <a:lstStyle/>
            <a:p>
              <a:pPr algn="ctr">
                <a:defRPr/>
              </a:pPr>
              <a:r>
                <a:rPr lang="en-US" sz="1600"/>
                <a:t>Parameters</a:t>
              </a:r>
            </a:p>
          </p:txBody>
        </p:sp>
        <p:sp>
          <p:nvSpPr>
            <p:cNvPr id="11" name="AutoShape 10"/>
            <p:cNvSpPr>
              <a:spLocks noChangeArrowheads="1"/>
            </p:cNvSpPr>
            <p:nvPr/>
          </p:nvSpPr>
          <p:spPr bwMode="auto">
            <a:xfrm>
              <a:off x="406" y="2640"/>
              <a:ext cx="950" cy="336"/>
            </a:xfrm>
            <a:prstGeom prst="roundRect">
              <a:avLst>
                <a:gd name="adj" fmla="val 10255"/>
              </a:avLst>
            </a:prstGeom>
            <a:gradFill rotWithShape="0">
              <a:gsLst>
                <a:gs pos="0">
                  <a:srgbClr val="99CCFF">
                    <a:gamma/>
                    <a:tint val="4314"/>
                    <a:invGamma/>
                  </a:srgbClr>
                </a:gs>
                <a:gs pos="100000">
                  <a:srgbClr val="99CCFF"/>
                </a:gs>
              </a:gsLst>
              <a:lin ang="5400000" scaled="1"/>
            </a:gradFill>
            <a:ln w="9525" algn="ctr">
              <a:solidFill>
                <a:srgbClr val="0033CC"/>
              </a:solidFill>
              <a:round/>
              <a:headEnd/>
              <a:tailEnd/>
            </a:ln>
            <a:effectLst>
              <a:outerShdw dist="53882" dir="2700000" algn="ctr" rotWithShape="0">
                <a:srgbClr val="969696"/>
              </a:outerShdw>
            </a:effectLst>
          </p:spPr>
          <p:txBody>
            <a:bodyPr wrap="none" tIns="27432" bIns="27432" anchor="ctr"/>
            <a:lstStyle/>
            <a:p>
              <a:pPr>
                <a:defRPr/>
              </a:pPr>
              <a:r>
                <a:rPr lang="en-US">
                  <a:solidFill>
                    <a:srgbClr val="3333CC"/>
                  </a:solidFill>
                </a:rPr>
                <a:t>DataReader</a:t>
              </a:r>
            </a:p>
          </p:txBody>
        </p:sp>
      </p:grpSp>
      <p:grpSp>
        <p:nvGrpSpPr>
          <p:cNvPr id="12" name="Group 11"/>
          <p:cNvGrpSpPr>
            <a:grpSpLocks/>
          </p:cNvGrpSpPr>
          <p:nvPr/>
        </p:nvGrpSpPr>
        <p:grpSpPr bwMode="auto">
          <a:xfrm>
            <a:off x="2357438" y="1981200"/>
            <a:ext cx="1916112" cy="2743200"/>
            <a:chOff x="1526" y="1248"/>
            <a:chExt cx="1207" cy="1728"/>
          </a:xfrm>
        </p:grpSpPr>
        <p:sp>
          <p:nvSpPr>
            <p:cNvPr id="13" name="AutoShape 12"/>
            <p:cNvSpPr>
              <a:spLocks noChangeArrowheads="1"/>
            </p:cNvSpPr>
            <p:nvPr/>
          </p:nvSpPr>
          <p:spPr bwMode="auto">
            <a:xfrm>
              <a:off x="1526" y="1248"/>
              <a:ext cx="1207" cy="1728"/>
            </a:xfrm>
            <a:prstGeom prst="roundRect">
              <a:avLst>
                <a:gd name="adj" fmla="val 7861"/>
              </a:avLst>
            </a:prstGeom>
            <a:gradFill rotWithShape="0">
              <a:gsLst>
                <a:gs pos="0">
                  <a:srgbClr val="99CCFF">
                    <a:gamma/>
                    <a:tint val="4314"/>
                    <a:invGamma/>
                  </a:srgbClr>
                </a:gs>
                <a:gs pos="100000">
                  <a:srgbClr val="99CCFF"/>
                </a:gs>
              </a:gsLst>
              <a:lin ang="5400000" scaled="1"/>
            </a:gradFill>
            <a:ln w="9525" algn="ctr">
              <a:solidFill>
                <a:srgbClr val="0033CC"/>
              </a:solidFill>
              <a:round/>
              <a:headEnd/>
              <a:tailEnd/>
            </a:ln>
            <a:effectLst>
              <a:outerShdw dist="53882" dir="2700000" algn="ctr" rotWithShape="0">
                <a:srgbClr val="969696"/>
              </a:outerShdw>
            </a:effectLst>
          </p:spPr>
          <p:txBody>
            <a:bodyPr wrap="none" tIns="27432" bIns="27432"/>
            <a:lstStyle/>
            <a:p>
              <a:pPr>
                <a:defRPr/>
              </a:pPr>
              <a:r>
                <a:rPr lang="en-US">
                  <a:solidFill>
                    <a:srgbClr val="3333CC"/>
                  </a:solidFill>
                </a:rPr>
                <a:t>DataAdapter</a:t>
              </a:r>
            </a:p>
          </p:txBody>
        </p:sp>
        <p:sp>
          <p:nvSpPr>
            <p:cNvPr id="14" name="AutoShape 13"/>
            <p:cNvSpPr>
              <a:spLocks noChangeArrowheads="1"/>
            </p:cNvSpPr>
            <p:nvPr/>
          </p:nvSpPr>
          <p:spPr bwMode="auto">
            <a:xfrm>
              <a:off x="1578" y="1536"/>
              <a:ext cx="1103" cy="288"/>
            </a:xfrm>
            <a:prstGeom prst="roundRect">
              <a:avLst>
                <a:gd name="adj" fmla="val 16667"/>
              </a:avLst>
            </a:prstGeom>
            <a:solidFill>
              <a:srgbClr val="FFFFFF"/>
            </a:solidFill>
            <a:ln w="9525" algn="ctr">
              <a:solidFill>
                <a:srgbClr val="333399"/>
              </a:solidFill>
              <a:round/>
              <a:headEnd/>
              <a:tailEnd/>
            </a:ln>
            <a:effectLst>
              <a:outerShdw dist="53882" dir="2700000" algn="ctr" rotWithShape="0">
                <a:srgbClr val="CECECE"/>
              </a:outerShdw>
            </a:effectLst>
          </p:spPr>
          <p:txBody>
            <a:bodyPr wrap="none" anchor="ctr"/>
            <a:lstStyle/>
            <a:p>
              <a:pPr>
                <a:defRPr/>
              </a:pPr>
              <a:r>
                <a:rPr lang="en-US" sz="1600"/>
                <a:t>SelectCommand</a:t>
              </a:r>
            </a:p>
          </p:txBody>
        </p:sp>
        <p:sp>
          <p:nvSpPr>
            <p:cNvPr id="15" name="AutoShape 14"/>
            <p:cNvSpPr>
              <a:spLocks noChangeArrowheads="1"/>
            </p:cNvSpPr>
            <p:nvPr/>
          </p:nvSpPr>
          <p:spPr bwMode="auto">
            <a:xfrm>
              <a:off x="1578" y="1899"/>
              <a:ext cx="1103" cy="288"/>
            </a:xfrm>
            <a:prstGeom prst="roundRect">
              <a:avLst>
                <a:gd name="adj" fmla="val 16667"/>
              </a:avLst>
            </a:prstGeom>
            <a:solidFill>
              <a:srgbClr val="FFFFFF"/>
            </a:solidFill>
            <a:ln w="9525" algn="ctr">
              <a:solidFill>
                <a:srgbClr val="333399"/>
              </a:solidFill>
              <a:round/>
              <a:headEnd/>
              <a:tailEnd/>
            </a:ln>
            <a:effectLst>
              <a:outerShdw dist="53882" dir="2700000" algn="ctr" rotWithShape="0">
                <a:srgbClr val="CECECE"/>
              </a:outerShdw>
            </a:effectLst>
          </p:spPr>
          <p:txBody>
            <a:bodyPr wrap="none" anchor="ctr"/>
            <a:lstStyle/>
            <a:p>
              <a:pPr>
                <a:defRPr/>
              </a:pPr>
              <a:r>
                <a:rPr lang="en-US" sz="1600"/>
                <a:t>InsertCommand</a:t>
              </a:r>
            </a:p>
          </p:txBody>
        </p:sp>
        <p:sp>
          <p:nvSpPr>
            <p:cNvPr id="16" name="AutoShape 15"/>
            <p:cNvSpPr>
              <a:spLocks noChangeArrowheads="1"/>
            </p:cNvSpPr>
            <p:nvPr/>
          </p:nvSpPr>
          <p:spPr bwMode="auto">
            <a:xfrm>
              <a:off x="1578" y="2262"/>
              <a:ext cx="1103" cy="288"/>
            </a:xfrm>
            <a:prstGeom prst="roundRect">
              <a:avLst>
                <a:gd name="adj" fmla="val 16667"/>
              </a:avLst>
            </a:prstGeom>
            <a:solidFill>
              <a:srgbClr val="FFFFFF"/>
            </a:solidFill>
            <a:ln w="9525" algn="ctr">
              <a:solidFill>
                <a:srgbClr val="333399"/>
              </a:solidFill>
              <a:round/>
              <a:headEnd/>
              <a:tailEnd/>
            </a:ln>
            <a:effectLst>
              <a:outerShdw dist="53882" dir="2700000" algn="ctr" rotWithShape="0">
                <a:srgbClr val="CECECE"/>
              </a:outerShdw>
            </a:effectLst>
          </p:spPr>
          <p:txBody>
            <a:bodyPr wrap="none" anchor="ctr"/>
            <a:lstStyle/>
            <a:p>
              <a:pPr>
                <a:defRPr/>
              </a:pPr>
              <a:r>
                <a:rPr lang="en-US" sz="1600"/>
                <a:t>UpdateCommand</a:t>
              </a:r>
            </a:p>
          </p:txBody>
        </p:sp>
        <p:sp>
          <p:nvSpPr>
            <p:cNvPr id="17" name="AutoShape 16"/>
            <p:cNvSpPr>
              <a:spLocks noChangeArrowheads="1"/>
            </p:cNvSpPr>
            <p:nvPr/>
          </p:nvSpPr>
          <p:spPr bwMode="auto">
            <a:xfrm>
              <a:off x="1578" y="2625"/>
              <a:ext cx="1103" cy="288"/>
            </a:xfrm>
            <a:prstGeom prst="roundRect">
              <a:avLst>
                <a:gd name="adj" fmla="val 16667"/>
              </a:avLst>
            </a:prstGeom>
            <a:solidFill>
              <a:srgbClr val="FFFFFF"/>
            </a:solidFill>
            <a:ln w="9525" algn="ctr">
              <a:solidFill>
                <a:srgbClr val="333399"/>
              </a:solidFill>
              <a:round/>
              <a:headEnd/>
              <a:tailEnd/>
            </a:ln>
            <a:effectLst>
              <a:outerShdw dist="53882" dir="2700000" algn="ctr" rotWithShape="0">
                <a:srgbClr val="CECECE"/>
              </a:outerShdw>
            </a:effectLst>
          </p:spPr>
          <p:txBody>
            <a:bodyPr wrap="none" anchor="ctr"/>
            <a:lstStyle/>
            <a:p>
              <a:pPr>
                <a:defRPr/>
              </a:pPr>
              <a:r>
                <a:rPr lang="en-US" sz="1600"/>
                <a:t>DeleteCommand</a:t>
              </a:r>
            </a:p>
          </p:txBody>
        </p:sp>
      </p:grpSp>
      <p:sp>
        <p:nvSpPr>
          <p:cNvPr id="18" name="Line 17"/>
          <p:cNvSpPr>
            <a:spLocks noChangeShapeType="1"/>
          </p:cNvSpPr>
          <p:nvPr/>
        </p:nvSpPr>
        <p:spPr bwMode="auto">
          <a:xfrm>
            <a:off x="2625725" y="4953000"/>
            <a:ext cx="0" cy="762000"/>
          </a:xfrm>
          <a:prstGeom prst="line">
            <a:avLst/>
          </a:prstGeom>
          <a:noFill/>
          <a:ln w="38100">
            <a:solidFill>
              <a:schemeClr val="tx1"/>
            </a:solidFill>
            <a:round/>
            <a:headEnd type="stealth" w="lg" len="lg"/>
            <a:tailEnd type="stealth" w="lg" len="lg"/>
          </a:ln>
          <a:extLst>
            <a:ext uri="{909E8E84-426E-40DD-AFC4-6F175D3DCCD1}">
              <a14:hiddenFill xmlns:a14="http://schemas.microsoft.com/office/drawing/2010/main">
                <a:noFill/>
              </a14:hiddenFill>
            </a:ext>
          </a:extLst>
        </p:spPr>
        <p:txBody>
          <a:bodyPr wrap="none" anchor="ctr"/>
          <a:lstStyle/>
          <a:p>
            <a:endParaRPr lang="pt-BR"/>
          </a:p>
        </p:txBody>
      </p:sp>
      <p:sp>
        <p:nvSpPr>
          <p:cNvPr id="19" name="Line 18"/>
          <p:cNvSpPr>
            <a:spLocks noChangeShapeType="1"/>
          </p:cNvSpPr>
          <p:nvPr/>
        </p:nvSpPr>
        <p:spPr bwMode="auto">
          <a:xfrm>
            <a:off x="6892925" y="5178425"/>
            <a:ext cx="0" cy="765175"/>
          </a:xfrm>
          <a:prstGeom prst="line">
            <a:avLst/>
          </a:prstGeom>
          <a:noFill/>
          <a:ln w="38100">
            <a:solidFill>
              <a:schemeClr val="tx1"/>
            </a:solidFill>
            <a:prstDash val="sysDot"/>
            <a:round/>
            <a:headEnd type="stealth" w="lg" len="lg"/>
            <a:tailEnd type="stealth" w="lg" len="lg"/>
          </a:ln>
          <a:extLst>
            <a:ext uri="{909E8E84-426E-40DD-AFC4-6F175D3DCCD1}">
              <a14:hiddenFill xmlns:a14="http://schemas.microsoft.com/office/drawing/2010/main">
                <a:noFill/>
              </a14:hiddenFill>
            </a:ext>
          </a:extLst>
        </p:spPr>
        <p:txBody>
          <a:bodyPr wrap="none" anchor="ctr"/>
          <a:lstStyle/>
          <a:p>
            <a:endParaRPr lang="pt-BR"/>
          </a:p>
        </p:txBody>
      </p:sp>
      <p:sp>
        <p:nvSpPr>
          <p:cNvPr id="20" name="AutoShape 19"/>
          <p:cNvSpPr>
            <a:spLocks noChangeArrowheads="1"/>
          </p:cNvSpPr>
          <p:nvPr/>
        </p:nvSpPr>
        <p:spPr bwMode="auto">
          <a:xfrm>
            <a:off x="5183188" y="1219200"/>
            <a:ext cx="3233737" cy="4775200"/>
          </a:xfrm>
          <a:prstGeom prst="roundRect">
            <a:avLst>
              <a:gd name="adj" fmla="val 4634"/>
            </a:avLst>
          </a:prstGeom>
          <a:gradFill rotWithShape="0">
            <a:gsLst>
              <a:gs pos="0">
                <a:srgbClr val="99CCFF">
                  <a:gamma/>
                  <a:tint val="4314"/>
                  <a:invGamma/>
                </a:srgbClr>
              </a:gs>
              <a:gs pos="100000">
                <a:srgbClr val="99CCFF"/>
              </a:gs>
            </a:gsLst>
            <a:lin ang="5400000" scaled="1"/>
          </a:gradFill>
          <a:ln w="9525" algn="ctr">
            <a:solidFill>
              <a:srgbClr val="0033CC"/>
            </a:solidFill>
            <a:round/>
            <a:headEnd/>
            <a:tailEnd/>
          </a:ln>
          <a:effectLst>
            <a:outerShdw dist="53882" dir="2700000" algn="ctr" rotWithShape="0">
              <a:srgbClr val="969696"/>
            </a:outerShdw>
          </a:effectLst>
        </p:spPr>
        <p:txBody>
          <a:bodyPr wrap="none" tIns="27432" bIns="27432"/>
          <a:lstStyle/>
          <a:p>
            <a:pPr>
              <a:defRPr/>
            </a:pPr>
            <a:r>
              <a:rPr lang="en-US">
                <a:solidFill>
                  <a:srgbClr val="3333CC"/>
                </a:solidFill>
              </a:rPr>
              <a:t>DataSet</a:t>
            </a:r>
          </a:p>
        </p:txBody>
      </p:sp>
      <p:sp>
        <p:nvSpPr>
          <p:cNvPr id="21" name="AutoShape 20"/>
          <p:cNvSpPr>
            <a:spLocks noChangeArrowheads="1"/>
          </p:cNvSpPr>
          <p:nvPr/>
        </p:nvSpPr>
        <p:spPr bwMode="auto">
          <a:xfrm>
            <a:off x="5322888" y="1600200"/>
            <a:ext cx="2955925" cy="3429000"/>
          </a:xfrm>
          <a:prstGeom prst="roundRect">
            <a:avLst>
              <a:gd name="adj" fmla="val 5458"/>
            </a:avLst>
          </a:prstGeom>
          <a:gradFill rotWithShape="0">
            <a:gsLst>
              <a:gs pos="0">
                <a:srgbClr val="FFFFCC"/>
              </a:gs>
              <a:gs pos="100000">
                <a:srgbClr val="FFFFFF"/>
              </a:gs>
            </a:gsLst>
            <a:lin ang="0" scaled="1"/>
          </a:gradFill>
          <a:ln w="9525">
            <a:solidFill>
              <a:srgbClr val="333399"/>
            </a:solidFill>
            <a:round/>
            <a:headEnd/>
            <a:tailEnd/>
          </a:ln>
          <a:effectLst>
            <a:outerShdw dist="53882" dir="2700000" algn="ctr" rotWithShape="0">
              <a:srgbClr val="C0C0C0"/>
            </a:outerShdw>
          </a:effectLst>
        </p:spPr>
        <p:txBody>
          <a:bodyPr wrap="none"/>
          <a:lstStyle/>
          <a:p>
            <a:pPr>
              <a:defRPr/>
            </a:pPr>
            <a:r>
              <a:rPr lang="en-US"/>
              <a:t>DataTableCollection</a:t>
            </a:r>
          </a:p>
        </p:txBody>
      </p:sp>
      <p:sp>
        <p:nvSpPr>
          <p:cNvPr id="22" name="AutoShape 21"/>
          <p:cNvSpPr>
            <a:spLocks noChangeArrowheads="1"/>
          </p:cNvSpPr>
          <p:nvPr/>
        </p:nvSpPr>
        <p:spPr bwMode="auto">
          <a:xfrm>
            <a:off x="5475288" y="2133600"/>
            <a:ext cx="2651125" cy="2133600"/>
          </a:xfrm>
          <a:prstGeom prst="roundRect">
            <a:avLst>
              <a:gd name="adj" fmla="val 7861"/>
            </a:avLst>
          </a:prstGeom>
          <a:gradFill rotWithShape="0">
            <a:gsLst>
              <a:gs pos="0">
                <a:srgbClr val="99CCFF">
                  <a:gamma/>
                  <a:tint val="4314"/>
                  <a:invGamma/>
                </a:srgbClr>
              </a:gs>
              <a:gs pos="100000">
                <a:srgbClr val="99CCFF"/>
              </a:gs>
            </a:gsLst>
            <a:lin ang="5400000" scaled="1"/>
          </a:gradFill>
          <a:ln w="9525" algn="ctr">
            <a:solidFill>
              <a:srgbClr val="0033CC"/>
            </a:solidFill>
            <a:round/>
            <a:headEnd/>
            <a:tailEnd/>
          </a:ln>
          <a:effectLst>
            <a:outerShdw dist="53882" dir="2700000" algn="ctr" rotWithShape="0">
              <a:srgbClr val="969696"/>
            </a:outerShdw>
          </a:effectLst>
        </p:spPr>
        <p:txBody>
          <a:bodyPr wrap="none" tIns="27432" bIns="27432"/>
          <a:lstStyle/>
          <a:p>
            <a:pPr>
              <a:defRPr/>
            </a:pPr>
            <a:r>
              <a:rPr lang="en-US">
                <a:solidFill>
                  <a:srgbClr val="3333CC"/>
                </a:solidFill>
              </a:rPr>
              <a:t>DataTable</a:t>
            </a:r>
          </a:p>
        </p:txBody>
      </p:sp>
      <p:sp>
        <p:nvSpPr>
          <p:cNvPr id="23" name="AutoShape 22"/>
          <p:cNvSpPr>
            <a:spLocks noChangeArrowheads="1"/>
          </p:cNvSpPr>
          <p:nvPr/>
        </p:nvSpPr>
        <p:spPr bwMode="auto">
          <a:xfrm>
            <a:off x="5627688" y="2590800"/>
            <a:ext cx="2346325" cy="457200"/>
          </a:xfrm>
          <a:prstGeom prst="roundRect">
            <a:avLst>
              <a:gd name="adj" fmla="val 16667"/>
            </a:avLst>
          </a:prstGeom>
          <a:solidFill>
            <a:srgbClr val="FFFFFF"/>
          </a:solidFill>
          <a:ln w="9525" algn="ctr">
            <a:solidFill>
              <a:srgbClr val="333399"/>
            </a:solidFill>
            <a:round/>
            <a:headEnd/>
            <a:tailEnd/>
          </a:ln>
          <a:effectLst>
            <a:outerShdw dist="53882" dir="2700000" algn="ctr" rotWithShape="0">
              <a:srgbClr val="CECECE"/>
            </a:outerShdw>
          </a:effectLst>
        </p:spPr>
        <p:txBody>
          <a:bodyPr wrap="none" anchor="ctr"/>
          <a:lstStyle/>
          <a:p>
            <a:pPr>
              <a:defRPr/>
            </a:pPr>
            <a:r>
              <a:rPr lang="en-US" sz="1600"/>
              <a:t>DataRowCollection</a:t>
            </a:r>
          </a:p>
        </p:txBody>
      </p:sp>
      <p:sp>
        <p:nvSpPr>
          <p:cNvPr id="24" name="AutoShape 23"/>
          <p:cNvSpPr>
            <a:spLocks noChangeArrowheads="1"/>
          </p:cNvSpPr>
          <p:nvPr/>
        </p:nvSpPr>
        <p:spPr bwMode="auto">
          <a:xfrm>
            <a:off x="5627688" y="3124200"/>
            <a:ext cx="2346325" cy="457200"/>
          </a:xfrm>
          <a:prstGeom prst="roundRect">
            <a:avLst>
              <a:gd name="adj" fmla="val 16667"/>
            </a:avLst>
          </a:prstGeom>
          <a:solidFill>
            <a:srgbClr val="FFFFFF"/>
          </a:solidFill>
          <a:ln w="9525" algn="ctr">
            <a:solidFill>
              <a:srgbClr val="333399"/>
            </a:solidFill>
            <a:round/>
            <a:headEnd/>
            <a:tailEnd/>
          </a:ln>
          <a:effectLst>
            <a:outerShdw dist="53882" dir="2700000" algn="ctr" rotWithShape="0">
              <a:srgbClr val="CECECE"/>
            </a:outerShdw>
          </a:effectLst>
        </p:spPr>
        <p:txBody>
          <a:bodyPr wrap="none" anchor="ctr"/>
          <a:lstStyle/>
          <a:p>
            <a:pPr>
              <a:defRPr/>
            </a:pPr>
            <a:r>
              <a:rPr lang="en-US" sz="1600"/>
              <a:t>DataColumnCollection</a:t>
            </a:r>
          </a:p>
        </p:txBody>
      </p:sp>
      <p:sp>
        <p:nvSpPr>
          <p:cNvPr id="25" name="AutoShape 24"/>
          <p:cNvSpPr>
            <a:spLocks noChangeArrowheads="1"/>
          </p:cNvSpPr>
          <p:nvPr/>
        </p:nvSpPr>
        <p:spPr bwMode="auto">
          <a:xfrm>
            <a:off x="5627688" y="3657600"/>
            <a:ext cx="2346325" cy="457200"/>
          </a:xfrm>
          <a:prstGeom prst="roundRect">
            <a:avLst>
              <a:gd name="adj" fmla="val 16667"/>
            </a:avLst>
          </a:prstGeom>
          <a:solidFill>
            <a:srgbClr val="FFFFFF"/>
          </a:solidFill>
          <a:ln w="9525" algn="ctr">
            <a:solidFill>
              <a:srgbClr val="333399"/>
            </a:solidFill>
            <a:round/>
            <a:headEnd/>
            <a:tailEnd/>
          </a:ln>
          <a:effectLst>
            <a:outerShdw dist="53882" dir="2700000" algn="ctr" rotWithShape="0">
              <a:srgbClr val="CECECE"/>
            </a:outerShdw>
          </a:effectLst>
        </p:spPr>
        <p:txBody>
          <a:bodyPr wrap="none" anchor="ctr"/>
          <a:lstStyle/>
          <a:p>
            <a:pPr>
              <a:defRPr/>
            </a:pPr>
            <a:r>
              <a:rPr lang="en-US" sz="1600"/>
              <a:t>ConstraintCollection</a:t>
            </a:r>
          </a:p>
        </p:txBody>
      </p:sp>
      <p:sp>
        <p:nvSpPr>
          <p:cNvPr id="26" name="AutoShape 25"/>
          <p:cNvSpPr>
            <a:spLocks noChangeArrowheads="1"/>
          </p:cNvSpPr>
          <p:nvPr/>
        </p:nvSpPr>
        <p:spPr bwMode="auto">
          <a:xfrm>
            <a:off x="5627688" y="4419600"/>
            <a:ext cx="2346325" cy="457200"/>
          </a:xfrm>
          <a:prstGeom prst="roundRect">
            <a:avLst>
              <a:gd name="adj" fmla="val 16667"/>
            </a:avLst>
          </a:prstGeom>
          <a:solidFill>
            <a:srgbClr val="FFFFFF"/>
          </a:solidFill>
          <a:ln w="9525" algn="ctr">
            <a:solidFill>
              <a:srgbClr val="333399"/>
            </a:solidFill>
            <a:round/>
            <a:headEnd/>
            <a:tailEnd/>
          </a:ln>
          <a:effectLst>
            <a:outerShdw dist="53882" dir="2700000" algn="ctr" rotWithShape="0">
              <a:srgbClr val="CECECE"/>
            </a:outerShdw>
          </a:effectLst>
        </p:spPr>
        <p:txBody>
          <a:bodyPr wrap="none" anchor="ctr"/>
          <a:lstStyle/>
          <a:p>
            <a:pPr>
              <a:defRPr/>
            </a:pPr>
            <a:r>
              <a:rPr lang="en-US" sz="1600"/>
              <a:t>DataRelationCollection</a:t>
            </a:r>
          </a:p>
        </p:txBody>
      </p:sp>
      <p:sp>
        <p:nvSpPr>
          <p:cNvPr id="27" name="Freeform 26"/>
          <p:cNvSpPr>
            <a:spLocks/>
          </p:cNvSpPr>
          <p:nvPr/>
        </p:nvSpPr>
        <p:spPr bwMode="auto">
          <a:xfrm>
            <a:off x="4191000" y="1981200"/>
            <a:ext cx="381000" cy="2743200"/>
          </a:xfrm>
          <a:custGeom>
            <a:avLst/>
            <a:gdLst>
              <a:gd name="T0" fmla="*/ 0 w 240"/>
              <a:gd name="T1" fmla="*/ 0 h 1728"/>
              <a:gd name="T2" fmla="*/ 2147483647 w 240"/>
              <a:gd name="T3" fmla="*/ 0 h 1728"/>
              <a:gd name="T4" fmla="*/ 2147483647 w 240"/>
              <a:gd name="T5" fmla="*/ 2147483647 h 1728"/>
              <a:gd name="T6" fmla="*/ 0 w 240"/>
              <a:gd name="T7" fmla="*/ 2147483647 h 1728"/>
              <a:gd name="T8" fmla="*/ 0 60000 65536"/>
              <a:gd name="T9" fmla="*/ 0 60000 65536"/>
              <a:gd name="T10" fmla="*/ 0 60000 65536"/>
              <a:gd name="T11" fmla="*/ 0 60000 65536"/>
              <a:gd name="T12" fmla="*/ 0 w 240"/>
              <a:gd name="T13" fmla="*/ 0 h 1728"/>
              <a:gd name="T14" fmla="*/ 240 w 240"/>
              <a:gd name="T15" fmla="*/ 1728 h 1728"/>
            </a:gdLst>
            <a:ahLst/>
            <a:cxnLst>
              <a:cxn ang="T8">
                <a:pos x="T0" y="T1"/>
              </a:cxn>
              <a:cxn ang="T9">
                <a:pos x="T2" y="T3"/>
              </a:cxn>
              <a:cxn ang="T10">
                <a:pos x="T4" y="T5"/>
              </a:cxn>
              <a:cxn ang="T11">
                <a:pos x="T6" y="T7"/>
              </a:cxn>
            </a:cxnLst>
            <a:rect l="T12" t="T13" r="T14" b="T15"/>
            <a:pathLst>
              <a:path w="240" h="1728">
                <a:moveTo>
                  <a:pt x="0" y="0"/>
                </a:moveTo>
                <a:lnTo>
                  <a:pt x="240" y="0"/>
                </a:lnTo>
                <a:lnTo>
                  <a:pt x="240" y="1728"/>
                </a:lnTo>
                <a:lnTo>
                  <a:pt x="0" y="1728"/>
                </a:lnTo>
              </a:path>
            </a:pathLst>
          </a:custGeom>
          <a:noFill/>
          <a:ln w="38100">
            <a:solidFill>
              <a:schemeClr val="tx1"/>
            </a:solidFill>
            <a:prstDash val="sysDot"/>
            <a:round/>
            <a:headEnd type="stealth" w="lg" len="lg"/>
            <a:tailEnd type="stealth" w="lg" len="lg"/>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pt-BR" altLang="pt-BR"/>
          </a:p>
        </p:txBody>
      </p:sp>
      <p:sp>
        <p:nvSpPr>
          <p:cNvPr id="28" name="Line 27"/>
          <p:cNvSpPr>
            <a:spLocks noChangeShapeType="1"/>
          </p:cNvSpPr>
          <p:nvPr/>
        </p:nvSpPr>
        <p:spPr bwMode="auto">
          <a:xfrm>
            <a:off x="4572000" y="3124200"/>
            <a:ext cx="609600" cy="0"/>
          </a:xfrm>
          <a:prstGeom prst="line">
            <a:avLst/>
          </a:prstGeom>
          <a:noFill/>
          <a:ln w="38100">
            <a:solidFill>
              <a:schemeClr val="tx1"/>
            </a:solidFill>
            <a:prstDash val="sysDot"/>
            <a:round/>
            <a:headEnd type="none" w="lg" len="lg"/>
            <a:tailEnd type="stealth" w="lg" len="lg"/>
          </a:ln>
          <a:extLst>
            <a:ext uri="{909E8E84-426E-40DD-AFC4-6F175D3DCCD1}">
              <a14:hiddenFill xmlns:a14="http://schemas.microsoft.com/office/drawing/2010/main">
                <a:noFill/>
              </a14:hiddenFill>
            </a:ext>
          </a:extLst>
        </p:spPr>
        <p:txBody>
          <a:bodyPr wrap="none" anchor="ctr"/>
          <a:lstStyle/>
          <a:p>
            <a:endParaRPr lang="pt-BR"/>
          </a:p>
        </p:txBody>
      </p:sp>
      <p:sp>
        <p:nvSpPr>
          <p:cNvPr id="29" name="Rectangle 28"/>
          <p:cNvSpPr>
            <a:spLocks noChangeArrowheads="1"/>
          </p:cNvSpPr>
          <p:nvPr/>
        </p:nvSpPr>
        <p:spPr bwMode="auto">
          <a:xfrm>
            <a:off x="6505575" y="5337175"/>
            <a:ext cx="1066800" cy="381000"/>
          </a:xfrm>
          <a:prstGeom prst="rect">
            <a:avLst/>
          </a:prstGeom>
          <a:solidFill>
            <a:srgbClr val="C3E4FD"/>
          </a:solidFill>
          <a:ln w="12700" cap="rnd" algn="ctr">
            <a:solidFill>
              <a:srgbClr val="B2B2B2"/>
            </a:solidFill>
            <a:miter lim="800000"/>
            <a:headEnd/>
            <a:tailEnd/>
          </a:ln>
          <a:effectLst>
            <a:outerShdw dist="63500" dir="3187806" algn="ctr" rotWithShape="0">
              <a:srgbClr val="B2B2B2"/>
            </a:outerShdw>
          </a:effectLst>
        </p:spPr>
        <p:txBody>
          <a:bodyPr tIns="91440" bIns="91440" anchor="ctr"/>
          <a:lstStyle/>
          <a:p>
            <a:pPr algn="ctr">
              <a:defRPr/>
            </a:pPr>
            <a:r>
              <a:rPr lang="en-US" b="1">
                <a:solidFill>
                  <a:srgbClr val="6699FF"/>
                </a:solidFill>
                <a:effectLst>
                  <a:outerShdw blurRad="38100" dist="38100" dir="2700000" algn="tl">
                    <a:srgbClr val="000000"/>
                  </a:outerShdw>
                </a:effectLst>
              </a:rPr>
              <a:t>XML</a:t>
            </a:r>
          </a:p>
        </p:txBody>
      </p:sp>
    </p:spTree>
    <p:custDataLst>
      <p:tags r:id="rId1"/>
    </p:custDataLst>
    <p:extLst>
      <p:ext uri="{BB962C8B-B14F-4D97-AF65-F5344CB8AC3E}">
        <p14:creationId xmlns:p14="http://schemas.microsoft.com/office/powerpoint/2010/main" val="4051394161"/>
      </p:ext>
    </p:extLst>
  </p:cSld>
  <p:clrMapOvr>
    <a:masterClrMapping/>
  </p:clrMapOvr>
  <p:transition>
    <p:fade/>
  </p:transition>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sz="4000" dirty="0" err="1" smtClean="0"/>
              <a:t>Integração</a:t>
            </a:r>
            <a:r>
              <a:rPr lang="en-US" sz="4000" dirty="0" smtClean="0"/>
              <a:t> com </a:t>
            </a:r>
            <a:r>
              <a:rPr lang="en-US" sz="4000" dirty="0" err="1" smtClean="0"/>
              <a:t>Linguagens</a:t>
            </a:r>
            <a:r>
              <a:rPr lang="en-US" sz="4000" dirty="0" smtClean="0"/>
              <a:t> de </a:t>
            </a:r>
            <a:r>
              <a:rPr lang="en-US" sz="4000" dirty="0" err="1" smtClean="0"/>
              <a:t>Programação</a:t>
            </a:r>
            <a:endParaRPr lang="en-US" sz="4000" dirty="0"/>
          </a:p>
        </p:txBody>
      </p:sp>
    </p:spTree>
    <p:extLst>
      <p:ext uri="{BB962C8B-B14F-4D97-AF65-F5344CB8AC3E}">
        <p14:creationId xmlns:p14="http://schemas.microsoft.com/office/powerpoint/2010/main" val="1131757224"/>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232"/>
        <p:cNvGrpSpPr/>
        <p:nvPr/>
      </p:nvGrpSpPr>
      <p:grpSpPr>
        <a:xfrm>
          <a:off x="0" y="0"/>
          <a:ext cx="0" cy="0"/>
          <a:chOff x="0" y="0"/>
          <a:chExt cx="0" cy="0"/>
        </a:xfrm>
      </p:grpSpPr>
      <p:sp>
        <p:nvSpPr>
          <p:cNvPr id="8" name="Shape 494"/>
          <p:cNvSpPr txBox="1">
            <a:spLocks/>
          </p:cNvSpPr>
          <p:nvPr/>
        </p:nvSpPr>
        <p:spPr>
          <a:xfrm>
            <a:off x="0" y="0"/>
            <a:ext cx="12191999" cy="979136"/>
          </a:xfrm>
          <a:prstGeom prst="rect">
            <a:avLst/>
          </a:prstGeom>
          <a:solidFill>
            <a:srgbClr val="008272"/>
          </a:solidFill>
          <a:ln>
            <a:noFill/>
          </a:ln>
        </p:spPr>
        <p:txBody>
          <a:bodyPr lIns="0" tIns="0" rIns="0" bIns="0" anchor="ctr" anchorCtr="0">
            <a:noAutofit/>
          </a:bodyPr>
          <a:lstStyle>
            <a:defPPr marR="0" algn="l" rtl="0">
              <a:lnSpc>
                <a:spcPct val="100000"/>
              </a:lnSpc>
              <a:spcBef>
                <a:spcPts val="0"/>
              </a:spcBef>
              <a:spcAft>
                <a:spcPts val="0"/>
              </a:spcAft>
            </a:defPPr>
            <a:lvl1pPr marL="0" marR="0" indent="0" algn="l" rtl="0">
              <a:lnSpc>
                <a:spcPct val="90000"/>
              </a:lnSpc>
              <a:spcBef>
                <a:spcPts val="0"/>
              </a:spcBef>
              <a:spcAft>
                <a:spcPts val="0"/>
              </a:spcAft>
              <a:buClr>
                <a:schemeClr val="dk1"/>
              </a:buClr>
              <a:buFont typeface="Quattrocento Sans"/>
              <a:buNone/>
              <a:defRPr sz="1400" b="0" i="0" u="none" strike="noStrike" cap="none" baseline="0">
                <a:solidFill>
                  <a:srgbClr val="000000"/>
                </a:solidFill>
                <a:latin typeface="Arial"/>
                <a:ea typeface="Arial"/>
                <a:cs typeface="Arial"/>
                <a:sym typeface="Arial"/>
                <a:rtl val="0"/>
              </a:defRPr>
            </a:lvl1pPr>
            <a:lvl2pPr marL="0" marR="0" indent="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pPr marL="360000">
              <a:buClr>
                <a:srgbClr val="68217A"/>
              </a:buClr>
              <a:buSzPct val="25000"/>
            </a:pPr>
            <a:r>
              <a:rPr lang="en-US" sz="3600" dirty="0" err="1" smtClean="0">
                <a:ea typeface="Quattrocento Sans"/>
              </a:rPr>
              <a:t>Conector</a:t>
            </a:r>
            <a:endParaRPr lang="en-US" sz="3600" kern="0" dirty="0">
              <a:solidFill>
                <a:srgbClr val="FFFFFF"/>
              </a:solidFill>
              <a:latin typeface="Segoe UI Light" panose="020B0502040204020203" pitchFamily="34" charset="0"/>
              <a:ea typeface="Quattrocento Sans"/>
              <a:cs typeface="Segoe UI Light" panose="020B0502040204020203" pitchFamily="34" charset="0"/>
              <a:sym typeface="Quattrocento Sans"/>
            </a:endParaRPr>
          </a:p>
        </p:txBody>
      </p:sp>
      <p:sp>
        <p:nvSpPr>
          <p:cNvPr id="3" name="Rectangle 3"/>
          <p:cNvSpPr txBox="1">
            <a:spLocks noChangeArrowheads="1"/>
          </p:cNvSpPr>
          <p:nvPr/>
        </p:nvSpPr>
        <p:spPr>
          <a:xfrm>
            <a:off x="135467" y="1380066"/>
            <a:ext cx="12056532" cy="4876800"/>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r>
              <a:rPr lang="pt-BR" altLang="pt-BR" sz="3200" kern="0" dirty="0" smtClean="0"/>
              <a:t>As linguagens de programação baseadas no </a:t>
            </a:r>
            <a:r>
              <a:rPr lang="pt-BR" altLang="pt-BR" sz="3200" kern="0" dirty="0" err="1" smtClean="0"/>
              <a:t>.Net</a:t>
            </a:r>
            <a:r>
              <a:rPr lang="pt-BR" altLang="pt-BR" sz="3200" kern="0" dirty="0" smtClean="0"/>
              <a:t> Framework já possuem o conector ADO.NET nativo.</a:t>
            </a:r>
          </a:p>
          <a:p>
            <a:endParaRPr lang="pt-BR" altLang="pt-BR" sz="3200" kern="0" dirty="0"/>
          </a:p>
          <a:p>
            <a:r>
              <a:rPr lang="pt-BR" altLang="pt-BR" sz="3200" kern="0" dirty="0" smtClean="0"/>
              <a:t>Para utilizar basta instanciar os objetos correspondentes. </a:t>
            </a:r>
          </a:p>
          <a:p>
            <a:pPr>
              <a:buFont typeface="Arial" panose="020B0604020202020204" pitchFamily="34" charset="0"/>
              <a:buNone/>
            </a:pPr>
            <a:endParaRPr lang="pt-BR" altLang="pt-BR" sz="2000" kern="0" dirty="0" smtClean="0"/>
          </a:p>
        </p:txBody>
      </p:sp>
    </p:spTree>
    <p:custDataLst>
      <p:tags r:id="rId1"/>
    </p:custDataLst>
    <p:extLst>
      <p:ext uri="{BB962C8B-B14F-4D97-AF65-F5344CB8AC3E}">
        <p14:creationId xmlns:p14="http://schemas.microsoft.com/office/powerpoint/2010/main" val="408350668"/>
      </p:ext>
    </p:extLst>
  </p:cSld>
  <p:clrMapOvr>
    <a:masterClrMapping/>
  </p:clrMapOvr>
  <p:transition>
    <p:fade/>
  </p:transition>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232"/>
        <p:cNvGrpSpPr/>
        <p:nvPr/>
      </p:nvGrpSpPr>
      <p:grpSpPr>
        <a:xfrm>
          <a:off x="0" y="0"/>
          <a:ext cx="0" cy="0"/>
          <a:chOff x="0" y="0"/>
          <a:chExt cx="0" cy="0"/>
        </a:xfrm>
      </p:grpSpPr>
      <p:sp>
        <p:nvSpPr>
          <p:cNvPr id="8" name="Shape 494"/>
          <p:cNvSpPr txBox="1">
            <a:spLocks/>
          </p:cNvSpPr>
          <p:nvPr/>
        </p:nvSpPr>
        <p:spPr>
          <a:xfrm>
            <a:off x="0" y="0"/>
            <a:ext cx="12191999" cy="979136"/>
          </a:xfrm>
          <a:prstGeom prst="rect">
            <a:avLst/>
          </a:prstGeom>
          <a:solidFill>
            <a:srgbClr val="008272"/>
          </a:solidFill>
          <a:ln>
            <a:noFill/>
          </a:ln>
        </p:spPr>
        <p:txBody>
          <a:bodyPr lIns="0" tIns="0" rIns="0" bIns="0" anchor="ctr" anchorCtr="0">
            <a:noAutofit/>
          </a:bodyPr>
          <a:lstStyle>
            <a:defPPr marR="0" algn="l" rtl="0">
              <a:lnSpc>
                <a:spcPct val="100000"/>
              </a:lnSpc>
              <a:spcBef>
                <a:spcPts val="0"/>
              </a:spcBef>
              <a:spcAft>
                <a:spcPts val="0"/>
              </a:spcAft>
            </a:defPPr>
            <a:lvl1pPr marL="0" marR="0" indent="0" algn="l" rtl="0">
              <a:lnSpc>
                <a:spcPct val="90000"/>
              </a:lnSpc>
              <a:spcBef>
                <a:spcPts val="0"/>
              </a:spcBef>
              <a:spcAft>
                <a:spcPts val="0"/>
              </a:spcAft>
              <a:buClr>
                <a:schemeClr val="dk1"/>
              </a:buClr>
              <a:buFont typeface="Quattrocento Sans"/>
              <a:buNone/>
              <a:defRPr sz="1400" b="0" i="0" u="none" strike="noStrike" cap="none" baseline="0">
                <a:solidFill>
                  <a:srgbClr val="000000"/>
                </a:solidFill>
                <a:latin typeface="Arial"/>
                <a:ea typeface="Arial"/>
                <a:cs typeface="Arial"/>
                <a:sym typeface="Arial"/>
                <a:rtl val="0"/>
              </a:defRPr>
            </a:lvl1pPr>
            <a:lvl2pPr marL="0" marR="0" indent="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pPr marL="360000">
              <a:buClr>
                <a:srgbClr val="68217A"/>
              </a:buClr>
              <a:buSzPct val="25000"/>
            </a:pPr>
            <a:r>
              <a:rPr lang="en-US" sz="3600" dirty="0" err="1" smtClean="0">
                <a:ea typeface="Quattrocento Sans"/>
              </a:rPr>
              <a:t>Exemplo</a:t>
            </a:r>
            <a:r>
              <a:rPr lang="en-US" sz="3600" dirty="0" smtClean="0">
                <a:ea typeface="Quattrocento Sans"/>
              </a:rPr>
              <a:t> Visual Basic</a:t>
            </a:r>
            <a:endParaRPr lang="en-US" sz="3600" kern="0" dirty="0">
              <a:solidFill>
                <a:srgbClr val="FFFFFF"/>
              </a:solidFill>
              <a:latin typeface="Segoe UI Light" panose="020B0502040204020203" pitchFamily="34" charset="0"/>
              <a:ea typeface="Quattrocento Sans"/>
              <a:cs typeface="Segoe UI Light" panose="020B0502040204020203" pitchFamily="34" charset="0"/>
              <a:sym typeface="Quattrocento Sans"/>
            </a:endParaRPr>
          </a:p>
        </p:txBody>
      </p:sp>
      <p:sp>
        <p:nvSpPr>
          <p:cNvPr id="3" name="Rectangle 3"/>
          <p:cNvSpPr txBox="1">
            <a:spLocks noChangeArrowheads="1"/>
          </p:cNvSpPr>
          <p:nvPr/>
        </p:nvSpPr>
        <p:spPr>
          <a:xfrm>
            <a:off x="135467" y="1380066"/>
            <a:ext cx="12056532" cy="5401734"/>
          </a:xfrm>
          <a:prstGeom prst="rect">
            <a:avLst/>
          </a:prstGeom>
          <a:solidFill>
            <a:schemeClr val="tx2">
              <a:lumMod val="10000"/>
            </a:schemeClr>
          </a:solidFill>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r>
              <a:rPr lang="en-US" sz="1200" dirty="0">
                <a:solidFill>
                  <a:srgbClr val="569CD6"/>
                </a:solidFill>
                <a:highlight>
                  <a:srgbClr val="1E1E1E"/>
                </a:highlight>
                <a:latin typeface="Consolas" panose="020B0609020204030204" pitchFamily="49" charset="0"/>
              </a:rPr>
              <a:t>Public</a:t>
            </a:r>
            <a:r>
              <a:rPr lang="en-US" sz="1200" dirty="0">
                <a:solidFill>
                  <a:srgbClr val="DCDCDC"/>
                </a:solidFill>
                <a:highlight>
                  <a:srgbClr val="1E1E1E"/>
                </a:highlight>
                <a:latin typeface="Consolas" panose="020B0609020204030204" pitchFamily="49" charset="0"/>
              </a:rPr>
              <a:t> </a:t>
            </a:r>
            <a:r>
              <a:rPr lang="en-US" sz="1200" dirty="0">
                <a:solidFill>
                  <a:srgbClr val="569CD6"/>
                </a:solidFill>
                <a:highlight>
                  <a:srgbClr val="1E1E1E"/>
                </a:highlight>
                <a:latin typeface="Consolas" panose="020B0609020204030204" pitchFamily="49" charset="0"/>
              </a:rPr>
              <a:t>Class</a:t>
            </a:r>
            <a:r>
              <a:rPr lang="en-US" sz="1200" dirty="0">
                <a:solidFill>
                  <a:srgbClr val="DCDCDC"/>
                </a:solidFill>
                <a:highlight>
                  <a:srgbClr val="1E1E1E"/>
                </a:highlight>
                <a:latin typeface="Consolas" panose="020B0609020204030204" pitchFamily="49" charset="0"/>
              </a:rPr>
              <a:t> </a:t>
            </a:r>
            <a:r>
              <a:rPr lang="en-US" sz="1200" dirty="0" err="1">
                <a:solidFill>
                  <a:srgbClr val="4EC9B0"/>
                </a:solidFill>
                <a:highlight>
                  <a:srgbClr val="1E1E1E"/>
                </a:highlight>
                <a:latin typeface="Consolas" panose="020B0609020204030204" pitchFamily="49" charset="0"/>
              </a:rPr>
              <a:t>Exemplo</a:t>
            </a:r>
            <a:endParaRPr lang="en-US" sz="1200" dirty="0">
              <a:solidFill>
                <a:srgbClr val="DCDCDC"/>
              </a:solidFill>
              <a:highlight>
                <a:srgbClr val="1E1E1E"/>
              </a:highlight>
              <a:latin typeface="Consolas" panose="020B0609020204030204" pitchFamily="49" charset="0"/>
            </a:endParaRPr>
          </a:p>
          <a:p>
            <a:endParaRPr lang="en-US" sz="1200" dirty="0">
              <a:solidFill>
                <a:srgbClr val="DCDCDC"/>
              </a:solidFill>
              <a:highlight>
                <a:srgbClr val="1E1E1E"/>
              </a:highlight>
              <a:latin typeface="Consolas" panose="020B0609020204030204" pitchFamily="49" charset="0"/>
            </a:endParaRPr>
          </a:p>
          <a:p>
            <a:r>
              <a:rPr lang="en-US" sz="1200" dirty="0">
                <a:solidFill>
                  <a:srgbClr val="DCDCDC"/>
                </a:solidFill>
                <a:highlight>
                  <a:srgbClr val="1E1E1E"/>
                </a:highlight>
                <a:latin typeface="Consolas" panose="020B0609020204030204" pitchFamily="49" charset="0"/>
              </a:rPr>
              <a:t>    </a:t>
            </a:r>
            <a:r>
              <a:rPr lang="en-US" sz="1200" dirty="0">
                <a:solidFill>
                  <a:srgbClr val="569CD6"/>
                </a:solidFill>
                <a:highlight>
                  <a:srgbClr val="1E1E1E"/>
                </a:highlight>
                <a:latin typeface="Consolas" panose="020B0609020204030204" pitchFamily="49" charset="0"/>
              </a:rPr>
              <a:t>Dim</a:t>
            </a:r>
            <a:r>
              <a:rPr lang="en-US" sz="1200" dirty="0">
                <a:solidFill>
                  <a:srgbClr val="DCDCDC"/>
                </a:solidFill>
                <a:highlight>
                  <a:srgbClr val="1E1E1E"/>
                </a:highlight>
                <a:latin typeface="Consolas" panose="020B0609020204030204" pitchFamily="49" charset="0"/>
              </a:rPr>
              <a:t> Cn </a:t>
            </a:r>
            <a:r>
              <a:rPr lang="en-US" sz="1200" dirty="0">
                <a:solidFill>
                  <a:srgbClr val="569CD6"/>
                </a:solidFill>
                <a:highlight>
                  <a:srgbClr val="1E1E1E"/>
                </a:highlight>
                <a:latin typeface="Consolas" panose="020B0609020204030204" pitchFamily="49" charset="0"/>
              </a:rPr>
              <a:t>As</a:t>
            </a:r>
            <a:r>
              <a:rPr lang="en-US" sz="1200" dirty="0">
                <a:solidFill>
                  <a:srgbClr val="DCDCDC"/>
                </a:solidFill>
                <a:highlight>
                  <a:srgbClr val="1E1E1E"/>
                </a:highlight>
                <a:latin typeface="Consolas" panose="020B0609020204030204" pitchFamily="49" charset="0"/>
              </a:rPr>
              <a:t> </a:t>
            </a:r>
            <a:r>
              <a:rPr lang="en-US" sz="1200" dirty="0">
                <a:solidFill>
                  <a:srgbClr val="569CD6"/>
                </a:solidFill>
                <a:highlight>
                  <a:srgbClr val="1E1E1E"/>
                </a:highlight>
                <a:latin typeface="Consolas" panose="020B0609020204030204" pitchFamily="49" charset="0"/>
              </a:rPr>
              <a:t>New</a:t>
            </a:r>
            <a:r>
              <a:rPr lang="en-US" sz="1200" dirty="0">
                <a:solidFill>
                  <a:srgbClr val="DCDCDC"/>
                </a:solidFill>
                <a:highlight>
                  <a:srgbClr val="1E1E1E"/>
                </a:highlight>
                <a:latin typeface="Consolas" panose="020B0609020204030204" pitchFamily="49" charset="0"/>
              </a:rPr>
              <a:t> </a:t>
            </a:r>
            <a:r>
              <a:rPr lang="en-US" sz="1200" dirty="0" err="1">
                <a:solidFill>
                  <a:srgbClr val="DCDCDC"/>
                </a:solidFill>
                <a:highlight>
                  <a:srgbClr val="1E1E1E"/>
                </a:highlight>
                <a:latin typeface="Consolas" panose="020B0609020204030204" pitchFamily="49" charset="0"/>
              </a:rPr>
              <a:t>Data.SqlClient.</a:t>
            </a:r>
            <a:r>
              <a:rPr lang="en-US" sz="1200" dirty="0" err="1">
                <a:solidFill>
                  <a:srgbClr val="4EC9B0"/>
                </a:solidFill>
                <a:highlight>
                  <a:srgbClr val="1E1E1E"/>
                </a:highlight>
                <a:latin typeface="Consolas" panose="020B0609020204030204" pitchFamily="49" charset="0"/>
              </a:rPr>
              <a:t>SqlConnection</a:t>
            </a:r>
            <a:r>
              <a:rPr lang="en-US" sz="1200" dirty="0">
                <a:solidFill>
                  <a:srgbClr val="DCDCDC"/>
                </a:solidFill>
                <a:highlight>
                  <a:srgbClr val="1E1E1E"/>
                </a:highlight>
                <a:latin typeface="Consolas" panose="020B0609020204030204" pitchFamily="49" charset="0"/>
              </a:rPr>
              <a:t>(</a:t>
            </a:r>
            <a:r>
              <a:rPr lang="en-US" sz="1200" dirty="0">
                <a:solidFill>
                  <a:srgbClr val="D69D85"/>
                </a:solidFill>
                <a:highlight>
                  <a:srgbClr val="1E1E1E"/>
                </a:highlight>
                <a:latin typeface="Consolas" panose="020B0609020204030204" pitchFamily="49" charset="0"/>
              </a:rPr>
              <a:t>"Server=&lt;URI do Servidor&gt;;UID=&lt;</a:t>
            </a:r>
            <a:r>
              <a:rPr lang="en-US" sz="1200" dirty="0" err="1">
                <a:solidFill>
                  <a:srgbClr val="D69D85"/>
                </a:solidFill>
                <a:highlight>
                  <a:srgbClr val="1E1E1E"/>
                </a:highlight>
                <a:latin typeface="Consolas" panose="020B0609020204030204" pitchFamily="49" charset="0"/>
              </a:rPr>
              <a:t>Usuário</a:t>
            </a:r>
            <a:r>
              <a:rPr lang="en-US" sz="1200" dirty="0">
                <a:solidFill>
                  <a:srgbClr val="D69D85"/>
                </a:solidFill>
                <a:highlight>
                  <a:srgbClr val="1E1E1E"/>
                </a:highlight>
                <a:latin typeface="Consolas" panose="020B0609020204030204" pitchFamily="49" charset="0"/>
              </a:rPr>
              <a:t>&gt;;Database=&lt;Database&gt;;PWD=&lt;</a:t>
            </a:r>
            <a:r>
              <a:rPr lang="en-US" sz="1200" dirty="0" err="1">
                <a:solidFill>
                  <a:srgbClr val="D69D85"/>
                </a:solidFill>
                <a:highlight>
                  <a:srgbClr val="1E1E1E"/>
                </a:highlight>
                <a:latin typeface="Consolas" panose="020B0609020204030204" pitchFamily="49" charset="0"/>
              </a:rPr>
              <a:t>Senha</a:t>
            </a:r>
            <a:r>
              <a:rPr lang="en-US" sz="1200" dirty="0">
                <a:solidFill>
                  <a:srgbClr val="D69D85"/>
                </a:solidFill>
                <a:highlight>
                  <a:srgbClr val="1E1E1E"/>
                </a:highlight>
                <a:latin typeface="Consolas" panose="020B0609020204030204" pitchFamily="49" charset="0"/>
              </a:rPr>
              <a:t>&gt;"</a:t>
            </a:r>
            <a:r>
              <a:rPr lang="en-US" sz="1200" dirty="0">
                <a:solidFill>
                  <a:srgbClr val="DCDCDC"/>
                </a:solidFill>
                <a:highlight>
                  <a:srgbClr val="1E1E1E"/>
                </a:highlight>
                <a:latin typeface="Consolas" panose="020B0609020204030204" pitchFamily="49" charset="0"/>
              </a:rPr>
              <a:t>)</a:t>
            </a:r>
          </a:p>
          <a:p>
            <a:r>
              <a:rPr lang="en-US" sz="1200" dirty="0">
                <a:solidFill>
                  <a:srgbClr val="DCDCDC"/>
                </a:solidFill>
                <a:highlight>
                  <a:srgbClr val="1E1E1E"/>
                </a:highlight>
                <a:latin typeface="Consolas" panose="020B0609020204030204" pitchFamily="49" charset="0"/>
              </a:rPr>
              <a:t>    </a:t>
            </a:r>
            <a:r>
              <a:rPr lang="en-US" sz="1200" dirty="0">
                <a:solidFill>
                  <a:srgbClr val="569CD6"/>
                </a:solidFill>
                <a:highlight>
                  <a:srgbClr val="1E1E1E"/>
                </a:highlight>
                <a:latin typeface="Consolas" panose="020B0609020204030204" pitchFamily="49" charset="0"/>
              </a:rPr>
              <a:t>Dim</a:t>
            </a:r>
            <a:r>
              <a:rPr lang="en-US" sz="1200" dirty="0">
                <a:solidFill>
                  <a:srgbClr val="DCDCDC"/>
                </a:solidFill>
                <a:highlight>
                  <a:srgbClr val="1E1E1E"/>
                </a:highlight>
                <a:latin typeface="Consolas" panose="020B0609020204030204" pitchFamily="49" charset="0"/>
              </a:rPr>
              <a:t> Cm </a:t>
            </a:r>
            <a:r>
              <a:rPr lang="en-US" sz="1200" dirty="0">
                <a:solidFill>
                  <a:srgbClr val="569CD6"/>
                </a:solidFill>
                <a:highlight>
                  <a:srgbClr val="1E1E1E"/>
                </a:highlight>
                <a:latin typeface="Consolas" panose="020B0609020204030204" pitchFamily="49" charset="0"/>
              </a:rPr>
              <a:t>As</a:t>
            </a:r>
            <a:r>
              <a:rPr lang="en-US" sz="1200" dirty="0">
                <a:solidFill>
                  <a:srgbClr val="DCDCDC"/>
                </a:solidFill>
                <a:highlight>
                  <a:srgbClr val="1E1E1E"/>
                </a:highlight>
                <a:latin typeface="Consolas" panose="020B0609020204030204" pitchFamily="49" charset="0"/>
              </a:rPr>
              <a:t> </a:t>
            </a:r>
            <a:r>
              <a:rPr lang="en-US" sz="1200" dirty="0">
                <a:solidFill>
                  <a:srgbClr val="569CD6"/>
                </a:solidFill>
                <a:highlight>
                  <a:srgbClr val="1E1E1E"/>
                </a:highlight>
                <a:latin typeface="Consolas" panose="020B0609020204030204" pitchFamily="49" charset="0"/>
              </a:rPr>
              <a:t>New</a:t>
            </a:r>
            <a:r>
              <a:rPr lang="en-US" sz="1200" dirty="0">
                <a:solidFill>
                  <a:srgbClr val="DCDCDC"/>
                </a:solidFill>
                <a:highlight>
                  <a:srgbClr val="1E1E1E"/>
                </a:highlight>
                <a:latin typeface="Consolas" panose="020B0609020204030204" pitchFamily="49" charset="0"/>
              </a:rPr>
              <a:t> </a:t>
            </a:r>
            <a:r>
              <a:rPr lang="en-US" sz="1200" dirty="0" err="1">
                <a:solidFill>
                  <a:srgbClr val="DCDCDC"/>
                </a:solidFill>
                <a:highlight>
                  <a:srgbClr val="1E1E1E"/>
                </a:highlight>
                <a:latin typeface="Consolas" panose="020B0609020204030204" pitchFamily="49" charset="0"/>
              </a:rPr>
              <a:t>Data.SqlClient.</a:t>
            </a:r>
            <a:r>
              <a:rPr lang="en-US" sz="1200" dirty="0" err="1">
                <a:solidFill>
                  <a:srgbClr val="4EC9B0"/>
                </a:solidFill>
                <a:highlight>
                  <a:srgbClr val="1E1E1E"/>
                </a:highlight>
                <a:latin typeface="Consolas" panose="020B0609020204030204" pitchFamily="49" charset="0"/>
              </a:rPr>
              <a:t>SqlCommand</a:t>
            </a:r>
            <a:r>
              <a:rPr lang="en-US" sz="1200" dirty="0">
                <a:solidFill>
                  <a:srgbClr val="DCDCDC"/>
                </a:solidFill>
                <a:highlight>
                  <a:srgbClr val="1E1E1E"/>
                </a:highlight>
                <a:latin typeface="Consolas" panose="020B0609020204030204" pitchFamily="49" charset="0"/>
              </a:rPr>
              <a:t>(</a:t>
            </a:r>
            <a:r>
              <a:rPr lang="en-US" sz="1200" dirty="0">
                <a:solidFill>
                  <a:srgbClr val="D69D85"/>
                </a:solidFill>
                <a:highlight>
                  <a:srgbClr val="1E1E1E"/>
                </a:highlight>
                <a:latin typeface="Consolas" panose="020B0609020204030204" pitchFamily="49" charset="0"/>
              </a:rPr>
              <a:t>""</a:t>
            </a:r>
            <a:r>
              <a:rPr lang="en-US" sz="1200" dirty="0">
                <a:solidFill>
                  <a:srgbClr val="DCDCDC"/>
                </a:solidFill>
                <a:highlight>
                  <a:srgbClr val="1E1E1E"/>
                </a:highlight>
                <a:latin typeface="Consolas" panose="020B0609020204030204" pitchFamily="49" charset="0"/>
              </a:rPr>
              <a:t>, Cn)</a:t>
            </a:r>
          </a:p>
          <a:p>
            <a:r>
              <a:rPr lang="pt-BR" sz="1200" dirty="0">
                <a:solidFill>
                  <a:srgbClr val="DCDCDC"/>
                </a:solidFill>
                <a:highlight>
                  <a:srgbClr val="1E1E1E"/>
                </a:highlight>
                <a:latin typeface="Consolas" panose="020B0609020204030204" pitchFamily="49" charset="0"/>
              </a:rPr>
              <a:t>    </a:t>
            </a:r>
            <a:r>
              <a:rPr lang="pt-BR" sz="1200" dirty="0">
                <a:solidFill>
                  <a:srgbClr val="569CD6"/>
                </a:solidFill>
                <a:highlight>
                  <a:srgbClr val="1E1E1E"/>
                </a:highlight>
                <a:latin typeface="Consolas" panose="020B0609020204030204" pitchFamily="49" charset="0"/>
              </a:rPr>
              <a:t>Dim</a:t>
            </a:r>
            <a:r>
              <a:rPr lang="pt-BR" sz="1200" dirty="0">
                <a:solidFill>
                  <a:srgbClr val="DCDCDC"/>
                </a:solidFill>
                <a:highlight>
                  <a:srgbClr val="1E1E1E"/>
                </a:highlight>
                <a:latin typeface="Consolas" panose="020B0609020204030204" pitchFamily="49" charset="0"/>
              </a:rPr>
              <a:t> DA </a:t>
            </a:r>
            <a:r>
              <a:rPr lang="pt-BR" sz="1200" dirty="0">
                <a:solidFill>
                  <a:srgbClr val="569CD6"/>
                </a:solidFill>
                <a:highlight>
                  <a:srgbClr val="1E1E1E"/>
                </a:highlight>
                <a:latin typeface="Consolas" panose="020B0609020204030204" pitchFamily="49" charset="0"/>
              </a:rPr>
              <a:t>As</a:t>
            </a:r>
            <a:r>
              <a:rPr lang="pt-BR" sz="1200" dirty="0">
                <a:solidFill>
                  <a:srgbClr val="DCDCDC"/>
                </a:solidFill>
                <a:highlight>
                  <a:srgbClr val="1E1E1E"/>
                </a:highlight>
                <a:latin typeface="Consolas" panose="020B0609020204030204" pitchFamily="49" charset="0"/>
              </a:rPr>
              <a:t> </a:t>
            </a:r>
            <a:r>
              <a:rPr lang="pt-BR" sz="1200" dirty="0">
                <a:solidFill>
                  <a:srgbClr val="569CD6"/>
                </a:solidFill>
                <a:highlight>
                  <a:srgbClr val="1E1E1E"/>
                </a:highlight>
                <a:latin typeface="Consolas" panose="020B0609020204030204" pitchFamily="49" charset="0"/>
              </a:rPr>
              <a:t>New</a:t>
            </a:r>
            <a:r>
              <a:rPr lang="pt-BR" sz="1200" dirty="0">
                <a:solidFill>
                  <a:srgbClr val="DCDCDC"/>
                </a:solidFill>
                <a:highlight>
                  <a:srgbClr val="1E1E1E"/>
                </a:highlight>
                <a:latin typeface="Consolas" panose="020B0609020204030204" pitchFamily="49" charset="0"/>
              </a:rPr>
              <a:t> Data.SqlClient.</a:t>
            </a:r>
            <a:r>
              <a:rPr lang="pt-BR" sz="1200" dirty="0">
                <a:solidFill>
                  <a:srgbClr val="4EC9B0"/>
                </a:solidFill>
                <a:highlight>
                  <a:srgbClr val="1E1E1E"/>
                </a:highlight>
                <a:latin typeface="Consolas" panose="020B0609020204030204" pitchFamily="49" charset="0"/>
              </a:rPr>
              <a:t>SqlDataAdapter</a:t>
            </a:r>
            <a:r>
              <a:rPr lang="pt-BR" sz="1200" dirty="0">
                <a:solidFill>
                  <a:srgbClr val="DCDCDC"/>
                </a:solidFill>
                <a:highlight>
                  <a:srgbClr val="1E1E1E"/>
                </a:highlight>
                <a:latin typeface="Consolas" panose="020B0609020204030204" pitchFamily="49" charset="0"/>
              </a:rPr>
              <a:t>(Cm)</a:t>
            </a:r>
          </a:p>
          <a:p>
            <a:endParaRPr lang="en-US" sz="1200" dirty="0">
              <a:solidFill>
                <a:srgbClr val="DCDCDC"/>
              </a:solidFill>
              <a:highlight>
                <a:srgbClr val="1E1E1E"/>
              </a:highlight>
              <a:latin typeface="Consolas" panose="020B0609020204030204" pitchFamily="49" charset="0"/>
            </a:endParaRPr>
          </a:p>
          <a:p>
            <a:r>
              <a:rPr lang="pt-BR" sz="1200" dirty="0">
                <a:solidFill>
                  <a:srgbClr val="DCDCDC"/>
                </a:solidFill>
                <a:highlight>
                  <a:srgbClr val="1E1E1E"/>
                </a:highlight>
                <a:latin typeface="Consolas" panose="020B0609020204030204" pitchFamily="49" charset="0"/>
              </a:rPr>
              <a:t>    </a:t>
            </a:r>
            <a:r>
              <a:rPr lang="pt-BR" sz="1200" dirty="0">
                <a:solidFill>
                  <a:srgbClr val="569CD6"/>
                </a:solidFill>
                <a:highlight>
                  <a:srgbClr val="1E1E1E"/>
                </a:highlight>
                <a:latin typeface="Consolas" panose="020B0609020204030204" pitchFamily="49" charset="0"/>
              </a:rPr>
              <a:t>Public</a:t>
            </a:r>
            <a:r>
              <a:rPr lang="pt-BR" sz="1200" dirty="0">
                <a:solidFill>
                  <a:srgbClr val="DCDCDC"/>
                </a:solidFill>
                <a:highlight>
                  <a:srgbClr val="1E1E1E"/>
                </a:highlight>
                <a:latin typeface="Consolas" panose="020B0609020204030204" pitchFamily="49" charset="0"/>
              </a:rPr>
              <a:t> </a:t>
            </a:r>
            <a:r>
              <a:rPr lang="pt-BR" sz="1200" dirty="0">
                <a:solidFill>
                  <a:srgbClr val="569CD6"/>
                </a:solidFill>
                <a:highlight>
                  <a:srgbClr val="1E1E1E"/>
                </a:highlight>
                <a:latin typeface="Consolas" panose="020B0609020204030204" pitchFamily="49" charset="0"/>
              </a:rPr>
              <a:t>Function</a:t>
            </a:r>
            <a:r>
              <a:rPr lang="pt-BR" sz="1200" dirty="0">
                <a:solidFill>
                  <a:srgbClr val="DCDCDC"/>
                </a:solidFill>
                <a:highlight>
                  <a:srgbClr val="1E1E1E"/>
                </a:highlight>
                <a:latin typeface="Consolas" panose="020B0609020204030204" pitchFamily="49" charset="0"/>
              </a:rPr>
              <a:t> VendaHabilita(MaquinaVenda </a:t>
            </a:r>
            <a:r>
              <a:rPr lang="pt-BR" sz="1200" dirty="0">
                <a:solidFill>
                  <a:srgbClr val="569CD6"/>
                </a:solidFill>
                <a:highlight>
                  <a:srgbClr val="1E1E1E"/>
                </a:highlight>
                <a:latin typeface="Consolas" panose="020B0609020204030204" pitchFamily="49" charset="0"/>
              </a:rPr>
              <a:t>As</a:t>
            </a:r>
            <a:r>
              <a:rPr lang="pt-BR" sz="1200" dirty="0">
                <a:solidFill>
                  <a:srgbClr val="DCDCDC"/>
                </a:solidFill>
                <a:highlight>
                  <a:srgbClr val="1E1E1E"/>
                </a:highlight>
                <a:latin typeface="Consolas" panose="020B0609020204030204" pitchFamily="49" charset="0"/>
              </a:rPr>
              <a:t> </a:t>
            </a:r>
            <a:r>
              <a:rPr lang="pt-BR" sz="1200" dirty="0">
                <a:solidFill>
                  <a:srgbClr val="569CD6"/>
                </a:solidFill>
                <a:highlight>
                  <a:srgbClr val="1E1E1E"/>
                </a:highlight>
                <a:latin typeface="Consolas" panose="020B0609020204030204" pitchFamily="49" charset="0"/>
              </a:rPr>
              <a:t>Integer</a:t>
            </a:r>
            <a:r>
              <a:rPr lang="pt-BR" sz="1200" dirty="0">
                <a:solidFill>
                  <a:srgbClr val="DCDCDC"/>
                </a:solidFill>
                <a:highlight>
                  <a:srgbClr val="1E1E1E"/>
                </a:highlight>
                <a:latin typeface="Consolas" panose="020B0609020204030204" pitchFamily="49" charset="0"/>
              </a:rPr>
              <a:t>) </a:t>
            </a:r>
            <a:r>
              <a:rPr lang="pt-BR" sz="1200" dirty="0">
                <a:solidFill>
                  <a:srgbClr val="569CD6"/>
                </a:solidFill>
                <a:highlight>
                  <a:srgbClr val="1E1E1E"/>
                </a:highlight>
                <a:latin typeface="Consolas" panose="020B0609020204030204" pitchFamily="49" charset="0"/>
              </a:rPr>
              <a:t>As</a:t>
            </a:r>
            <a:r>
              <a:rPr lang="pt-BR" sz="1200" dirty="0">
                <a:solidFill>
                  <a:srgbClr val="DCDCDC"/>
                </a:solidFill>
                <a:highlight>
                  <a:srgbClr val="1E1E1E"/>
                </a:highlight>
                <a:latin typeface="Consolas" panose="020B0609020204030204" pitchFamily="49" charset="0"/>
              </a:rPr>
              <a:t> </a:t>
            </a:r>
            <a:r>
              <a:rPr lang="pt-BR" sz="1200" dirty="0">
                <a:solidFill>
                  <a:srgbClr val="569CD6"/>
                </a:solidFill>
                <a:highlight>
                  <a:srgbClr val="1E1E1E"/>
                </a:highlight>
                <a:latin typeface="Consolas" panose="020B0609020204030204" pitchFamily="49" charset="0"/>
              </a:rPr>
              <a:t>Boolean</a:t>
            </a:r>
            <a:endParaRPr lang="pt-BR" sz="1200" dirty="0">
              <a:solidFill>
                <a:srgbClr val="DCDCDC"/>
              </a:solidFill>
              <a:highlight>
                <a:srgbClr val="1E1E1E"/>
              </a:highlight>
              <a:latin typeface="Consolas" panose="020B0609020204030204" pitchFamily="49" charset="0"/>
            </a:endParaRPr>
          </a:p>
          <a:p>
            <a:r>
              <a:rPr lang="en-US" sz="1200" dirty="0">
                <a:solidFill>
                  <a:srgbClr val="DCDCDC"/>
                </a:solidFill>
                <a:highlight>
                  <a:srgbClr val="1E1E1E"/>
                </a:highlight>
                <a:latin typeface="Consolas" panose="020B0609020204030204" pitchFamily="49" charset="0"/>
              </a:rPr>
              <a:t>        </a:t>
            </a:r>
            <a:r>
              <a:rPr lang="en-US" sz="1200" dirty="0">
                <a:solidFill>
                  <a:srgbClr val="569CD6"/>
                </a:solidFill>
                <a:highlight>
                  <a:srgbClr val="1E1E1E"/>
                </a:highlight>
                <a:latin typeface="Consolas" panose="020B0609020204030204" pitchFamily="49" charset="0"/>
              </a:rPr>
              <a:t>Dim</a:t>
            </a:r>
            <a:r>
              <a:rPr lang="en-US" sz="1200" dirty="0">
                <a:solidFill>
                  <a:srgbClr val="DCDCDC"/>
                </a:solidFill>
                <a:highlight>
                  <a:srgbClr val="1E1E1E"/>
                </a:highlight>
                <a:latin typeface="Consolas" panose="020B0609020204030204" pitchFamily="49" charset="0"/>
              </a:rPr>
              <a:t> Ret </a:t>
            </a:r>
            <a:r>
              <a:rPr lang="en-US" sz="1200" dirty="0">
                <a:solidFill>
                  <a:srgbClr val="569CD6"/>
                </a:solidFill>
                <a:highlight>
                  <a:srgbClr val="1E1E1E"/>
                </a:highlight>
                <a:latin typeface="Consolas" panose="020B0609020204030204" pitchFamily="49" charset="0"/>
              </a:rPr>
              <a:t>As</a:t>
            </a:r>
            <a:r>
              <a:rPr lang="en-US" sz="1200" dirty="0">
                <a:solidFill>
                  <a:srgbClr val="DCDCDC"/>
                </a:solidFill>
                <a:highlight>
                  <a:srgbClr val="1E1E1E"/>
                </a:highlight>
                <a:latin typeface="Consolas" panose="020B0609020204030204" pitchFamily="49" charset="0"/>
              </a:rPr>
              <a:t> </a:t>
            </a:r>
            <a:r>
              <a:rPr lang="en-US" sz="1200" dirty="0">
                <a:solidFill>
                  <a:srgbClr val="569CD6"/>
                </a:solidFill>
                <a:highlight>
                  <a:srgbClr val="1E1E1E"/>
                </a:highlight>
                <a:latin typeface="Consolas" panose="020B0609020204030204" pitchFamily="49" charset="0"/>
              </a:rPr>
              <a:t>Boolean</a:t>
            </a:r>
            <a:r>
              <a:rPr lang="en-US" sz="1200" dirty="0">
                <a:solidFill>
                  <a:srgbClr val="DCDCDC"/>
                </a:solidFill>
                <a:highlight>
                  <a:srgbClr val="1E1E1E"/>
                </a:highlight>
                <a:latin typeface="Consolas" panose="020B0609020204030204" pitchFamily="49" charset="0"/>
              </a:rPr>
              <a:t> = </a:t>
            </a:r>
            <a:r>
              <a:rPr lang="en-US" sz="1200" dirty="0">
                <a:solidFill>
                  <a:srgbClr val="569CD6"/>
                </a:solidFill>
                <a:highlight>
                  <a:srgbClr val="1E1E1E"/>
                </a:highlight>
                <a:latin typeface="Consolas" panose="020B0609020204030204" pitchFamily="49" charset="0"/>
              </a:rPr>
              <a:t>False</a:t>
            </a:r>
            <a:endParaRPr lang="en-US" sz="1200" dirty="0">
              <a:solidFill>
                <a:srgbClr val="DCDCDC"/>
              </a:solidFill>
              <a:highlight>
                <a:srgbClr val="1E1E1E"/>
              </a:highlight>
              <a:latin typeface="Consolas" panose="020B0609020204030204" pitchFamily="49" charset="0"/>
            </a:endParaRPr>
          </a:p>
          <a:p>
            <a:r>
              <a:rPr lang="en-US" sz="1200" dirty="0">
                <a:solidFill>
                  <a:srgbClr val="DCDCDC"/>
                </a:solidFill>
                <a:highlight>
                  <a:srgbClr val="1E1E1E"/>
                </a:highlight>
                <a:latin typeface="Consolas" panose="020B0609020204030204" pitchFamily="49" charset="0"/>
              </a:rPr>
              <a:t>        </a:t>
            </a:r>
            <a:r>
              <a:rPr lang="en-US" sz="1200" dirty="0" err="1">
                <a:solidFill>
                  <a:srgbClr val="DCDCDC"/>
                </a:solidFill>
                <a:highlight>
                  <a:srgbClr val="1E1E1E"/>
                </a:highlight>
                <a:latin typeface="Consolas" panose="020B0609020204030204" pitchFamily="49" charset="0"/>
              </a:rPr>
              <a:t>Cm.Parameters.Clear</a:t>
            </a:r>
            <a:r>
              <a:rPr lang="en-US" sz="1200" dirty="0">
                <a:solidFill>
                  <a:srgbClr val="DCDCDC"/>
                </a:solidFill>
                <a:highlight>
                  <a:srgbClr val="1E1E1E"/>
                </a:highlight>
                <a:latin typeface="Consolas" panose="020B0609020204030204" pitchFamily="49" charset="0"/>
              </a:rPr>
              <a:t>()</a:t>
            </a:r>
          </a:p>
          <a:p>
            <a:r>
              <a:rPr lang="fr-FR" sz="1200" dirty="0">
                <a:solidFill>
                  <a:srgbClr val="DCDCDC"/>
                </a:solidFill>
                <a:highlight>
                  <a:srgbClr val="1E1E1E"/>
                </a:highlight>
                <a:latin typeface="Consolas" panose="020B0609020204030204" pitchFamily="49" charset="0"/>
              </a:rPr>
              <a:t>        </a:t>
            </a:r>
            <a:r>
              <a:rPr lang="fr-FR" sz="1200" dirty="0" err="1">
                <a:solidFill>
                  <a:srgbClr val="DCDCDC"/>
                </a:solidFill>
                <a:highlight>
                  <a:srgbClr val="1E1E1E"/>
                </a:highlight>
                <a:latin typeface="Consolas" panose="020B0609020204030204" pitchFamily="49" charset="0"/>
              </a:rPr>
              <a:t>Cm.Parameters.Add</a:t>
            </a:r>
            <a:r>
              <a:rPr lang="fr-FR" sz="1200" dirty="0">
                <a:solidFill>
                  <a:srgbClr val="DCDCDC"/>
                </a:solidFill>
                <a:highlight>
                  <a:srgbClr val="1E1E1E"/>
                </a:highlight>
                <a:latin typeface="Consolas" panose="020B0609020204030204" pitchFamily="49" charset="0"/>
              </a:rPr>
              <a:t>(</a:t>
            </a:r>
            <a:r>
              <a:rPr lang="fr-FR" sz="1200" dirty="0">
                <a:solidFill>
                  <a:srgbClr val="D69D85"/>
                </a:solidFill>
                <a:highlight>
                  <a:srgbClr val="1E1E1E"/>
                </a:highlight>
                <a:latin typeface="Consolas" panose="020B0609020204030204" pitchFamily="49" charset="0"/>
              </a:rPr>
              <a:t>"@Id"</a:t>
            </a:r>
            <a:r>
              <a:rPr lang="fr-FR" sz="1200" dirty="0">
                <a:solidFill>
                  <a:srgbClr val="DCDCDC"/>
                </a:solidFill>
                <a:highlight>
                  <a:srgbClr val="1E1E1E"/>
                </a:highlight>
                <a:latin typeface="Consolas" panose="020B0609020204030204" pitchFamily="49" charset="0"/>
              </a:rPr>
              <a:t>, </a:t>
            </a:r>
            <a:r>
              <a:rPr lang="fr-FR" sz="1200" dirty="0" err="1">
                <a:solidFill>
                  <a:srgbClr val="4EC9B0"/>
                </a:solidFill>
                <a:highlight>
                  <a:srgbClr val="1E1E1E"/>
                </a:highlight>
                <a:latin typeface="Consolas" panose="020B0609020204030204" pitchFamily="49" charset="0"/>
              </a:rPr>
              <a:t>SqlDbType</a:t>
            </a:r>
            <a:r>
              <a:rPr lang="fr-FR" sz="1200" dirty="0" err="1">
                <a:solidFill>
                  <a:srgbClr val="DCDCDC"/>
                </a:solidFill>
                <a:highlight>
                  <a:srgbClr val="1E1E1E"/>
                </a:highlight>
                <a:latin typeface="Consolas" panose="020B0609020204030204" pitchFamily="49" charset="0"/>
              </a:rPr>
              <a:t>.Int</a:t>
            </a:r>
            <a:r>
              <a:rPr lang="fr-FR" sz="1200" dirty="0">
                <a:solidFill>
                  <a:srgbClr val="DCDCDC"/>
                </a:solidFill>
                <a:highlight>
                  <a:srgbClr val="1E1E1E"/>
                </a:highlight>
                <a:latin typeface="Consolas" panose="020B0609020204030204" pitchFamily="49" charset="0"/>
              </a:rPr>
              <a:t>).Value = </a:t>
            </a:r>
            <a:r>
              <a:rPr lang="fr-FR" sz="1200" dirty="0" err="1">
                <a:solidFill>
                  <a:srgbClr val="DCDCDC"/>
                </a:solidFill>
                <a:highlight>
                  <a:srgbClr val="1E1E1E"/>
                </a:highlight>
                <a:latin typeface="Consolas" panose="020B0609020204030204" pitchFamily="49" charset="0"/>
              </a:rPr>
              <a:t>MaquinaVenda</a:t>
            </a:r>
            <a:endParaRPr lang="fr-FR" sz="1200" dirty="0">
              <a:solidFill>
                <a:srgbClr val="DCDCDC"/>
              </a:solidFill>
              <a:highlight>
                <a:srgbClr val="1E1E1E"/>
              </a:highlight>
              <a:latin typeface="Consolas" panose="020B0609020204030204" pitchFamily="49" charset="0"/>
            </a:endParaRPr>
          </a:p>
          <a:p>
            <a:r>
              <a:rPr lang="en-US" sz="1200" dirty="0">
                <a:solidFill>
                  <a:srgbClr val="DCDCDC"/>
                </a:solidFill>
                <a:highlight>
                  <a:srgbClr val="1E1E1E"/>
                </a:highlight>
                <a:latin typeface="Consolas" panose="020B0609020204030204" pitchFamily="49" charset="0"/>
              </a:rPr>
              <a:t>        </a:t>
            </a:r>
            <a:r>
              <a:rPr lang="en-US" sz="1200" dirty="0" err="1">
                <a:solidFill>
                  <a:srgbClr val="DCDCDC"/>
                </a:solidFill>
                <a:highlight>
                  <a:srgbClr val="1E1E1E"/>
                </a:highlight>
                <a:latin typeface="Consolas" panose="020B0609020204030204" pitchFamily="49" charset="0"/>
              </a:rPr>
              <a:t>Cm.CommandText</a:t>
            </a:r>
            <a:r>
              <a:rPr lang="en-US" sz="1200" dirty="0">
                <a:solidFill>
                  <a:srgbClr val="DCDCDC"/>
                </a:solidFill>
                <a:highlight>
                  <a:srgbClr val="1E1E1E"/>
                </a:highlight>
                <a:latin typeface="Consolas" panose="020B0609020204030204" pitchFamily="49" charset="0"/>
              </a:rPr>
              <a:t> = </a:t>
            </a:r>
            <a:r>
              <a:rPr lang="en-US" sz="1200" dirty="0">
                <a:solidFill>
                  <a:srgbClr val="D69D85"/>
                </a:solidFill>
                <a:highlight>
                  <a:srgbClr val="1E1E1E"/>
                </a:highlight>
                <a:latin typeface="Consolas" panose="020B0609020204030204" pitchFamily="49" charset="0"/>
              </a:rPr>
              <a:t>"UPDATE </a:t>
            </a:r>
            <a:r>
              <a:rPr lang="en-US" sz="1200" dirty="0" err="1">
                <a:solidFill>
                  <a:srgbClr val="D69D85"/>
                </a:solidFill>
                <a:highlight>
                  <a:srgbClr val="1E1E1E"/>
                </a:highlight>
                <a:latin typeface="Consolas" panose="020B0609020204030204" pitchFamily="49" charset="0"/>
              </a:rPr>
              <a:t>UFF.prqMaquinaVenda</a:t>
            </a:r>
            <a:r>
              <a:rPr lang="en-US" sz="1200" dirty="0">
                <a:solidFill>
                  <a:srgbClr val="D69D85"/>
                </a:solidFill>
                <a:highlight>
                  <a:srgbClr val="1E1E1E"/>
                </a:highlight>
                <a:latin typeface="Consolas" panose="020B0609020204030204" pitchFamily="49" charset="0"/>
              </a:rPr>
              <a:t> SET </a:t>
            </a:r>
            <a:r>
              <a:rPr lang="en-US" sz="1200" dirty="0" err="1">
                <a:solidFill>
                  <a:srgbClr val="D69D85"/>
                </a:solidFill>
                <a:highlight>
                  <a:srgbClr val="1E1E1E"/>
                </a:highlight>
                <a:latin typeface="Consolas" panose="020B0609020204030204" pitchFamily="49" charset="0"/>
              </a:rPr>
              <a:t>Habilitada</a:t>
            </a:r>
            <a:r>
              <a:rPr lang="en-US" sz="1200" dirty="0">
                <a:solidFill>
                  <a:srgbClr val="D69D85"/>
                </a:solidFill>
                <a:highlight>
                  <a:srgbClr val="1E1E1E"/>
                </a:highlight>
                <a:latin typeface="Consolas" panose="020B0609020204030204" pitchFamily="49" charset="0"/>
              </a:rPr>
              <a:t> = 1 WHERE Id = @Id"</a:t>
            </a:r>
            <a:endParaRPr lang="en-US" sz="1200" dirty="0">
              <a:solidFill>
                <a:srgbClr val="DCDCDC"/>
              </a:solidFill>
              <a:highlight>
                <a:srgbClr val="1E1E1E"/>
              </a:highlight>
              <a:latin typeface="Consolas" panose="020B0609020204030204" pitchFamily="49" charset="0"/>
            </a:endParaRPr>
          </a:p>
          <a:p>
            <a:r>
              <a:rPr lang="en-US" sz="1200" dirty="0">
                <a:solidFill>
                  <a:srgbClr val="DCDCDC"/>
                </a:solidFill>
                <a:highlight>
                  <a:srgbClr val="1E1E1E"/>
                </a:highlight>
                <a:latin typeface="Consolas" panose="020B0609020204030204" pitchFamily="49" charset="0"/>
              </a:rPr>
              <a:t>        </a:t>
            </a:r>
            <a:r>
              <a:rPr lang="en-US" sz="1200" dirty="0">
                <a:solidFill>
                  <a:srgbClr val="569CD6"/>
                </a:solidFill>
                <a:highlight>
                  <a:srgbClr val="1E1E1E"/>
                </a:highlight>
                <a:latin typeface="Consolas" panose="020B0609020204030204" pitchFamily="49" charset="0"/>
              </a:rPr>
              <a:t>Try</a:t>
            </a:r>
            <a:endParaRPr lang="en-US" sz="1200" dirty="0">
              <a:solidFill>
                <a:srgbClr val="DCDCDC"/>
              </a:solidFill>
              <a:highlight>
                <a:srgbClr val="1E1E1E"/>
              </a:highlight>
              <a:latin typeface="Consolas" panose="020B0609020204030204" pitchFamily="49" charset="0"/>
            </a:endParaRPr>
          </a:p>
          <a:p>
            <a:r>
              <a:rPr lang="en-US" sz="1200" dirty="0">
                <a:solidFill>
                  <a:srgbClr val="DCDCDC"/>
                </a:solidFill>
                <a:highlight>
                  <a:srgbClr val="1E1E1E"/>
                </a:highlight>
                <a:latin typeface="Consolas" panose="020B0609020204030204" pitchFamily="49" charset="0"/>
              </a:rPr>
              <a:t>            </a:t>
            </a:r>
            <a:r>
              <a:rPr lang="en-US" sz="1200" dirty="0" err="1">
                <a:solidFill>
                  <a:srgbClr val="DCDCDC"/>
                </a:solidFill>
                <a:highlight>
                  <a:srgbClr val="1E1E1E"/>
                </a:highlight>
                <a:latin typeface="Consolas" panose="020B0609020204030204" pitchFamily="49" charset="0"/>
              </a:rPr>
              <a:t>Cn.Open</a:t>
            </a:r>
            <a:r>
              <a:rPr lang="en-US" sz="1200" dirty="0">
                <a:solidFill>
                  <a:srgbClr val="DCDCDC"/>
                </a:solidFill>
                <a:highlight>
                  <a:srgbClr val="1E1E1E"/>
                </a:highlight>
                <a:latin typeface="Consolas" panose="020B0609020204030204" pitchFamily="49" charset="0"/>
              </a:rPr>
              <a:t>()</a:t>
            </a:r>
          </a:p>
          <a:p>
            <a:r>
              <a:rPr lang="en-US" sz="1200" dirty="0">
                <a:solidFill>
                  <a:srgbClr val="DCDCDC"/>
                </a:solidFill>
                <a:highlight>
                  <a:srgbClr val="1E1E1E"/>
                </a:highlight>
                <a:latin typeface="Consolas" panose="020B0609020204030204" pitchFamily="49" charset="0"/>
              </a:rPr>
              <a:t>            </a:t>
            </a:r>
            <a:r>
              <a:rPr lang="en-US" sz="1200" dirty="0" err="1">
                <a:solidFill>
                  <a:srgbClr val="DCDCDC"/>
                </a:solidFill>
                <a:highlight>
                  <a:srgbClr val="1E1E1E"/>
                </a:highlight>
                <a:latin typeface="Consolas" panose="020B0609020204030204" pitchFamily="49" charset="0"/>
              </a:rPr>
              <a:t>Cm.ExecuteNonQuery</a:t>
            </a:r>
            <a:r>
              <a:rPr lang="en-US" sz="1200" dirty="0">
                <a:solidFill>
                  <a:srgbClr val="DCDCDC"/>
                </a:solidFill>
                <a:highlight>
                  <a:srgbClr val="1E1E1E"/>
                </a:highlight>
                <a:latin typeface="Consolas" panose="020B0609020204030204" pitchFamily="49" charset="0"/>
              </a:rPr>
              <a:t>()</a:t>
            </a:r>
          </a:p>
          <a:p>
            <a:r>
              <a:rPr lang="en-US" sz="1200" dirty="0">
                <a:solidFill>
                  <a:srgbClr val="DCDCDC"/>
                </a:solidFill>
                <a:highlight>
                  <a:srgbClr val="1E1E1E"/>
                </a:highlight>
                <a:latin typeface="Consolas" panose="020B0609020204030204" pitchFamily="49" charset="0"/>
              </a:rPr>
              <a:t>            Ret = </a:t>
            </a:r>
            <a:r>
              <a:rPr lang="en-US" sz="1200" dirty="0">
                <a:solidFill>
                  <a:srgbClr val="569CD6"/>
                </a:solidFill>
                <a:highlight>
                  <a:srgbClr val="1E1E1E"/>
                </a:highlight>
                <a:latin typeface="Consolas" panose="020B0609020204030204" pitchFamily="49" charset="0"/>
              </a:rPr>
              <a:t>True</a:t>
            </a:r>
            <a:endParaRPr lang="en-US" sz="1200" dirty="0">
              <a:solidFill>
                <a:srgbClr val="DCDCDC"/>
              </a:solidFill>
              <a:highlight>
                <a:srgbClr val="1E1E1E"/>
              </a:highlight>
              <a:latin typeface="Consolas" panose="020B0609020204030204" pitchFamily="49" charset="0"/>
            </a:endParaRPr>
          </a:p>
          <a:p>
            <a:r>
              <a:rPr lang="en-US" sz="1200" dirty="0">
                <a:solidFill>
                  <a:srgbClr val="DCDCDC"/>
                </a:solidFill>
                <a:highlight>
                  <a:srgbClr val="1E1E1E"/>
                </a:highlight>
                <a:latin typeface="Consolas" panose="020B0609020204030204" pitchFamily="49" charset="0"/>
              </a:rPr>
              <a:t>        </a:t>
            </a:r>
            <a:r>
              <a:rPr lang="en-US" sz="1200" dirty="0">
                <a:solidFill>
                  <a:srgbClr val="569CD6"/>
                </a:solidFill>
                <a:highlight>
                  <a:srgbClr val="1E1E1E"/>
                </a:highlight>
                <a:latin typeface="Consolas" panose="020B0609020204030204" pitchFamily="49" charset="0"/>
              </a:rPr>
              <a:t>Catch</a:t>
            </a:r>
            <a:endParaRPr lang="en-US" sz="1200" dirty="0">
              <a:solidFill>
                <a:srgbClr val="DCDCDC"/>
              </a:solidFill>
              <a:highlight>
                <a:srgbClr val="1E1E1E"/>
              </a:highlight>
              <a:latin typeface="Consolas" panose="020B0609020204030204" pitchFamily="49" charset="0"/>
            </a:endParaRPr>
          </a:p>
          <a:p>
            <a:r>
              <a:rPr lang="en-US" sz="1200" dirty="0">
                <a:solidFill>
                  <a:srgbClr val="DCDCDC"/>
                </a:solidFill>
                <a:highlight>
                  <a:srgbClr val="1E1E1E"/>
                </a:highlight>
                <a:latin typeface="Consolas" panose="020B0609020204030204" pitchFamily="49" charset="0"/>
              </a:rPr>
              <a:t>            Ret = </a:t>
            </a:r>
            <a:r>
              <a:rPr lang="en-US" sz="1200" dirty="0">
                <a:solidFill>
                  <a:srgbClr val="569CD6"/>
                </a:solidFill>
                <a:highlight>
                  <a:srgbClr val="1E1E1E"/>
                </a:highlight>
                <a:latin typeface="Consolas" panose="020B0609020204030204" pitchFamily="49" charset="0"/>
              </a:rPr>
              <a:t>False</a:t>
            </a:r>
            <a:endParaRPr lang="en-US" sz="1200" dirty="0">
              <a:solidFill>
                <a:srgbClr val="DCDCDC"/>
              </a:solidFill>
              <a:highlight>
                <a:srgbClr val="1E1E1E"/>
              </a:highlight>
              <a:latin typeface="Consolas" panose="020B0609020204030204" pitchFamily="49" charset="0"/>
            </a:endParaRPr>
          </a:p>
          <a:p>
            <a:r>
              <a:rPr lang="en-US" sz="1200" dirty="0">
                <a:solidFill>
                  <a:srgbClr val="DCDCDC"/>
                </a:solidFill>
                <a:highlight>
                  <a:srgbClr val="1E1E1E"/>
                </a:highlight>
                <a:latin typeface="Consolas" panose="020B0609020204030204" pitchFamily="49" charset="0"/>
              </a:rPr>
              <a:t>        </a:t>
            </a:r>
            <a:r>
              <a:rPr lang="en-US" sz="1200" dirty="0">
                <a:solidFill>
                  <a:srgbClr val="569CD6"/>
                </a:solidFill>
                <a:highlight>
                  <a:srgbClr val="1E1E1E"/>
                </a:highlight>
                <a:latin typeface="Consolas" panose="020B0609020204030204" pitchFamily="49" charset="0"/>
              </a:rPr>
              <a:t>Finally</a:t>
            </a:r>
            <a:endParaRPr lang="en-US" sz="1200" dirty="0">
              <a:solidFill>
                <a:srgbClr val="DCDCDC"/>
              </a:solidFill>
              <a:highlight>
                <a:srgbClr val="1E1E1E"/>
              </a:highlight>
              <a:latin typeface="Consolas" panose="020B0609020204030204" pitchFamily="49" charset="0"/>
            </a:endParaRPr>
          </a:p>
          <a:p>
            <a:r>
              <a:rPr lang="en-US" sz="1200" dirty="0">
                <a:solidFill>
                  <a:srgbClr val="DCDCDC"/>
                </a:solidFill>
                <a:highlight>
                  <a:srgbClr val="1E1E1E"/>
                </a:highlight>
                <a:latin typeface="Consolas" panose="020B0609020204030204" pitchFamily="49" charset="0"/>
              </a:rPr>
              <a:t>            </a:t>
            </a:r>
            <a:r>
              <a:rPr lang="en-US" sz="1200" dirty="0" err="1">
                <a:solidFill>
                  <a:srgbClr val="DCDCDC"/>
                </a:solidFill>
                <a:highlight>
                  <a:srgbClr val="1E1E1E"/>
                </a:highlight>
                <a:latin typeface="Consolas" panose="020B0609020204030204" pitchFamily="49" charset="0"/>
              </a:rPr>
              <a:t>Cn.Close</a:t>
            </a:r>
            <a:r>
              <a:rPr lang="en-US" sz="1200" dirty="0">
                <a:solidFill>
                  <a:srgbClr val="DCDCDC"/>
                </a:solidFill>
                <a:highlight>
                  <a:srgbClr val="1E1E1E"/>
                </a:highlight>
                <a:latin typeface="Consolas" panose="020B0609020204030204" pitchFamily="49" charset="0"/>
              </a:rPr>
              <a:t>()</a:t>
            </a:r>
          </a:p>
          <a:p>
            <a:r>
              <a:rPr lang="en-US" sz="1200" dirty="0">
                <a:solidFill>
                  <a:srgbClr val="DCDCDC"/>
                </a:solidFill>
                <a:highlight>
                  <a:srgbClr val="1E1E1E"/>
                </a:highlight>
                <a:latin typeface="Consolas" panose="020B0609020204030204" pitchFamily="49" charset="0"/>
              </a:rPr>
              <a:t>        </a:t>
            </a:r>
            <a:r>
              <a:rPr lang="en-US" sz="1200" dirty="0">
                <a:solidFill>
                  <a:srgbClr val="569CD6"/>
                </a:solidFill>
                <a:highlight>
                  <a:srgbClr val="1E1E1E"/>
                </a:highlight>
                <a:latin typeface="Consolas" panose="020B0609020204030204" pitchFamily="49" charset="0"/>
              </a:rPr>
              <a:t>End</a:t>
            </a:r>
            <a:r>
              <a:rPr lang="en-US" sz="1200" dirty="0">
                <a:solidFill>
                  <a:srgbClr val="DCDCDC"/>
                </a:solidFill>
                <a:highlight>
                  <a:srgbClr val="1E1E1E"/>
                </a:highlight>
                <a:latin typeface="Consolas" panose="020B0609020204030204" pitchFamily="49" charset="0"/>
              </a:rPr>
              <a:t> </a:t>
            </a:r>
            <a:r>
              <a:rPr lang="en-US" sz="1200" dirty="0">
                <a:solidFill>
                  <a:srgbClr val="569CD6"/>
                </a:solidFill>
                <a:highlight>
                  <a:srgbClr val="1E1E1E"/>
                </a:highlight>
                <a:latin typeface="Consolas" panose="020B0609020204030204" pitchFamily="49" charset="0"/>
              </a:rPr>
              <a:t>Try</a:t>
            </a:r>
            <a:endParaRPr lang="en-US" sz="1200" dirty="0">
              <a:solidFill>
                <a:srgbClr val="DCDCDC"/>
              </a:solidFill>
              <a:highlight>
                <a:srgbClr val="1E1E1E"/>
              </a:highlight>
              <a:latin typeface="Consolas" panose="020B0609020204030204" pitchFamily="49" charset="0"/>
            </a:endParaRPr>
          </a:p>
          <a:p>
            <a:r>
              <a:rPr lang="en-US" sz="1200" dirty="0">
                <a:solidFill>
                  <a:srgbClr val="DCDCDC"/>
                </a:solidFill>
                <a:highlight>
                  <a:srgbClr val="1E1E1E"/>
                </a:highlight>
                <a:latin typeface="Consolas" panose="020B0609020204030204" pitchFamily="49" charset="0"/>
              </a:rPr>
              <a:t>        </a:t>
            </a:r>
            <a:r>
              <a:rPr lang="en-US" sz="1200" dirty="0">
                <a:solidFill>
                  <a:srgbClr val="569CD6"/>
                </a:solidFill>
                <a:highlight>
                  <a:srgbClr val="1E1E1E"/>
                </a:highlight>
                <a:latin typeface="Consolas" panose="020B0609020204030204" pitchFamily="49" charset="0"/>
              </a:rPr>
              <a:t>Return</a:t>
            </a:r>
            <a:r>
              <a:rPr lang="en-US" sz="1200" dirty="0">
                <a:solidFill>
                  <a:srgbClr val="DCDCDC"/>
                </a:solidFill>
                <a:highlight>
                  <a:srgbClr val="1E1E1E"/>
                </a:highlight>
                <a:latin typeface="Consolas" panose="020B0609020204030204" pitchFamily="49" charset="0"/>
              </a:rPr>
              <a:t> Ret</a:t>
            </a:r>
          </a:p>
          <a:p>
            <a:r>
              <a:rPr lang="en-US" sz="1200" dirty="0">
                <a:solidFill>
                  <a:srgbClr val="DCDCDC"/>
                </a:solidFill>
                <a:highlight>
                  <a:srgbClr val="1E1E1E"/>
                </a:highlight>
                <a:latin typeface="Consolas" panose="020B0609020204030204" pitchFamily="49" charset="0"/>
              </a:rPr>
              <a:t>    </a:t>
            </a:r>
            <a:r>
              <a:rPr lang="en-US" sz="1200" dirty="0">
                <a:solidFill>
                  <a:srgbClr val="569CD6"/>
                </a:solidFill>
                <a:highlight>
                  <a:srgbClr val="1E1E1E"/>
                </a:highlight>
                <a:latin typeface="Consolas" panose="020B0609020204030204" pitchFamily="49" charset="0"/>
              </a:rPr>
              <a:t>End</a:t>
            </a:r>
            <a:r>
              <a:rPr lang="en-US" sz="1200" dirty="0">
                <a:solidFill>
                  <a:srgbClr val="DCDCDC"/>
                </a:solidFill>
                <a:highlight>
                  <a:srgbClr val="1E1E1E"/>
                </a:highlight>
                <a:latin typeface="Consolas" panose="020B0609020204030204" pitchFamily="49" charset="0"/>
              </a:rPr>
              <a:t> </a:t>
            </a:r>
            <a:r>
              <a:rPr lang="en-US" sz="1200" dirty="0">
                <a:solidFill>
                  <a:srgbClr val="569CD6"/>
                </a:solidFill>
                <a:highlight>
                  <a:srgbClr val="1E1E1E"/>
                </a:highlight>
                <a:latin typeface="Consolas" panose="020B0609020204030204" pitchFamily="49" charset="0"/>
              </a:rPr>
              <a:t>Function</a:t>
            </a:r>
            <a:endParaRPr lang="en-US" sz="1200" dirty="0">
              <a:solidFill>
                <a:srgbClr val="DCDCDC"/>
              </a:solidFill>
              <a:highlight>
                <a:srgbClr val="1E1E1E"/>
              </a:highlight>
              <a:latin typeface="Consolas" panose="020B0609020204030204" pitchFamily="49" charset="0"/>
            </a:endParaRPr>
          </a:p>
          <a:p>
            <a:endParaRPr lang="en-US" sz="1200" dirty="0">
              <a:solidFill>
                <a:srgbClr val="DCDCDC"/>
              </a:solidFill>
              <a:highlight>
                <a:srgbClr val="1E1E1E"/>
              </a:highlight>
              <a:latin typeface="Consolas" panose="020B0609020204030204" pitchFamily="49" charset="0"/>
            </a:endParaRPr>
          </a:p>
          <a:p>
            <a:r>
              <a:rPr lang="en-US" sz="1200" dirty="0">
                <a:solidFill>
                  <a:srgbClr val="569CD6"/>
                </a:solidFill>
                <a:highlight>
                  <a:srgbClr val="1E1E1E"/>
                </a:highlight>
                <a:latin typeface="Consolas" panose="020B0609020204030204" pitchFamily="49" charset="0"/>
              </a:rPr>
              <a:t>End</a:t>
            </a:r>
            <a:r>
              <a:rPr lang="en-US" sz="1200" dirty="0">
                <a:solidFill>
                  <a:srgbClr val="DCDCDC"/>
                </a:solidFill>
                <a:highlight>
                  <a:srgbClr val="1E1E1E"/>
                </a:highlight>
                <a:latin typeface="Consolas" panose="020B0609020204030204" pitchFamily="49" charset="0"/>
              </a:rPr>
              <a:t> </a:t>
            </a:r>
            <a:r>
              <a:rPr lang="en-US" sz="1200" dirty="0">
                <a:solidFill>
                  <a:srgbClr val="569CD6"/>
                </a:solidFill>
                <a:highlight>
                  <a:srgbClr val="1E1E1E"/>
                </a:highlight>
                <a:latin typeface="Consolas" panose="020B0609020204030204" pitchFamily="49" charset="0"/>
              </a:rPr>
              <a:t>Class</a:t>
            </a:r>
            <a:endParaRPr lang="en-US" sz="1200" dirty="0">
              <a:solidFill>
                <a:srgbClr val="DCDCDC"/>
              </a:solidFill>
              <a:highlight>
                <a:srgbClr val="1E1E1E"/>
              </a:highlight>
              <a:latin typeface="Consolas" panose="020B0609020204030204" pitchFamily="49" charset="0"/>
            </a:endParaRPr>
          </a:p>
        </p:txBody>
      </p:sp>
    </p:spTree>
    <p:custDataLst>
      <p:tags r:id="rId1"/>
    </p:custDataLst>
    <p:extLst>
      <p:ext uri="{BB962C8B-B14F-4D97-AF65-F5344CB8AC3E}">
        <p14:creationId xmlns:p14="http://schemas.microsoft.com/office/powerpoint/2010/main" val="104419537"/>
      </p:ext>
    </p:extLst>
  </p:cSld>
  <p:clrMapOvr>
    <a:masterClrMapping/>
  </p:clrMapOvr>
  <p:transition>
    <p:fade/>
  </p:transition>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232"/>
        <p:cNvGrpSpPr/>
        <p:nvPr/>
      </p:nvGrpSpPr>
      <p:grpSpPr>
        <a:xfrm>
          <a:off x="0" y="0"/>
          <a:ext cx="0" cy="0"/>
          <a:chOff x="0" y="0"/>
          <a:chExt cx="0" cy="0"/>
        </a:xfrm>
      </p:grpSpPr>
      <p:sp>
        <p:nvSpPr>
          <p:cNvPr id="8" name="Shape 494"/>
          <p:cNvSpPr txBox="1">
            <a:spLocks/>
          </p:cNvSpPr>
          <p:nvPr/>
        </p:nvSpPr>
        <p:spPr>
          <a:xfrm>
            <a:off x="0" y="0"/>
            <a:ext cx="12191999" cy="979136"/>
          </a:xfrm>
          <a:prstGeom prst="rect">
            <a:avLst/>
          </a:prstGeom>
          <a:solidFill>
            <a:srgbClr val="008272"/>
          </a:solidFill>
          <a:ln>
            <a:noFill/>
          </a:ln>
        </p:spPr>
        <p:txBody>
          <a:bodyPr lIns="0" tIns="0" rIns="0" bIns="0" anchor="ctr" anchorCtr="0">
            <a:noAutofit/>
          </a:bodyPr>
          <a:lstStyle>
            <a:defPPr marR="0" algn="l" rtl="0">
              <a:lnSpc>
                <a:spcPct val="100000"/>
              </a:lnSpc>
              <a:spcBef>
                <a:spcPts val="0"/>
              </a:spcBef>
              <a:spcAft>
                <a:spcPts val="0"/>
              </a:spcAft>
            </a:defPPr>
            <a:lvl1pPr marL="0" marR="0" indent="0" algn="l" rtl="0">
              <a:lnSpc>
                <a:spcPct val="90000"/>
              </a:lnSpc>
              <a:spcBef>
                <a:spcPts val="0"/>
              </a:spcBef>
              <a:spcAft>
                <a:spcPts val="0"/>
              </a:spcAft>
              <a:buClr>
                <a:schemeClr val="dk1"/>
              </a:buClr>
              <a:buFont typeface="Quattrocento Sans"/>
              <a:buNone/>
              <a:defRPr sz="1400" b="0" i="0" u="none" strike="noStrike" cap="none" baseline="0">
                <a:solidFill>
                  <a:srgbClr val="000000"/>
                </a:solidFill>
                <a:latin typeface="Arial"/>
                <a:ea typeface="Arial"/>
                <a:cs typeface="Arial"/>
                <a:sym typeface="Arial"/>
                <a:rtl val="0"/>
              </a:defRPr>
            </a:lvl1pPr>
            <a:lvl2pPr marL="0" marR="0" indent="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pPr marL="360000">
              <a:buClr>
                <a:srgbClr val="68217A"/>
              </a:buClr>
              <a:buSzPct val="25000"/>
            </a:pPr>
            <a:r>
              <a:rPr lang="en-US" altLang="pt-BR" sz="3600" dirty="0" err="1" smtClean="0"/>
              <a:t>Aplicação</a:t>
            </a:r>
            <a:r>
              <a:rPr lang="en-US" altLang="pt-BR" sz="3600" dirty="0" smtClean="0"/>
              <a:t> </a:t>
            </a:r>
            <a:r>
              <a:rPr lang="en-US" altLang="pt-BR" sz="3600" dirty="0" err="1"/>
              <a:t>Mestre</a:t>
            </a:r>
            <a:r>
              <a:rPr lang="en-US" altLang="pt-BR" sz="3600" dirty="0"/>
              <a:t> </a:t>
            </a:r>
            <a:r>
              <a:rPr lang="en-US" altLang="pt-BR" sz="3600" dirty="0" err="1"/>
              <a:t>Detalhe</a:t>
            </a:r>
            <a:endParaRPr lang="en-US" sz="3600" kern="0" dirty="0">
              <a:solidFill>
                <a:srgbClr val="FFFFFF"/>
              </a:solidFill>
              <a:latin typeface="Segoe UI Light" panose="020B0502040204020203" pitchFamily="34" charset="0"/>
              <a:ea typeface="Quattrocento Sans"/>
              <a:cs typeface="Segoe UI Light" panose="020B0502040204020203" pitchFamily="34" charset="0"/>
              <a:sym typeface="Quattrocento Sans"/>
            </a:endParaRPr>
          </a:p>
        </p:txBody>
      </p:sp>
      <p:sp>
        <p:nvSpPr>
          <p:cNvPr id="3" name="Rectangle 3"/>
          <p:cNvSpPr txBox="1">
            <a:spLocks noChangeArrowheads="1"/>
          </p:cNvSpPr>
          <p:nvPr/>
        </p:nvSpPr>
        <p:spPr>
          <a:xfrm>
            <a:off x="427383" y="1981200"/>
            <a:ext cx="11231217" cy="4876800"/>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r>
              <a:rPr lang="pt-BR" altLang="pt-BR" sz="3200" kern="0" dirty="0" smtClean="0"/>
              <a:t>Construir uma aplicação tipo Mestre x Detalhe mostrando que a integridade dos dados é mantida pelo BD.</a:t>
            </a:r>
          </a:p>
          <a:p>
            <a:pPr>
              <a:buFont typeface="Arial" panose="020B0604020202020204" pitchFamily="34" charset="0"/>
              <a:buNone/>
            </a:pPr>
            <a:endParaRPr lang="pt-BR" altLang="pt-BR" sz="2000" kern="0" dirty="0" smtClean="0"/>
          </a:p>
        </p:txBody>
      </p:sp>
    </p:spTree>
    <p:custDataLst>
      <p:tags r:id="rId1"/>
    </p:custDataLst>
    <p:extLst>
      <p:ext uri="{BB962C8B-B14F-4D97-AF65-F5344CB8AC3E}">
        <p14:creationId xmlns:p14="http://schemas.microsoft.com/office/powerpoint/2010/main" val="456565972"/>
      </p:ext>
    </p:extLst>
  </p:cSld>
  <p:clrMapOvr>
    <a:masterClrMapping/>
  </p:clrMapOvr>
  <p:transition>
    <p:fade/>
  </p:transition>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232"/>
        <p:cNvGrpSpPr/>
        <p:nvPr/>
      </p:nvGrpSpPr>
      <p:grpSpPr>
        <a:xfrm>
          <a:off x="0" y="0"/>
          <a:ext cx="0" cy="0"/>
          <a:chOff x="0" y="0"/>
          <a:chExt cx="0" cy="0"/>
        </a:xfrm>
      </p:grpSpPr>
      <p:sp>
        <p:nvSpPr>
          <p:cNvPr id="8" name="Shape 494"/>
          <p:cNvSpPr txBox="1">
            <a:spLocks/>
          </p:cNvSpPr>
          <p:nvPr/>
        </p:nvSpPr>
        <p:spPr>
          <a:xfrm>
            <a:off x="0" y="0"/>
            <a:ext cx="12191999" cy="979136"/>
          </a:xfrm>
          <a:prstGeom prst="rect">
            <a:avLst/>
          </a:prstGeom>
          <a:solidFill>
            <a:srgbClr val="008272"/>
          </a:solidFill>
          <a:ln>
            <a:noFill/>
          </a:ln>
        </p:spPr>
        <p:txBody>
          <a:bodyPr lIns="0" tIns="0" rIns="0" bIns="0" anchor="ctr" anchorCtr="0">
            <a:noAutofit/>
          </a:bodyPr>
          <a:lstStyle>
            <a:defPPr marR="0" algn="l" rtl="0">
              <a:lnSpc>
                <a:spcPct val="100000"/>
              </a:lnSpc>
              <a:spcBef>
                <a:spcPts val="0"/>
              </a:spcBef>
              <a:spcAft>
                <a:spcPts val="0"/>
              </a:spcAft>
            </a:defPPr>
            <a:lvl1pPr marL="0" marR="0" indent="0" algn="l" rtl="0">
              <a:lnSpc>
                <a:spcPct val="90000"/>
              </a:lnSpc>
              <a:spcBef>
                <a:spcPts val="0"/>
              </a:spcBef>
              <a:spcAft>
                <a:spcPts val="0"/>
              </a:spcAft>
              <a:buClr>
                <a:schemeClr val="dk1"/>
              </a:buClr>
              <a:buFont typeface="Quattrocento Sans"/>
              <a:buNone/>
              <a:defRPr sz="1400" b="0" i="0" u="none" strike="noStrike" cap="none" baseline="0">
                <a:solidFill>
                  <a:srgbClr val="000000"/>
                </a:solidFill>
                <a:latin typeface="Arial"/>
                <a:ea typeface="Arial"/>
                <a:cs typeface="Arial"/>
                <a:sym typeface="Arial"/>
                <a:rtl val="0"/>
              </a:defRPr>
            </a:lvl1pPr>
            <a:lvl2pPr marL="0" marR="0" indent="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pPr marL="360000">
              <a:buClr>
                <a:srgbClr val="68217A"/>
              </a:buClr>
              <a:buSzPct val="25000"/>
            </a:pPr>
            <a:r>
              <a:rPr lang="en-US" altLang="pt-BR" sz="3600"/>
              <a:t>Relatórios usando Reporting Services</a:t>
            </a:r>
            <a:endParaRPr lang="en-US" sz="3600" kern="0" dirty="0">
              <a:solidFill>
                <a:srgbClr val="FFFFFF"/>
              </a:solidFill>
              <a:latin typeface="Segoe UI Light" panose="020B0502040204020203" pitchFamily="34" charset="0"/>
              <a:ea typeface="Quattrocento Sans"/>
              <a:cs typeface="Segoe UI Light" panose="020B0502040204020203" pitchFamily="34" charset="0"/>
              <a:sym typeface="Quattrocento Sans"/>
            </a:endParaRPr>
          </a:p>
        </p:txBody>
      </p:sp>
      <p:sp>
        <p:nvSpPr>
          <p:cNvPr id="3" name="Rectangle 3"/>
          <p:cNvSpPr txBox="1">
            <a:spLocks noChangeArrowheads="1"/>
          </p:cNvSpPr>
          <p:nvPr/>
        </p:nvSpPr>
        <p:spPr>
          <a:xfrm>
            <a:off x="457200" y="914400"/>
            <a:ext cx="8229600" cy="4876800"/>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pPr algn="ctr">
              <a:buFont typeface="Arial" panose="020B0604020202020204" pitchFamily="34" charset="0"/>
              <a:buNone/>
            </a:pPr>
            <a:r>
              <a:rPr lang="pt-BR" altLang="pt-BR" b="1" kern="0" smtClean="0">
                <a:solidFill>
                  <a:schemeClr val="tx2"/>
                </a:solidFill>
              </a:rPr>
              <a:t/>
            </a:r>
            <a:br>
              <a:rPr lang="pt-BR" altLang="pt-BR" b="1" kern="0" smtClean="0">
                <a:solidFill>
                  <a:schemeClr val="tx2"/>
                </a:solidFill>
              </a:rPr>
            </a:br>
            <a:r>
              <a:rPr lang="pt-BR" altLang="pt-BR" b="1" kern="0" smtClean="0">
                <a:solidFill>
                  <a:schemeClr val="tx2"/>
                </a:solidFill>
              </a:rPr>
              <a:t/>
            </a:r>
            <a:br>
              <a:rPr lang="pt-BR" altLang="pt-BR" b="1" kern="0" smtClean="0">
                <a:solidFill>
                  <a:schemeClr val="tx2"/>
                </a:solidFill>
              </a:rPr>
            </a:br>
            <a:r>
              <a:rPr lang="pt-BR" altLang="pt-BR" b="1" kern="0" smtClean="0">
                <a:solidFill>
                  <a:schemeClr val="tx2"/>
                </a:solidFill>
              </a:rPr>
              <a:t>DEMO</a:t>
            </a:r>
          </a:p>
        </p:txBody>
      </p:sp>
      <p:graphicFrame>
        <p:nvGraphicFramePr>
          <p:cNvPr id="4" name="Tabela 3"/>
          <p:cNvGraphicFramePr>
            <a:graphicFrameLocks noGrp="1"/>
          </p:cNvGraphicFramePr>
          <p:nvPr/>
        </p:nvGraphicFramePr>
        <p:xfrm>
          <a:off x="2438400" y="3336925"/>
          <a:ext cx="4267200" cy="182880"/>
        </p:xfrm>
        <a:graphic>
          <a:graphicData uri="http://schemas.openxmlformats.org/drawingml/2006/table">
            <a:tbl>
              <a:tblPr/>
              <a:tblGrid>
                <a:gridCol w="4267200">
                  <a:extLst>
                    <a:ext uri="{9D8B030D-6E8A-4147-A177-3AD203B41FA5}">
                      <a16:colId xmlns:a16="http://schemas.microsoft.com/office/drawing/2014/main" val="20000"/>
                    </a:ext>
                  </a:extLst>
                </a:gridCol>
              </a:tblGrid>
              <a:tr h="182563">
                <a:tc>
                  <a:txBody>
                    <a:bodyPr/>
                    <a:lstStyle/>
                    <a:p>
                      <a:pPr>
                        <a:spcAft>
                          <a:spcPts val="0"/>
                        </a:spcAft>
                      </a:pPr>
                      <a:endParaRPr lang="pt-BR" sz="1200" dirty="0">
                        <a:latin typeface="Calibri"/>
                        <a:ea typeface="Times New Roman"/>
                        <a:cs typeface="Times New Roman"/>
                      </a:endParaRPr>
                    </a:p>
                  </a:txBody>
                  <a:tcPr marL="0" marR="0" marT="0" marB="0" anchor="ctr">
                    <a:lnL>
                      <a:noFill/>
                    </a:lnL>
                    <a:lnR>
                      <a:noFill/>
                    </a:lnR>
                    <a:lnT>
                      <a:noFill/>
                    </a:lnT>
                    <a:lnB>
                      <a:noFill/>
                    </a:lnB>
                  </a:tcPr>
                </a:tc>
                <a:extLst>
                  <a:ext uri="{0D108BD9-81ED-4DB2-BD59-A6C34878D82A}">
                    <a16:rowId xmlns:a16="http://schemas.microsoft.com/office/drawing/2014/main" val="10000"/>
                  </a:ext>
                </a:extLst>
              </a:tr>
            </a:tbl>
          </a:graphicData>
        </a:graphic>
      </p:graphicFrame>
      <p:sp>
        <p:nvSpPr>
          <p:cNvPr id="5" name="Rectangle 2"/>
          <p:cNvSpPr txBox="1">
            <a:spLocks noChangeArrowheads="1"/>
          </p:cNvSpPr>
          <p:nvPr/>
        </p:nvSpPr>
        <p:spPr bwMode="auto">
          <a:xfrm>
            <a:off x="1509713" y="1600469"/>
            <a:ext cx="8393113" cy="1901825"/>
          </a:xfrm>
          <a:prstGeom prst="rect">
            <a:avLst/>
          </a:prstGeom>
          <a:noFill/>
          <a:ln w="9525">
            <a:noFill/>
            <a:miter lim="800000"/>
            <a:headEnd/>
            <a:tailEnd/>
          </a:ln>
        </p:spPr>
        <p:txBody>
          <a:bodyPr anchor="ctr"/>
          <a:lstStyle/>
          <a:p>
            <a:pPr eaLnBrk="0" hangingPunct="0">
              <a:defRPr/>
            </a:pPr>
            <a:r>
              <a:rPr lang="pt-BR" sz="4400" dirty="0">
                <a:latin typeface="+mj-lt"/>
                <a:ea typeface="ＭＳ Ｐゴシック" pitchFamily="34" charset="-128"/>
                <a:cs typeface="+mj-cs"/>
              </a:rPr>
              <a:t>Dados X Informa</a:t>
            </a:r>
            <a:r>
              <a:rPr lang="pt-BR" sz="4400" dirty="0">
                <a:latin typeface="Verdana"/>
                <a:ea typeface="ＭＳ Ｐゴシック" pitchFamily="34" charset="-128"/>
                <a:cs typeface="+mj-cs"/>
              </a:rPr>
              <a:t>ç</a:t>
            </a:r>
            <a:r>
              <a:rPr lang="pt-BR" sz="4400" dirty="0">
                <a:latin typeface="+mj-lt"/>
                <a:ea typeface="ＭＳ Ｐゴシック" pitchFamily="34" charset="-128"/>
                <a:cs typeface="+mj-cs"/>
              </a:rPr>
              <a:t>ão</a:t>
            </a:r>
            <a:br>
              <a:rPr lang="pt-BR" sz="4400" dirty="0">
                <a:latin typeface="+mj-lt"/>
                <a:ea typeface="ＭＳ Ｐゴシック" pitchFamily="34" charset="-128"/>
                <a:cs typeface="+mj-cs"/>
              </a:rPr>
            </a:br>
            <a:r>
              <a:rPr lang="pt-BR" sz="4400" dirty="0">
                <a:latin typeface="+mj-lt"/>
                <a:ea typeface="ＭＳ Ｐゴシック" pitchFamily="34" charset="-128"/>
                <a:cs typeface="+mj-cs"/>
              </a:rPr>
              <a:t/>
            </a:r>
            <a:br>
              <a:rPr lang="pt-BR" sz="4400" dirty="0">
                <a:latin typeface="+mj-lt"/>
                <a:ea typeface="ＭＳ Ｐゴシック" pitchFamily="34" charset="-128"/>
                <a:cs typeface="+mj-cs"/>
              </a:rPr>
            </a:br>
            <a:endParaRPr lang="pt-BR" sz="4400" dirty="0">
              <a:latin typeface="+mj-lt"/>
              <a:ea typeface="ＭＳ Ｐゴシック" pitchFamily="34" charset="-128"/>
              <a:cs typeface="+mj-cs"/>
            </a:endParaRPr>
          </a:p>
        </p:txBody>
      </p:sp>
      <p:sp>
        <p:nvSpPr>
          <p:cNvPr id="6" name="Line 9"/>
          <p:cNvSpPr>
            <a:spLocks noChangeShapeType="1"/>
          </p:cNvSpPr>
          <p:nvPr/>
        </p:nvSpPr>
        <p:spPr bwMode="auto">
          <a:xfrm>
            <a:off x="3973513" y="2565669"/>
            <a:ext cx="469900" cy="0"/>
          </a:xfrm>
          <a:prstGeom prst="line">
            <a:avLst/>
          </a:prstGeom>
          <a:noFill/>
          <a:ln w="12700">
            <a:solidFill>
              <a:schemeClr val="bg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pt-BR"/>
          </a:p>
        </p:txBody>
      </p:sp>
      <p:sp>
        <p:nvSpPr>
          <p:cNvPr id="7" name="Line 10"/>
          <p:cNvSpPr>
            <a:spLocks noChangeShapeType="1"/>
          </p:cNvSpPr>
          <p:nvPr/>
        </p:nvSpPr>
        <p:spPr bwMode="auto">
          <a:xfrm>
            <a:off x="6832601" y="2567257"/>
            <a:ext cx="457200" cy="0"/>
          </a:xfrm>
          <a:prstGeom prst="line">
            <a:avLst/>
          </a:prstGeom>
          <a:noFill/>
          <a:ln w="12700">
            <a:solidFill>
              <a:schemeClr val="bg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endParaRPr lang="pt-BR"/>
          </a:p>
        </p:txBody>
      </p:sp>
      <p:sp>
        <p:nvSpPr>
          <p:cNvPr id="9" name="Text Box 11"/>
          <p:cNvSpPr txBox="1">
            <a:spLocks noChangeArrowheads="1"/>
          </p:cNvSpPr>
          <p:nvPr/>
        </p:nvSpPr>
        <p:spPr bwMode="auto">
          <a:xfrm>
            <a:off x="2281238" y="2360882"/>
            <a:ext cx="9842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pt-BR"/>
              <a:t>Dados</a:t>
            </a:r>
            <a:endParaRPr lang="pt-BR" altLang="pt-BR"/>
          </a:p>
        </p:txBody>
      </p:sp>
      <p:sp>
        <p:nvSpPr>
          <p:cNvPr id="10" name="Text Box 12"/>
          <p:cNvSpPr txBox="1">
            <a:spLocks noChangeArrowheads="1"/>
          </p:cNvSpPr>
          <p:nvPr/>
        </p:nvSpPr>
        <p:spPr bwMode="auto">
          <a:xfrm>
            <a:off x="4886326" y="2362469"/>
            <a:ext cx="15557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pt-BR" altLang="pt-BR"/>
              <a:t>Informação</a:t>
            </a:r>
          </a:p>
        </p:txBody>
      </p:sp>
      <p:sp>
        <p:nvSpPr>
          <p:cNvPr id="11" name="Text Box 13"/>
          <p:cNvSpPr txBox="1">
            <a:spLocks noChangeArrowheads="1"/>
          </p:cNvSpPr>
          <p:nvPr/>
        </p:nvSpPr>
        <p:spPr bwMode="auto">
          <a:xfrm>
            <a:off x="7616826" y="2235469"/>
            <a:ext cx="18732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pt-BR" altLang="pt-BR"/>
              <a:t>Tomada</a:t>
            </a:r>
            <a:r>
              <a:rPr lang="en-US" altLang="pt-BR"/>
              <a:t> de </a:t>
            </a:r>
            <a:r>
              <a:rPr lang="pt-BR" altLang="pt-BR"/>
              <a:t>decisão</a:t>
            </a:r>
          </a:p>
        </p:txBody>
      </p:sp>
      <p:sp>
        <p:nvSpPr>
          <p:cNvPr id="12" name="Oval 14"/>
          <p:cNvSpPr>
            <a:spLocks noChangeArrowheads="1"/>
          </p:cNvSpPr>
          <p:nvPr/>
        </p:nvSpPr>
        <p:spPr bwMode="auto">
          <a:xfrm>
            <a:off x="1751013" y="2260869"/>
            <a:ext cx="2387600" cy="914400"/>
          </a:xfrm>
          <a:prstGeom prst="ellipse">
            <a:avLst/>
          </a:prstGeom>
          <a:gradFill rotWithShape="1">
            <a:gsLst>
              <a:gs pos="0">
                <a:srgbClr val="EAEAEA"/>
              </a:gs>
              <a:gs pos="100000">
                <a:srgbClr val="6C6C6C"/>
              </a:gs>
            </a:gsLst>
            <a:lin ang="5400000" scaled="1"/>
          </a:gradFill>
          <a:ln w="12700">
            <a:solidFill>
              <a:schemeClr val="tx1"/>
            </a:solidFill>
            <a:round/>
            <a:headEnd/>
            <a:tailEnd/>
          </a:ln>
        </p:spPr>
        <p:txBody>
          <a:bodyPr wrap="none"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pt-BR" altLang="pt-BR"/>
          </a:p>
        </p:txBody>
      </p:sp>
      <p:sp>
        <p:nvSpPr>
          <p:cNvPr id="13" name="Oval 15"/>
          <p:cNvSpPr>
            <a:spLocks noChangeArrowheads="1"/>
          </p:cNvSpPr>
          <p:nvPr/>
        </p:nvSpPr>
        <p:spPr bwMode="auto">
          <a:xfrm>
            <a:off x="4610101" y="2249757"/>
            <a:ext cx="2387600" cy="914400"/>
          </a:xfrm>
          <a:prstGeom prst="ellipse">
            <a:avLst/>
          </a:prstGeom>
          <a:gradFill rotWithShape="1">
            <a:gsLst>
              <a:gs pos="0">
                <a:srgbClr val="EAEAEA"/>
              </a:gs>
              <a:gs pos="100000">
                <a:srgbClr val="6C6C6C"/>
              </a:gs>
            </a:gsLst>
            <a:lin ang="5400000" scaled="1"/>
          </a:gradFill>
          <a:ln w="12700">
            <a:solidFill>
              <a:schemeClr val="tx1"/>
            </a:solidFill>
            <a:round/>
            <a:headEnd/>
            <a:tailEnd/>
          </a:ln>
        </p:spPr>
        <p:txBody>
          <a:bodyPr wrap="none"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pt-BR" altLang="pt-BR"/>
          </a:p>
        </p:txBody>
      </p:sp>
      <p:sp>
        <p:nvSpPr>
          <p:cNvPr id="14" name="Line 16"/>
          <p:cNvSpPr>
            <a:spLocks noChangeShapeType="1"/>
          </p:cNvSpPr>
          <p:nvPr/>
        </p:nvSpPr>
        <p:spPr bwMode="auto">
          <a:xfrm>
            <a:off x="4125913" y="2718069"/>
            <a:ext cx="469900"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pt-BR"/>
          </a:p>
        </p:txBody>
      </p:sp>
      <p:sp>
        <p:nvSpPr>
          <p:cNvPr id="15" name="Line 17"/>
          <p:cNvSpPr>
            <a:spLocks noChangeShapeType="1"/>
          </p:cNvSpPr>
          <p:nvPr/>
        </p:nvSpPr>
        <p:spPr bwMode="auto">
          <a:xfrm>
            <a:off x="6985001" y="2719657"/>
            <a:ext cx="457200"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endParaRPr lang="pt-BR"/>
          </a:p>
        </p:txBody>
      </p:sp>
      <p:sp>
        <p:nvSpPr>
          <p:cNvPr id="16" name="AutoShape 18"/>
          <p:cNvSpPr>
            <a:spLocks noChangeArrowheads="1"/>
          </p:cNvSpPr>
          <p:nvPr/>
        </p:nvSpPr>
        <p:spPr bwMode="auto">
          <a:xfrm>
            <a:off x="7453313" y="2349769"/>
            <a:ext cx="2451100" cy="723900"/>
          </a:xfrm>
          <a:prstGeom prst="roundRect">
            <a:avLst>
              <a:gd name="adj" fmla="val 16667"/>
            </a:avLst>
          </a:prstGeom>
          <a:gradFill rotWithShape="1">
            <a:gsLst>
              <a:gs pos="0">
                <a:srgbClr val="EAEAEA"/>
              </a:gs>
              <a:gs pos="100000">
                <a:srgbClr val="6C6C6C"/>
              </a:gs>
            </a:gsLst>
            <a:lin ang="5400000" scaled="1"/>
          </a:gradFill>
          <a:ln w="12700">
            <a:solidFill>
              <a:schemeClr val="tx1"/>
            </a:solidFill>
            <a:round/>
            <a:headEnd/>
            <a:tailEnd/>
          </a:ln>
        </p:spPr>
        <p:txBody>
          <a:bodyPr wrap="none"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pt-BR" altLang="pt-BR"/>
          </a:p>
        </p:txBody>
      </p:sp>
      <p:sp>
        <p:nvSpPr>
          <p:cNvPr id="17" name="Text Box 19"/>
          <p:cNvSpPr txBox="1">
            <a:spLocks noChangeArrowheads="1"/>
          </p:cNvSpPr>
          <p:nvPr/>
        </p:nvSpPr>
        <p:spPr bwMode="auto">
          <a:xfrm>
            <a:off x="2433638" y="2513282"/>
            <a:ext cx="984250" cy="366712"/>
          </a:xfrm>
          <a:prstGeom prst="rect">
            <a:avLst/>
          </a:prstGeom>
          <a:gradFill rotWithShape="1">
            <a:gsLst>
              <a:gs pos="0">
                <a:srgbClr val="EAEAEA"/>
              </a:gs>
              <a:gs pos="100000">
                <a:srgbClr val="6C6C6C"/>
              </a:gs>
            </a:gsLst>
            <a:lin ang="540000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pt-BR"/>
              <a:t>Dados</a:t>
            </a:r>
            <a:endParaRPr lang="pt-BR" altLang="pt-BR"/>
          </a:p>
        </p:txBody>
      </p:sp>
      <p:sp>
        <p:nvSpPr>
          <p:cNvPr id="18" name="Text Box 20"/>
          <p:cNvSpPr txBox="1">
            <a:spLocks noChangeArrowheads="1"/>
          </p:cNvSpPr>
          <p:nvPr/>
        </p:nvSpPr>
        <p:spPr bwMode="auto">
          <a:xfrm>
            <a:off x="5064126" y="2540269"/>
            <a:ext cx="1555750" cy="366713"/>
          </a:xfrm>
          <a:prstGeom prst="rect">
            <a:avLst/>
          </a:prstGeom>
          <a:gradFill rotWithShape="1">
            <a:gsLst>
              <a:gs pos="0">
                <a:srgbClr val="EAEAEA"/>
              </a:gs>
              <a:gs pos="100000">
                <a:srgbClr val="6C6C6C"/>
              </a:gs>
            </a:gsLst>
            <a:lin ang="540000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pt-BR" altLang="pt-BR"/>
              <a:t>Informação</a:t>
            </a:r>
          </a:p>
        </p:txBody>
      </p:sp>
      <p:sp>
        <p:nvSpPr>
          <p:cNvPr id="19" name="Text Box 21"/>
          <p:cNvSpPr txBox="1">
            <a:spLocks noChangeArrowheads="1"/>
          </p:cNvSpPr>
          <p:nvPr/>
        </p:nvSpPr>
        <p:spPr bwMode="auto">
          <a:xfrm>
            <a:off x="7769226" y="2387869"/>
            <a:ext cx="1873250" cy="641350"/>
          </a:xfrm>
          <a:prstGeom prst="rect">
            <a:avLst/>
          </a:prstGeom>
          <a:gradFill rotWithShape="1">
            <a:gsLst>
              <a:gs pos="0">
                <a:srgbClr val="EAEAEA"/>
              </a:gs>
              <a:gs pos="100000">
                <a:srgbClr val="6C6C6C"/>
              </a:gs>
            </a:gsLst>
            <a:lin ang="540000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pt-BR" altLang="pt-BR"/>
              <a:t>Tomada</a:t>
            </a:r>
            <a:r>
              <a:rPr lang="en-US" altLang="pt-BR"/>
              <a:t> de </a:t>
            </a:r>
            <a:r>
              <a:rPr lang="pt-BR" altLang="pt-BR"/>
              <a:t>decisão</a:t>
            </a:r>
          </a:p>
        </p:txBody>
      </p:sp>
      <p:sp>
        <p:nvSpPr>
          <p:cNvPr id="20" name="Rectangle 3"/>
          <p:cNvSpPr txBox="1">
            <a:spLocks noChangeArrowheads="1"/>
          </p:cNvSpPr>
          <p:nvPr/>
        </p:nvSpPr>
        <p:spPr bwMode="auto">
          <a:xfrm>
            <a:off x="1509713" y="3765281"/>
            <a:ext cx="8388350" cy="3762375"/>
          </a:xfrm>
          <a:prstGeom prst="rect">
            <a:avLst/>
          </a:prstGeom>
          <a:noFill/>
          <a:ln w="9525">
            <a:noFill/>
            <a:miter lim="800000"/>
            <a:headEnd/>
            <a:tailEnd/>
          </a:ln>
        </p:spPr>
        <p:txBody>
          <a:bodyPr/>
          <a:lstStyle/>
          <a:p>
            <a:pPr marL="342900" indent="-342900" eaLnBrk="0" hangingPunct="0">
              <a:lnSpc>
                <a:spcPct val="80000"/>
              </a:lnSpc>
              <a:spcBef>
                <a:spcPct val="20000"/>
              </a:spcBef>
              <a:buFont typeface="Arial" charset="0"/>
              <a:buChar char="•"/>
              <a:defRPr/>
            </a:pPr>
            <a:r>
              <a:rPr lang="pt-BR" altLang="ja-JP" sz="2800" dirty="0">
                <a:latin typeface="+mn-lt"/>
                <a:cs typeface="+mn-cs"/>
              </a:rPr>
              <a:t>Dados, envolvem fatos que deverão ser analisados para a formação da informação.</a:t>
            </a:r>
          </a:p>
          <a:p>
            <a:pPr marL="342900" indent="-342900" eaLnBrk="0" hangingPunct="0">
              <a:lnSpc>
                <a:spcPct val="80000"/>
              </a:lnSpc>
              <a:spcBef>
                <a:spcPct val="20000"/>
              </a:spcBef>
              <a:buFont typeface="Arial" charset="0"/>
              <a:buChar char="•"/>
              <a:defRPr/>
            </a:pPr>
            <a:r>
              <a:rPr lang="pt-BR" altLang="ja-JP" sz="2800" dirty="0">
                <a:latin typeface="+mn-lt"/>
                <a:cs typeface="+mn-cs"/>
              </a:rPr>
              <a:t>Informação é o conjunto de dados coletados de forma a se tornarem aplicáveis a determinada situação.</a:t>
            </a:r>
          </a:p>
        </p:txBody>
      </p:sp>
    </p:spTree>
    <p:custDataLst>
      <p:tags r:id="rId1"/>
    </p:custDataLst>
    <p:extLst>
      <p:ext uri="{BB962C8B-B14F-4D97-AF65-F5344CB8AC3E}">
        <p14:creationId xmlns:p14="http://schemas.microsoft.com/office/powerpoint/2010/main" val="629105517"/>
      </p:ext>
    </p:extLst>
  </p:cSld>
  <p:clrMapOvr>
    <a:masterClrMapping/>
  </p:clrMapOvr>
  <p:transition>
    <p:fade/>
  </p:transition>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232"/>
        <p:cNvGrpSpPr/>
        <p:nvPr/>
      </p:nvGrpSpPr>
      <p:grpSpPr>
        <a:xfrm>
          <a:off x="0" y="0"/>
          <a:ext cx="0" cy="0"/>
          <a:chOff x="0" y="0"/>
          <a:chExt cx="0" cy="0"/>
        </a:xfrm>
      </p:grpSpPr>
      <p:sp>
        <p:nvSpPr>
          <p:cNvPr id="8" name="Shape 494"/>
          <p:cNvSpPr txBox="1">
            <a:spLocks/>
          </p:cNvSpPr>
          <p:nvPr/>
        </p:nvSpPr>
        <p:spPr>
          <a:xfrm>
            <a:off x="0" y="0"/>
            <a:ext cx="12191999" cy="979136"/>
          </a:xfrm>
          <a:prstGeom prst="rect">
            <a:avLst/>
          </a:prstGeom>
          <a:solidFill>
            <a:srgbClr val="008272"/>
          </a:solidFill>
          <a:ln>
            <a:noFill/>
          </a:ln>
        </p:spPr>
        <p:txBody>
          <a:bodyPr lIns="0" tIns="0" rIns="0" bIns="0" anchor="ctr" anchorCtr="0">
            <a:noAutofit/>
          </a:bodyPr>
          <a:lstStyle>
            <a:defPPr marR="0" algn="l" rtl="0">
              <a:lnSpc>
                <a:spcPct val="100000"/>
              </a:lnSpc>
              <a:spcBef>
                <a:spcPts val="0"/>
              </a:spcBef>
              <a:spcAft>
                <a:spcPts val="0"/>
              </a:spcAft>
            </a:defPPr>
            <a:lvl1pPr marL="0" marR="0" indent="0" algn="l" rtl="0">
              <a:lnSpc>
                <a:spcPct val="90000"/>
              </a:lnSpc>
              <a:spcBef>
                <a:spcPts val="0"/>
              </a:spcBef>
              <a:spcAft>
                <a:spcPts val="0"/>
              </a:spcAft>
              <a:buClr>
                <a:schemeClr val="dk1"/>
              </a:buClr>
              <a:buFont typeface="Quattrocento Sans"/>
              <a:buNone/>
              <a:defRPr sz="1400" b="0" i="0" u="none" strike="noStrike" cap="none" baseline="0">
                <a:solidFill>
                  <a:srgbClr val="000000"/>
                </a:solidFill>
                <a:latin typeface="Arial"/>
                <a:ea typeface="Arial"/>
                <a:cs typeface="Arial"/>
                <a:sym typeface="Arial"/>
                <a:rtl val="0"/>
              </a:defRPr>
            </a:lvl1pPr>
            <a:lvl2pPr marL="0" marR="0" indent="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pPr marL="360000">
              <a:buClr>
                <a:srgbClr val="68217A"/>
              </a:buClr>
              <a:buSzPct val="25000"/>
            </a:pPr>
            <a:r>
              <a:rPr lang="en-US" altLang="pt-BR" sz="3600"/>
              <a:t>Relatórios usando Reporting Services</a:t>
            </a:r>
            <a:endParaRPr lang="en-US" sz="3600" kern="0" dirty="0">
              <a:solidFill>
                <a:srgbClr val="FFFFFF"/>
              </a:solidFill>
              <a:latin typeface="Segoe UI Light" panose="020B0502040204020203" pitchFamily="34" charset="0"/>
              <a:ea typeface="Quattrocento Sans"/>
              <a:cs typeface="Segoe UI Light" panose="020B0502040204020203" pitchFamily="34" charset="0"/>
              <a:sym typeface="Quattrocento Sans"/>
            </a:endParaRPr>
          </a:p>
        </p:txBody>
      </p:sp>
      <p:graphicFrame>
        <p:nvGraphicFramePr>
          <p:cNvPr id="4" name="Tabela 3"/>
          <p:cNvGraphicFramePr>
            <a:graphicFrameLocks noGrp="1"/>
          </p:cNvGraphicFramePr>
          <p:nvPr/>
        </p:nvGraphicFramePr>
        <p:xfrm>
          <a:off x="2438400" y="3336925"/>
          <a:ext cx="4267200" cy="182880"/>
        </p:xfrm>
        <a:graphic>
          <a:graphicData uri="http://schemas.openxmlformats.org/drawingml/2006/table">
            <a:tbl>
              <a:tblPr/>
              <a:tblGrid>
                <a:gridCol w="4267200">
                  <a:extLst>
                    <a:ext uri="{9D8B030D-6E8A-4147-A177-3AD203B41FA5}">
                      <a16:colId xmlns:a16="http://schemas.microsoft.com/office/drawing/2014/main" val="20000"/>
                    </a:ext>
                  </a:extLst>
                </a:gridCol>
              </a:tblGrid>
              <a:tr h="182563">
                <a:tc>
                  <a:txBody>
                    <a:bodyPr/>
                    <a:lstStyle/>
                    <a:p>
                      <a:pPr>
                        <a:spcAft>
                          <a:spcPts val="0"/>
                        </a:spcAft>
                      </a:pPr>
                      <a:endParaRPr lang="pt-BR" sz="1200" dirty="0">
                        <a:latin typeface="Calibri"/>
                        <a:ea typeface="Times New Roman"/>
                        <a:cs typeface="Times New Roman"/>
                      </a:endParaRPr>
                    </a:p>
                  </a:txBody>
                  <a:tcPr marL="0" marR="0" marT="0" marB="0" anchor="ctr">
                    <a:lnL>
                      <a:noFill/>
                    </a:lnL>
                    <a:lnR>
                      <a:noFill/>
                    </a:lnR>
                    <a:lnT>
                      <a:noFill/>
                    </a:lnT>
                    <a:lnB>
                      <a:noFill/>
                    </a:lnB>
                  </a:tcPr>
                </a:tc>
                <a:extLst>
                  <a:ext uri="{0D108BD9-81ED-4DB2-BD59-A6C34878D82A}">
                    <a16:rowId xmlns:a16="http://schemas.microsoft.com/office/drawing/2014/main" val="10000"/>
                  </a:ext>
                </a:extLst>
              </a:tr>
            </a:tbl>
          </a:graphicData>
        </a:graphic>
      </p:graphicFrame>
      <p:sp>
        <p:nvSpPr>
          <p:cNvPr id="6" name="Line 9"/>
          <p:cNvSpPr>
            <a:spLocks noChangeShapeType="1"/>
          </p:cNvSpPr>
          <p:nvPr/>
        </p:nvSpPr>
        <p:spPr bwMode="auto">
          <a:xfrm>
            <a:off x="3973513" y="2565669"/>
            <a:ext cx="469900" cy="0"/>
          </a:xfrm>
          <a:prstGeom prst="line">
            <a:avLst/>
          </a:prstGeom>
          <a:noFill/>
          <a:ln w="12700">
            <a:solidFill>
              <a:schemeClr val="bg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pt-BR"/>
          </a:p>
        </p:txBody>
      </p:sp>
      <p:sp>
        <p:nvSpPr>
          <p:cNvPr id="7" name="Line 10"/>
          <p:cNvSpPr>
            <a:spLocks noChangeShapeType="1"/>
          </p:cNvSpPr>
          <p:nvPr/>
        </p:nvSpPr>
        <p:spPr bwMode="auto">
          <a:xfrm>
            <a:off x="6832601" y="2567257"/>
            <a:ext cx="457200" cy="0"/>
          </a:xfrm>
          <a:prstGeom prst="line">
            <a:avLst/>
          </a:prstGeom>
          <a:noFill/>
          <a:ln w="12700">
            <a:solidFill>
              <a:schemeClr val="bg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endParaRPr lang="pt-BR"/>
          </a:p>
        </p:txBody>
      </p:sp>
      <p:sp>
        <p:nvSpPr>
          <p:cNvPr id="9" name="Text Box 11"/>
          <p:cNvSpPr txBox="1">
            <a:spLocks noChangeArrowheads="1"/>
          </p:cNvSpPr>
          <p:nvPr/>
        </p:nvSpPr>
        <p:spPr bwMode="auto">
          <a:xfrm>
            <a:off x="2281238" y="2360882"/>
            <a:ext cx="9842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pt-BR"/>
              <a:t>Dados</a:t>
            </a:r>
            <a:endParaRPr lang="pt-BR" altLang="pt-BR"/>
          </a:p>
        </p:txBody>
      </p:sp>
      <p:sp>
        <p:nvSpPr>
          <p:cNvPr id="10" name="Text Box 12"/>
          <p:cNvSpPr txBox="1">
            <a:spLocks noChangeArrowheads="1"/>
          </p:cNvSpPr>
          <p:nvPr/>
        </p:nvSpPr>
        <p:spPr bwMode="auto">
          <a:xfrm>
            <a:off x="4886326" y="2362469"/>
            <a:ext cx="15557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pt-BR" altLang="pt-BR"/>
              <a:t>Informação</a:t>
            </a:r>
          </a:p>
        </p:txBody>
      </p:sp>
      <p:sp>
        <p:nvSpPr>
          <p:cNvPr id="11" name="Text Box 13"/>
          <p:cNvSpPr txBox="1">
            <a:spLocks noChangeArrowheads="1"/>
          </p:cNvSpPr>
          <p:nvPr/>
        </p:nvSpPr>
        <p:spPr bwMode="auto">
          <a:xfrm>
            <a:off x="7616826" y="2235469"/>
            <a:ext cx="18732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pt-BR" altLang="pt-BR"/>
              <a:t>Tomada</a:t>
            </a:r>
            <a:r>
              <a:rPr lang="en-US" altLang="pt-BR"/>
              <a:t> de </a:t>
            </a:r>
            <a:r>
              <a:rPr lang="pt-BR" altLang="pt-BR"/>
              <a:t>decisão</a:t>
            </a:r>
          </a:p>
        </p:txBody>
      </p:sp>
      <p:sp>
        <p:nvSpPr>
          <p:cNvPr id="12" name="Oval 14"/>
          <p:cNvSpPr>
            <a:spLocks noChangeArrowheads="1"/>
          </p:cNvSpPr>
          <p:nvPr/>
        </p:nvSpPr>
        <p:spPr bwMode="auto">
          <a:xfrm>
            <a:off x="1751013" y="2260869"/>
            <a:ext cx="2387600" cy="914400"/>
          </a:xfrm>
          <a:prstGeom prst="ellipse">
            <a:avLst/>
          </a:prstGeom>
          <a:gradFill rotWithShape="1">
            <a:gsLst>
              <a:gs pos="0">
                <a:srgbClr val="EAEAEA"/>
              </a:gs>
              <a:gs pos="100000">
                <a:srgbClr val="6C6C6C"/>
              </a:gs>
            </a:gsLst>
            <a:lin ang="5400000" scaled="1"/>
          </a:gradFill>
          <a:ln w="12700">
            <a:solidFill>
              <a:schemeClr val="tx1"/>
            </a:solidFill>
            <a:round/>
            <a:headEnd/>
            <a:tailEnd/>
          </a:ln>
        </p:spPr>
        <p:txBody>
          <a:bodyPr wrap="none"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pt-BR" altLang="pt-BR"/>
          </a:p>
        </p:txBody>
      </p:sp>
      <p:sp>
        <p:nvSpPr>
          <p:cNvPr id="13" name="Oval 15"/>
          <p:cNvSpPr>
            <a:spLocks noChangeArrowheads="1"/>
          </p:cNvSpPr>
          <p:nvPr/>
        </p:nvSpPr>
        <p:spPr bwMode="auto">
          <a:xfrm>
            <a:off x="4610101" y="2249757"/>
            <a:ext cx="2387600" cy="914400"/>
          </a:xfrm>
          <a:prstGeom prst="ellipse">
            <a:avLst/>
          </a:prstGeom>
          <a:gradFill rotWithShape="1">
            <a:gsLst>
              <a:gs pos="0">
                <a:srgbClr val="EAEAEA"/>
              </a:gs>
              <a:gs pos="100000">
                <a:srgbClr val="6C6C6C"/>
              </a:gs>
            </a:gsLst>
            <a:lin ang="5400000" scaled="1"/>
          </a:gradFill>
          <a:ln w="12700">
            <a:solidFill>
              <a:schemeClr val="tx1"/>
            </a:solidFill>
            <a:round/>
            <a:headEnd/>
            <a:tailEnd/>
          </a:ln>
        </p:spPr>
        <p:txBody>
          <a:bodyPr wrap="none"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pt-BR" altLang="pt-BR"/>
          </a:p>
        </p:txBody>
      </p:sp>
      <p:sp>
        <p:nvSpPr>
          <p:cNvPr id="14" name="Line 16"/>
          <p:cNvSpPr>
            <a:spLocks noChangeShapeType="1"/>
          </p:cNvSpPr>
          <p:nvPr/>
        </p:nvSpPr>
        <p:spPr bwMode="auto">
          <a:xfrm>
            <a:off x="4125913" y="2718069"/>
            <a:ext cx="469900"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pt-BR"/>
          </a:p>
        </p:txBody>
      </p:sp>
      <p:sp>
        <p:nvSpPr>
          <p:cNvPr id="15" name="Line 17"/>
          <p:cNvSpPr>
            <a:spLocks noChangeShapeType="1"/>
          </p:cNvSpPr>
          <p:nvPr/>
        </p:nvSpPr>
        <p:spPr bwMode="auto">
          <a:xfrm>
            <a:off x="6985001" y="2719657"/>
            <a:ext cx="457200"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endParaRPr lang="pt-BR"/>
          </a:p>
        </p:txBody>
      </p:sp>
      <p:sp>
        <p:nvSpPr>
          <p:cNvPr id="16" name="AutoShape 18"/>
          <p:cNvSpPr>
            <a:spLocks noChangeArrowheads="1"/>
          </p:cNvSpPr>
          <p:nvPr/>
        </p:nvSpPr>
        <p:spPr bwMode="auto">
          <a:xfrm>
            <a:off x="7453313" y="2349769"/>
            <a:ext cx="2451100" cy="723900"/>
          </a:xfrm>
          <a:prstGeom prst="roundRect">
            <a:avLst>
              <a:gd name="adj" fmla="val 16667"/>
            </a:avLst>
          </a:prstGeom>
          <a:gradFill rotWithShape="1">
            <a:gsLst>
              <a:gs pos="0">
                <a:srgbClr val="EAEAEA"/>
              </a:gs>
              <a:gs pos="100000">
                <a:srgbClr val="6C6C6C"/>
              </a:gs>
            </a:gsLst>
            <a:lin ang="5400000" scaled="1"/>
          </a:gradFill>
          <a:ln w="12700">
            <a:solidFill>
              <a:schemeClr val="tx1"/>
            </a:solidFill>
            <a:round/>
            <a:headEnd/>
            <a:tailEnd/>
          </a:ln>
        </p:spPr>
        <p:txBody>
          <a:bodyPr wrap="none"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pt-BR" altLang="pt-BR"/>
          </a:p>
        </p:txBody>
      </p:sp>
      <p:sp>
        <p:nvSpPr>
          <p:cNvPr id="17" name="Text Box 19"/>
          <p:cNvSpPr txBox="1">
            <a:spLocks noChangeArrowheads="1"/>
          </p:cNvSpPr>
          <p:nvPr/>
        </p:nvSpPr>
        <p:spPr bwMode="auto">
          <a:xfrm>
            <a:off x="2433638" y="2513282"/>
            <a:ext cx="984250" cy="366712"/>
          </a:xfrm>
          <a:prstGeom prst="rect">
            <a:avLst/>
          </a:prstGeom>
          <a:gradFill rotWithShape="1">
            <a:gsLst>
              <a:gs pos="0">
                <a:srgbClr val="EAEAEA"/>
              </a:gs>
              <a:gs pos="100000">
                <a:srgbClr val="6C6C6C"/>
              </a:gs>
            </a:gsLst>
            <a:lin ang="540000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pt-BR" dirty="0"/>
              <a:t>Dados</a:t>
            </a:r>
            <a:endParaRPr lang="pt-BR" altLang="pt-BR" dirty="0"/>
          </a:p>
        </p:txBody>
      </p:sp>
      <p:sp>
        <p:nvSpPr>
          <p:cNvPr id="18" name="Text Box 20"/>
          <p:cNvSpPr txBox="1">
            <a:spLocks noChangeArrowheads="1"/>
          </p:cNvSpPr>
          <p:nvPr/>
        </p:nvSpPr>
        <p:spPr bwMode="auto">
          <a:xfrm>
            <a:off x="5064126" y="2540269"/>
            <a:ext cx="1555750" cy="366713"/>
          </a:xfrm>
          <a:prstGeom prst="rect">
            <a:avLst/>
          </a:prstGeom>
          <a:gradFill rotWithShape="1">
            <a:gsLst>
              <a:gs pos="0">
                <a:srgbClr val="EAEAEA"/>
              </a:gs>
              <a:gs pos="100000">
                <a:srgbClr val="6C6C6C"/>
              </a:gs>
            </a:gsLst>
            <a:lin ang="540000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pt-BR" altLang="pt-BR"/>
              <a:t>Informação</a:t>
            </a:r>
          </a:p>
        </p:txBody>
      </p:sp>
      <p:sp>
        <p:nvSpPr>
          <p:cNvPr id="19" name="Text Box 21"/>
          <p:cNvSpPr txBox="1">
            <a:spLocks noChangeArrowheads="1"/>
          </p:cNvSpPr>
          <p:nvPr/>
        </p:nvSpPr>
        <p:spPr bwMode="auto">
          <a:xfrm>
            <a:off x="7769226" y="2387869"/>
            <a:ext cx="1873250" cy="641350"/>
          </a:xfrm>
          <a:prstGeom prst="rect">
            <a:avLst/>
          </a:prstGeom>
          <a:gradFill rotWithShape="1">
            <a:gsLst>
              <a:gs pos="0">
                <a:srgbClr val="EAEAEA"/>
              </a:gs>
              <a:gs pos="100000">
                <a:srgbClr val="6C6C6C"/>
              </a:gs>
            </a:gsLst>
            <a:lin ang="540000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pt-BR" altLang="pt-BR"/>
              <a:t>Tomada</a:t>
            </a:r>
            <a:r>
              <a:rPr lang="en-US" altLang="pt-BR"/>
              <a:t> de </a:t>
            </a:r>
            <a:r>
              <a:rPr lang="pt-BR" altLang="pt-BR"/>
              <a:t>decisão</a:t>
            </a:r>
          </a:p>
        </p:txBody>
      </p:sp>
      <p:sp>
        <p:nvSpPr>
          <p:cNvPr id="2" name="TextBox 1"/>
          <p:cNvSpPr txBox="1"/>
          <p:nvPr/>
        </p:nvSpPr>
        <p:spPr>
          <a:xfrm>
            <a:off x="755374" y="4542183"/>
            <a:ext cx="6622326" cy="646331"/>
          </a:xfrm>
          <a:prstGeom prst="rect">
            <a:avLst/>
          </a:prstGeom>
          <a:noFill/>
        </p:spPr>
        <p:txBody>
          <a:bodyPr wrap="none" rtlCol="0">
            <a:spAutoFit/>
          </a:bodyPr>
          <a:lstStyle/>
          <a:p>
            <a:r>
              <a:rPr lang="en-US" sz="3600" dirty="0" err="1" smtClean="0"/>
              <a:t>Demonstrar</a:t>
            </a:r>
            <a:r>
              <a:rPr lang="en-US" sz="3600" dirty="0" smtClean="0"/>
              <a:t> Reporting Services</a:t>
            </a:r>
            <a:endParaRPr lang="en-US" sz="3600" dirty="0"/>
          </a:p>
        </p:txBody>
      </p:sp>
    </p:spTree>
    <p:custDataLst>
      <p:tags r:id="rId1"/>
    </p:custDataLst>
    <p:extLst>
      <p:ext uri="{BB962C8B-B14F-4D97-AF65-F5344CB8AC3E}">
        <p14:creationId xmlns:p14="http://schemas.microsoft.com/office/powerpoint/2010/main" val="3293035687"/>
      </p:ext>
    </p:extLst>
  </p:cSld>
  <p:clrMapOvr>
    <a:masterClrMapping/>
  </p:clrMapOvr>
  <p:transition>
    <p:fade/>
  </p:transition>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232"/>
        <p:cNvGrpSpPr/>
        <p:nvPr/>
      </p:nvGrpSpPr>
      <p:grpSpPr>
        <a:xfrm>
          <a:off x="0" y="0"/>
          <a:ext cx="0" cy="0"/>
          <a:chOff x="0" y="0"/>
          <a:chExt cx="0" cy="0"/>
        </a:xfrm>
      </p:grpSpPr>
      <p:sp>
        <p:nvSpPr>
          <p:cNvPr id="8" name="Shape 494"/>
          <p:cNvSpPr txBox="1">
            <a:spLocks/>
          </p:cNvSpPr>
          <p:nvPr/>
        </p:nvSpPr>
        <p:spPr>
          <a:xfrm>
            <a:off x="0" y="0"/>
            <a:ext cx="12191999" cy="979136"/>
          </a:xfrm>
          <a:prstGeom prst="rect">
            <a:avLst/>
          </a:prstGeom>
          <a:solidFill>
            <a:srgbClr val="008272"/>
          </a:solidFill>
          <a:ln>
            <a:noFill/>
          </a:ln>
        </p:spPr>
        <p:txBody>
          <a:bodyPr lIns="0" tIns="0" rIns="0" bIns="0" anchor="ctr" anchorCtr="0">
            <a:noAutofit/>
          </a:bodyPr>
          <a:lstStyle>
            <a:defPPr marR="0" algn="l" rtl="0">
              <a:lnSpc>
                <a:spcPct val="100000"/>
              </a:lnSpc>
              <a:spcBef>
                <a:spcPts val="0"/>
              </a:spcBef>
              <a:spcAft>
                <a:spcPts val="0"/>
              </a:spcAft>
            </a:defPPr>
            <a:lvl1pPr marL="0" marR="0" indent="0" algn="l" rtl="0">
              <a:lnSpc>
                <a:spcPct val="90000"/>
              </a:lnSpc>
              <a:spcBef>
                <a:spcPts val="0"/>
              </a:spcBef>
              <a:spcAft>
                <a:spcPts val="0"/>
              </a:spcAft>
              <a:buClr>
                <a:schemeClr val="dk1"/>
              </a:buClr>
              <a:buFont typeface="Quattrocento Sans"/>
              <a:buNone/>
              <a:defRPr sz="1400" b="0" i="0" u="none" strike="noStrike" cap="none" baseline="0">
                <a:solidFill>
                  <a:srgbClr val="000000"/>
                </a:solidFill>
                <a:latin typeface="Arial"/>
                <a:ea typeface="Arial"/>
                <a:cs typeface="Arial"/>
                <a:sym typeface="Arial"/>
                <a:rtl val="0"/>
              </a:defRPr>
            </a:lvl1pPr>
            <a:lvl2pPr marL="0" marR="0" indent="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pPr marL="360000">
              <a:buClr>
                <a:srgbClr val="68217A"/>
              </a:buClr>
              <a:buSzPct val="25000"/>
            </a:pPr>
            <a:r>
              <a:rPr lang="en-US" sz="3600" dirty="0" smtClean="0">
                <a:ea typeface="Quattrocento Sans"/>
              </a:rPr>
              <a:t>BI – Business Intelligence</a:t>
            </a:r>
            <a:endParaRPr lang="en-US" sz="3600" kern="0" dirty="0">
              <a:solidFill>
                <a:srgbClr val="FFFFFF"/>
              </a:solidFill>
              <a:latin typeface="Segoe UI Light" panose="020B0502040204020203" pitchFamily="34" charset="0"/>
              <a:ea typeface="Quattrocento Sans"/>
              <a:cs typeface="Segoe UI Light" panose="020B0502040204020203" pitchFamily="34" charset="0"/>
              <a:sym typeface="Quattrocento Sans"/>
            </a:endParaRPr>
          </a:p>
        </p:txBody>
      </p:sp>
      <p:sp>
        <p:nvSpPr>
          <p:cNvPr id="3" name="Rectangle 3"/>
          <p:cNvSpPr txBox="1">
            <a:spLocks noChangeArrowheads="1"/>
          </p:cNvSpPr>
          <p:nvPr/>
        </p:nvSpPr>
        <p:spPr>
          <a:xfrm>
            <a:off x="457200" y="914400"/>
            <a:ext cx="8229600" cy="4876800"/>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pPr algn="ctr">
              <a:buFont typeface="Arial" panose="020B0604020202020204" pitchFamily="34" charset="0"/>
              <a:buNone/>
            </a:pPr>
            <a:r>
              <a:rPr lang="pt-BR" altLang="pt-BR" b="1" kern="0" smtClean="0">
                <a:solidFill>
                  <a:schemeClr val="tx2"/>
                </a:solidFill>
              </a:rPr>
              <a:t/>
            </a:r>
            <a:br>
              <a:rPr lang="pt-BR" altLang="pt-BR" b="1" kern="0" smtClean="0">
                <a:solidFill>
                  <a:schemeClr val="tx2"/>
                </a:solidFill>
              </a:rPr>
            </a:br>
            <a:r>
              <a:rPr lang="pt-BR" altLang="pt-BR" b="1" kern="0" smtClean="0">
                <a:solidFill>
                  <a:schemeClr val="tx2"/>
                </a:solidFill>
              </a:rPr>
              <a:t/>
            </a:r>
            <a:br>
              <a:rPr lang="pt-BR" altLang="pt-BR" b="1" kern="0" smtClean="0">
                <a:solidFill>
                  <a:schemeClr val="tx2"/>
                </a:solidFill>
              </a:rPr>
            </a:br>
            <a:endParaRPr lang="pt-BR" altLang="pt-BR" b="1" kern="0" smtClean="0">
              <a:solidFill>
                <a:schemeClr val="tx2"/>
              </a:solidFill>
            </a:endParaRPr>
          </a:p>
        </p:txBody>
      </p:sp>
      <p:grpSp>
        <p:nvGrpSpPr>
          <p:cNvPr id="5" name="Group 3"/>
          <p:cNvGrpSpPr>
            <a:grpSpLocks/>
          </p:cNvGrpSpPr>
          <p:nvPr/>
        </p:nvGrpSpPr>
        <p:grpSpPr bwMode="auto">
          <a:xfrm>
            <a:off x="-304800" y="2286000"/>
            <a:ext cx="9448800" cy="4267200"/>
            <a:chOff x="2027" y="3401"/>
            <a:chExt cx="3796" cy="876"/>
          </a:xfrm>
        </p:grpSpPr>
        <p:pic>
          <p:nvPicPr>
            <p:cNvPr id="6" name="Rectangle 139267"/>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77" y="3439"/>
              <a:ext cx="3492" cy="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139268"/>
            <p:cNvSpPr>
              <a:spLocks noChangeArrowheads="1"/>
            </p:cNvSpPr>
            <p:nvPr/>
          </p:nvSpPr>
          <p:spPr bwMode="auto">
            <a:xfrm>
              <a:off x="2027" y="3401"/>
              <a:ext cx="3796"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20000"/>
                </a:spcBef>
              </a:pPr>
              <a:endParaRPr lang="pt-BR" altLang="pt-BR" i="1"/>
            </a:p>
          </p:txBody>
        </p:sp>
      </p:grpSp>
      <p:sp>
        <p:nvSpPr>
          <p:cNvPr id="10" name="TextBox 139269"/>
          <p:cNvSpPr txBox="1">
            <a:spLocks noChangeArrowheads="1"/>
          </p:cNvSpPr>
          <p:nvPr/>
        </p:nvSpPr>
        <p:spPr bwMode="auto">
          <a:xfrm>
            <a:off x="228600" y="2743200"/>
            <a:ext cx="8186738" cy="274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eaLnBrk="1" hangingPunct="1">
              <a:lnSpc>
                <a:spcPts val="2500"/>
              </a:lnSpc>
              <a:spcBef>
                <a:spcPts val="600"/>
              </a:spcBef>
              <a:spcAft>
                <a:spcPts val="800"/>
              </a:spcAft>
              <a:buClr>
                <a:srgbClr val="FF9900"/>
              </a:buClr>
              <a:buFont typeface="Wingdings" panose="05000000000000000000" pitchFamily="2" charset="2"/>
              <a:buNone/>
            </a:pPr>
            <a:r>
              <a:rPr lang="pt-BR" altLang="pt-BR" sz="2400" dirty="0">
                <a:latin typeface="Helvetica" panose="020B0604020202020204" pitchFamily="34" charset="0"/>
              </a:rPr>
              <a:t>“Não se sabe o que se sabe e o que não se sabe.</a:t>
            </a:r>
          </a:p>
          <a:p>
            <a:pPr algn="just" eaLnBrk="1" hangingPunct="1">
              <a:lnSpc>
                <a:spcPts val="2500"/>
              </a:lnSpc>
              <a:spcBef>
                <a:spcPts val="600"/>
              </a:spcBef>
              <a:spcAft>
                <a:spcPts val="800"/>
              </a:spcAft>
              <a:buClr>
                <a:srgbClr val="FF9900"/>
              </a:buClr>
              <a:buFont typeface="Wingdings" panose="05000000000000000000" pitchFamily="2" charset="2"/>
              <a:buNone/>
            </a:pPr>
            <a:r>
              <a:rPr lang="pt-BR" altLang="pt-BR" sz="2400" dirty="0">
                <a:latin typeface="Helvetica" panose="020B0604020202020204" pitchFamily="34" charset="0"/>
              </a:rPr>
              <a:t>O objetivo maior das técnicas de BI neste contexto está exatamente na definição de regras e técnicas para a formação adequada destes volumes de dados, visando transformá-los em depósitos estruturados de informação independente da origem.”</a:t>
            </a:r>
          </a:p>
          <a:p>
            <a:pPr algn="r" eaLnBrk="1" hangingPunct="1">
              <a:lnSpc>
                <a:spcPts val="2500"/>
              </a:lnSpc>
              <a:spcBef>
                <a:spcPts val="600"/>
              </a:spcBef>
              <a:spcAft>
                <a:spcPts val="800"/>
              </a:spcAft>
              <a:buClr>
                <a:srgbClr val="FF9900"/>
              </a:buClr>
              <a:buFont typeface="Wingdings" panose="05000000000000000000" pitchFamily="2" charset="2"/>
              <a:buNone/>
            </a:pPr>
            <a:r>
              <a:rPr lang="pt-BR" altLang="pt-BR" sz="1700" i="1" dirty="0"/>
              <a:t>Carlos Barbieri</a:t>
            </a:r>
          </a:p>
          <a:p>
            <a:pPr algn="just" eaLnBrk="1" hangingPunct="1">
              <a:lnSpc>
                <a:spcPts val="2500"/>
              </a:lnSpc>
              <a:spcBef>
                <a:spcPts val="600"/>
              </a:spcBef>
              <a:spcAft>
                <a:spcPts val="800"/>
              </a:spcAft>
              <a:buClr>
                <a:srgbClr val="FF9900"/>
              </a:buClr>
              <a:buFont typeface="Wingdings" panose="05000000000000000000" pitchFamily="2" charset="2"/>
              <a:buNone/>
            </a:pPr>
            <a:r>
              <a:rPr lang="pt-BR" altLang="pt-BR" sz="2400" dirty="0">
                <a:latin typeface="Helvetica" panose="020B0604020202020204" pitchFamily="34" charset="0"/>
              </a:rPr>
              <a:t>Para que se possa elaborar a melhor estratégia com as melhores informações</a:t>
            </a:r>
          </a:p>
        </p:txBody>
      </p:sp>
    </p:spTree>
    <p:custDataLst>
      <p:tags r:id="rId1"/>
    </p:custDataLst>
    <p:extLst>
      <p:ext uri="{BB962C8B-B14F-4D97-AF65-F5344CB8AC3E}">
        <p14:creationId xmlns:p14="http://schemas.microsoft.com/office/powerpoint/2010/main" val="4156165200"/>
      </p:ext>
    </p:extLst>
  </p:cSld>
  <p:clrMapOvr>
    <a:masterClrMapping/>
  </p:clrMapOvr>
  <p:transition>
    <p:fade/>
  </p:transition>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232"/>
        <p:cNvGrpSpPr/>
        <p:nvPr/>
      </p:nvGrpSpPr>
      <p:grpSpPr>
        <a:xfrm>
          <a:off x="0" y="0"/>
          <a:ext cx="0" cy="0"/>
          <a:chOff x="0" y="0"/>
          <a:chExt cx="0" cy="0"/>
        </a:xfrm>
      </p:grpSpPr>
      <p:sp>
        <p:nvSpPr>
          <p:cNvPr id="8" name="Shape 494"/>
          <p:cNvSpPr txBox="1">
            <a:spLocks/>
          </p:cNvSpPr>
          <p:nvPr/>
        </p:nvSpPr>
        <p:spPr>
          <a:xfrm>
            <a:off x="0" y="0"/>
            <a:ext cx="12191999" cy="979136"/>
          </a:xfrm>
          <a:prstGeom prst="rect">
            <a:avLst/>
          </a:prstGeom>
          <a:solidFill>
            <a:srgbClr val="008272"/>
          </a:solidFill>
          <a:ln>
            <a:noFill/>
          </a:ln>
        </p:spPr>
        <p:txBody>
          <a:bodyPr lIns="0" tIns="0" rIns="0" bIns="0" anchor="ctr" anchorCtr="0">
            <a:noAutofit/>
          </a:bodyPr>
          <a:lstStyle>
            <a:defPPr marR="0" algn="l" rtl="0">
              <a:lnSpc>
                <a:spcPct val="100000"/>
              </a:lnSpc>
              <a:spcBef>
                <a:spcPts val="0"/>
              </a:spcBef>
              <a:spcAft>
                <a:spcPts val="0"/>
              </a:spcAft>
            </a:defPPr>
            <a:lvl1pPr marL="0" marR="0" indent="0" algn="l" rtl="0">
              <a:lnSpc>
                <a:spcPct val="90000"/>
              </a:lnSpc>
              <a:spcBef>
                <a:spcPts val="0"/>
              </a:spcBef>
              <a:spcAft>
                <a:spcPts val="0"/>
              </a:spcAft>
              <a:buClr>
                <a:schemeClr val="dk1"/>
              </a:buClr>
              <a:buFont typeface="Quattrocento Sans"/>
              <a:buNone/>
              <a:defRPr sz="1400" b="0" i="0" u="none" strike="noStrike" cap="none" baseline="0">
                <a:solidFill>
                  <a:srgbClr val="000000"/>
                </a:solidFill>
                <a:latin typeface="Arial"/>
                <a:ea typeface="Arial"/>
                <a:cs typeface="Arial"/>
                <a:sym typeface="Arial"/>
                <a:rtl val="0"/>
              </a:defRPr>
            </a:lvl1pPr>
            <a:lvl2pPr marL="0" marR="0" indent="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pPr marL="360000">
              <a:buClr>
                <a:srgbClr val="68217A"/>
              </a:buClr>
              <a:buSzPct val="25000"/>
            </a:pPr>
            <a:r>
              <a:rPr lang="en-US" sz="3600" dirty="0" smtClean="0">
                <a:ea typeface="Quattrocento Sans"/>
              </a:rPr>
              <a:t>BI – Business Intelligence</a:t>
            </a:r>
            <a:endParaRPr lang="en-US" sz="3600" kern="0" dirty="0">
              <a:solidFill>
                <a:srgbClr val="FFFFFF"/>
              </a:solidFill>
              <a:latin typeface="Segoe UI Light" panose="020B0502040204020203" pitchFamily="34" charset="0"/>
              <a:ea typeface="Quattrocento Sans"/>
              <a:cs typeface="Segoe UI Light" panose="020B0502040204020203" pitchFamily="34" charset="0"/>
              <a:sym typeface="Quattrocento Sans"/>
            </a:endParaRPr>
          </a:p>
        </p:txBody>
      </p:sp>
      <p:sp>
        <p:nvSpPr>
          <p:cNvPr id="3" name="Rectangle 3"/>
          <p:cNvSpPr txBox="1">
            <a:spLocks noChangeArrowheads="1"/>
          </p:cNvSpPr>
          <p:nvPr/>
        </p:nvSpPr>
        <p:spPr>
          <a:xfrm>
            <a:off x="135467" y="1380066"/>
            <a:ext cx="12056532" cy="4876800"/>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pPr>
              <a:buFont typeface="Arial" panose="020B0604020202020204" pitchFamily="34" charset="0"/>
              <a:buNone/>
            </a:pPr>
            <a:r>
              <a:rPr lang="pt-BR" altLang="pt-BR" sz="2000" kern="0" dirty="0" smtClean="0"/>
              <a:t>SQL Server é uma plataforma muito poderosa de Business Intelligence agregando os recuros de relatórios sofisticados do Reporting Services</a:t>
            </a:r>
          </a:p>
        </p:txBody>
      </p:sp>
    </p:spTree>
    <p:custDataLst>
      <p:tags r:id="rId1"/>
    </p:custDataLst>
    <p:extLst>
      <p:ext uri="{BB962C8B-B14F-4D97-AF65-F5344CB8AC3E}">
        <p14:creationId xmlns:p14="http://schemas.microsoft.com/office/powerpoint/2010/main" val="3885165580"/>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p:cNvSpPr>
            <a:spLocks noGrp="1"/>
          </p:cNvSpPr>
          <p:nvPr>
            <p:ph type="body" idx="1"/>
          </p:nvPr>
        </p:nvSpPr>
        <p:spPr/>
        <p:txBody>
          <a:bodyPr/>
          <a:lstStyle/>
          <a:p>
            <a:pPr marL="304800" indent="0">
              <a:buNone/>
            </a:pPr>
            <a:r>
              <a:rPr lang="pt-BR" sz="3600" dirty="0"/>
              <a:t>O MER foi criado por Peter Chen em 1975 e possui três elementos básicos:</a:t>
            </a:r>
            <a:endParaRPr lang="en-US" sz="3600" dirty="0"/>
          </a:p>
          <a:p>
            <a:pPr marL="304800" indent="0">
              <a:buNone/>
            </a:pPr>
            <a:endParaRPr lang="pt-BR" sz="3600" dirty="0" smtClean="0"/>
          </a:p>
          <a:p>
            <a:pPr marL="304800" indent="0">
              <a:buNone/>
            </a:pPr>
            <a:r>
              <a:rPr lang="pt-BR" sz="3600" dirty="0" smtClean="0"/>
              <a:t>- </a:t>
            </a:r>
            <a:r>
              <a:rPr lang="pt-BR" sz="3600" dirty="0"/>
              <a:t>Entidade</a:t>
            </a:r>
            <a:endParaRPr lang="en-US" sz="3600" dirty="0"/>
          </a:p>
          <a:p>
            <a:pPr marL="304800" indent="0">
              <a:buNone/>
            </a:pPr>
            <a:r>
              <a:rPr lang="pt-BR" sz="3600" dirty="0"/>
              <a:t>- Relacionamento</a:t>
            </a:r>
            <a:endParaRPr lang="en-US" sz="3600" dirty="0"/>
          </a:p>
          <a:p>
            <a:pPr marL="304800" indent="0">
              <a:buNone/>
            </a:pPr>
            <a:r>
              <a:rPr lang="pt-BR" sz="3600" dirty="0"/>
              <a:t>- Atributo</a:t>
            </a:r>
            <a:endParaRPr lang="en-US" sz="3600" dirty="0"/>
          </a:p>
          <a:p>
            <a:pPr marL="304800" indent="0">
              <a:buNone/>
            </a:pPr>
            <a:endParaRPr lang="en-US" sz="3600" dirty="0"/>
          </a:p>
        </p:txBody>
      </p:sp>
      <p:sp>
        <p:nvSpPr>
          <p:cNvPr id="3" name="Título 2"/>
          <p:cNvSpPr>
            <a:spLocks noGrp="1"/>
          </p:cNvSpPr>
          <p:nvPr>
            <p:ph type="title"/>
          </p:nvPr>
        </p:nvSpPr>
        <p:spPr/>
        <p:txBody>
          <a:bodyPr/>
          <a:lstStyle/>
          <a:p>
            <a:endParaRPr lang="en-US"/>
          </a:p>
        </p:txBody>
      </p:sp>
      <p:sp>
        <p:nvSpPr>
          <p:cNvPr id="4" name="Shape 494"/>
          <p:cNvSpPr txBox="1">
            <a:spLocks/>
          </p:cNvSpPr>
          <p:nvPr/>
        </p:nvSpPr>
        <p:spPr>
          <a:xfrm>
            <a:off x="0" y="0"/>
            <a:ext cx="12191999" cy="979136"/>
          </a:xfrm>
          <a:prstGeom prst="rect">
            <a:avLst/>
          </a:prstGeom>
          <a:solidFill>
            <a:srgbClr val="008272"/>
          </a:solidFill>
          <a:ln>
            <a:noFill/>
          </a:ln>
        </p:spPr>
        <p:txBody>
          <a:bodyPr lIns="0" tIns="0" rIns="0" bIns="0" anchor="ctr" anchorCtr="0">
            <a:noAutofit/>
          </a:bodyPr>
          <a:lstStyle>
            <a:defPPr marR="0" algn="l" rtl="0">
              <a:lnSpc>
                <a:spcPct val="100000"/>
              </a:lnSpc>
              <a:spcBef>
                <a:spcPts val="0"/>
              </a:spcBef>
              <a:spcAft>
                <a:spcPts val="0"/>
              </a:spcAft>
            </a:defPPr>
            <a:lvl1pPr marL="0" marR="0" indent="0" algn="l" rtl="0">
              <a:lnSpc>
                <a:spcPct val="90000"/>
              </a:lnSpc>
              <a:spcBef>
                <a:spcPts val="0"/>
              </a:spcBef>
              <a:spcAft>
                <a:spcPts val="0"/>
              </a:spcAft>
              <a:buClr>
                <a:schemeClr val="dk1"/>
              </a:buClr>
              <a:buFont typeface="Quattrocento Sans"/>
              <a:buNone/>
              <a:defRPr sz="1400" b="0" i="0" u="none" strike="noStrike" cap="none" baseline="0">
                <a:solidFill>
                  <a:srgbClr val="000000"/>
                </a:solidFill>
                <a:latin typeface="Arial"/>
                <a:ea typeface="Arial"/>
                <a:cs typeface="Arial"/>
                <a:sym typeface="Arial"/>
                <a:rtl val="0"/>
              </a:defRPr>
            </a:lvl1pPr>
            <a:lvl2pPr marL="0" marR="0" indent="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pPr marL="360000">
              <a:buClr>
                <a:srgbClr val="68217A"/>
              </a:buClr>
              <a:buSzPct val="25000"/>
            </a:pPr>
            <a:r>
              <a:rPr lang="en-GB" altLang="pt-BR" sz="3600" dirty="0" err="1"/>
              <a:t>Modelo</a:t>
            </a:r>
            <a:r>
              <a:rPr lang="en-GB" altLang="pt-BR" sz="3600" dirty="0"/>
              <a:t> </a:t>
            </a:r>
            <a:r>
              <a:rPr lang="en-GB" altLang="pt-BR" sz="3600" dirty="0" err="1" smtClean="0"/>
              <a:t>Entidade-Relacionamento</a:t>
            </a:r>
            <a:r>
              <a:rPr lang="en-GB" altLang="pt-BR" sz="3600" dirty="0" smtClean="0"/>
              <a:t> (MER)</a:t>
            </a:r>
            <a:endParaRPr lang="en-US" sz="3600" kern="0" dirty="0">
              <a:solidFill>
                <a:srgbClr val="FFFFFF"/>
              </a:solidFill>
              <a:latin typeface="Segoe UI Light" panose="020B0502040204020203" pitchFamily="34" charset="0"/>
              <a:ea typeface="Quattrocento Sans"/>
              <a:cs typeface="Segoe UI Light" panose="020B0502040204020203" pitchFamily="34" charset="0"/>
              <a:sym typeface="Quattrocento Sans"/>
            </a:endParaRPr>
          </a:p>
        </p:txBody>
      </p:sp>
    </p:spTree>
    <p:extLst>
      <p:ext uri="{BB962C8B-B14F-4D97-AF65-F5344CB8AC3E}">
        <p14:creationId xmlns:p14="http://schemas.microsoft.com/office/powerpoint/2010/main" val="2126134548"/>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232"/>
        <p:cNvGrpSpPr/>
        <p:nvPr/>
      </p:nvGrpSpPr>
      <p:grpSpPr>
        <a:xfrm>
          <a:off x="0" y="0"/>
          <a:ext cx="0" cy="0"/>
          <a:chOff x="0" y="0"/>
          <a:chExt cx="0" cy="0"/>
        </a:xfrm>
      </p:grpSpPr>
      <p:sp>
        <p:nvSpPr>
          <p:cNvPr id="8" name="Shape 494"/>
          <p:cNvSpPr txBox="1">
            <a:spLocks/>
          </p:cNvSpPr>
          <p:nvPr/>
        </p:nvSpPr>
        <p:spPr>
          <a:xfrm>
            <a:off x="0" y="0"/>
            <a:ext cx="12191999" cy="979136"/>
          </a:xfrm>
          <a:prstGeom prst="rect">
            <a:avLst/>
          </a:prstGeom>
          <a:solidFill>
            <a:srgbClr val="008272"/>
          </a:solidFill>
          <a:ln>
            <a:noFill/>
          </a:ln>
        </p:spPr>
        <p:txBody>
          <a:bodyPr lIns="0" tIns="0" rIns="0" bIns="0" anchor="ctr" anchorCtr="0">
            <a:noAutofit/>
          </a:bodyPr>
          <a:lstStyle>
            <a:defPPr marR="0" algn="l" rtl="0">
              <a:lnSpc>
                <a:spcPct val="100000"/>
              </a:lnSpc>
              <a:spcBef>
                <a:spcPts val="0"/>
              </a:spcBef>
              <a:spcAft>
                <a:spcPts val="0"/>
              </a:spcAft>
            </a:defPPr>
            <a:lvl1pPr marL="0" marR="0" indent="0" algn="l" rtl="0">
              <a:lnSpc>
                <a:spcPct val="90000"/>
              </a:lnSpc>
              <a:spcBef>
                <a:spcPts val="0"/>
              </a:spcBef>
              <a:spcAft>
                <a:spcPts val="0"/>
              </a:spcAft>
              <a:buClr>
                <a:schemeClr val="dk1"/>
              </a:buClr>
              <a:buFont typeface="Quattrocento Sans"/>
              <a:buNone/>
              <a:defRPr sz="1400" b="0" i="0" u="none" strike="noStrike" cap="none" baseline="0">
                <a:solidFill>
                  <a:srgbClr val="000000"/>
                </a:solidFill>
                <a:latin typeface="Arial"/>
                <a:ea typeface="Arial"/>
                <a:cs typeface="Arial"/>
                <a:sym typeface="Arial"/>
                <a:rtl val="0"/>
              </a:defRPr>
            </a:lvl1pPr>
            <a:lvl2pPr marL="0" marR="0" indent="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pPr marL="360000">
              <a:buClr>
                <a:srgbClr val="68217A"/>
              </a:buClr>
              <a:buSzPct val="25000"/>
            </a:pPr>
            <a:r>
              <a:rPr lang="en-US" sz="3600" dirty="0" smtClean="0">
                <a:ea typeface="Quattrocento Sans"/>
              </a:rPr>
              <a:t>SQL Server Profiler</a:t>
            </a:r>
            <a:endParaRPr lang="en-US" sz="3600" kern="0" dirty="0">
              <a:solidFill>
                <a:srgbClr val="FFFFFF"/>
              </a:solidFill>
              <a:latin typeface="Segoe UI Light" panose="020B0502040204020203" pitchFamily="34" charset="0"/>
              <a:ea typeface="Quattrocento Sans"/>
              <a:cs typeface="Segoe UI Light" panose="020B0502040204020203" pitchFamily="34" charset="0"/>
              <a:sym typeface="Quattrocento Sans"/>
            </a:endParaRPr>
          </a:p>
        </p:txBody>
      </p:sp>
      <p:sp>
        <p:nvSpPr>
          <p:cNvPr id="3" name="Rectangle 3"/>
          <p:cNvSpPr txBox="1">
            <a:spLocks noChangeArrowheads="1"/>
          </p:cNvSpPr>
          <p:nvPr/>
        </p:nvSpPr>
        <p:spPr>
          <a:xfrm>
            <a:off x="135467" y="1380066"/>
            <a:ext cx="12056532" cy="4876800"/>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pPr>
              <a:buFont typeface="Arial" panose="020B0604020202020204" pitchFamily="34" charset="0"/>
              <a:buNone/>
            </a:pPr>
            <a:r>
              <a:rPr lang="pt-BR" altLang="pt-BR" sz="2000" kern="0" dirty="0" smtClean="0"/>
              <a:t>Ferramenta para diagnóstico das transações realizadas pelo SQL Server.</a:t>
            </a:r>
          </a:p>
          <a:p>
            <a:pPr>
              <a:buFont typeface="Arial" panose="020B0604020202020204" pitchFamily="34" charset="0"/>
              <a:buNone/>
            </a:pPr>
            <a:endParaRPr lang="pt-BR" altLang="pt-BR" sz="2000" kern="0" dirty="0"/>
          </a:p>
          <a:p>
            <a:pPr>
              <a:buFont typeface="Arial" panose="020B0604020202020204" pitchFamily="34" charset="0"/>
              <a:buNone/>
            </a:pPr>
            <a:r>
              <a:rPr lang="pt-BR" altLang="pt-BR" sz="2000" kern="0" dirty="0" smtClean="0"/>
              <a:t>Com o SQL Server Profiler é possível verificar todas as conexões ao BD, bem como as queries que estão sendo executadas por cada usuário.</a:t>
            </a:r>
          </a:p>
          <a:p>
            <a:pPr>
              <a:buFont typeface="Arial" panose="020B0604020202020204" pitchFamily="34" charset="0"/>
              <a:buNone/>
            </a:pPr>
            <a:endParaRPr lang="pt-BR" altLang="pt-BR" sz="2000" kern="0" dirty="0"/>
          </a:p>
          <a:p>
            <a:pPr>
              <a:buFont typeface="Arial" panose="020B0604020202020204" pitchFamily="34" charset="0"/>
              <a:buNone/>
            </a:pPr>
            <a:r>
              <a:rPr lang="pt-BR" altLang="pt-BR" sz="2000" kern="0" dirty="0" smtClean="0"/>
              <a:t>Deve ser utilizada somente em casos de necessidade de diganóstico diretamente no BD pois sobrecarrega em demasia o sistema.  Nunca deve ser utilizado em ambiente crítico de produção.</a:t>
            </a:r>
          </a:p>
          <a:p>
            <a:pPr>
              <a:buFont typeface="Arial" panose="020B0604020202020204" pitchFamily="34" charset="0"/>
              <a:buNone/>
            </a:pPr>
            <a:endParaRPr lang="pt-BR" altLang="pt-BR" sz="2000" kern="0" dirty="0" smtClean="0"/>
          </a:p>
        </p:txBody>
      </p:sp>
    </p:spTree>
    <p:custDataLst>
      <p:tags r:id="rId1"/>
    </p:custDataLst>
    <p:extLst>
      <p:ext uri="{BB962C8B-B14F-4D97-AF65-F5344CB8AC3E}">
        <p14:creationId xmlns:p14="http://schemas.microsoft.com/office/powerpoint/2010/main" val="1699181296"/>
      </p:ext>
    </p:extLst>
  </p:cSld>
  <p:clrMapOvr>
    <a:masterClrMapping/>
  </p:clrMapOvr>
  <p:transition>
    <p:fade/>
  </p:transition>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232"/>
        <p:cNvGrpSpPr/>
        <p:nvPr/>
      </p:nvGrpSpPr>
      <p:grpSpPr>
        <a:xfrm>
          <a:off x="0" y="0"/>
          <a:ext cx="0" cy="0"/>
          <a:chOff x="0" y="0"/>
          <a:chExt cx="0" cy="0"/>
        </a:xfrm>
      </p:grpSpPr>
      <p:sp>
        <p:nvSpPr>
          <p:cNvPr id="8" name="Shape 494"/>
          <p:cNvSpPr txBox="1">
            <a:spLocks/>
          </p:cNvSpPr>
          <p:nvPr/>
        </p:nvSpPr>
        <p:spPr>
          <a:xfrm>
            <a:off x="0" y="0"/>
            <a:ext cx="12191999" cy="979136"/>
          </a:xfrm>
          <a:prstGeom prst="rect">
            <a:avLst/>
          </a:prstGeom>
          <a:solidFill>
            <a:srgbClr val="008272"/>
          </a:solidFill>
          <a:ln>
            <a:noFill/>
          </a:ln>
        </p:spPr>
        <p:txBody>
          <a:bodyPr lIns="0" tIns="0" rIns="0" bIns="0" anchor="ctr" anchorCtr="0">
            <a:noAutofit/>
          </a:bodyPr>
          <a:lstStyle>
            <a:defPPr marR="0" algn="l" rtl="0">
              <a:lnSpc>
                <a:spcPct val="100000"/>
              </a:lnSpc>
              <a:spcBef>
                <a:spcPts val="0"/>
              </a:spcBef>
              <a:spcAft>
                <a:spcPts val="0"/>
              </a:spcAft>
            </a:defPPr>
            <a:lvl1pPr marL="0" marR="0" indent="0" algn="l" rtl="0">
              <a:lnSpc>
                <a:spcPct val="90000"/>
              </a:lnSpc>
              <a:spcBef>
                <a:spcPts val="0"/>
              </a:spcBef>
              <a:spcAft>
                <a:spcPts val="0"/>
              </a:spcAft>
              <a:buClr>
                <a:schemeClr val="dk1"/>
              </a:buClr>
              <a:buFont typeface="Quattrocento Sans"/>
              <a:buNone/>
              <a:defRPr sz="1400" b="0" i="0" u="none" strike="noStrike" cap="none" baseline="0">
                <a:solidFill>
                  <a:srgbClr val="000000"/>
                </a:solidFill>
                <a:latin typeface="Arial"/>
                <a:ea typeface="Arial"/>
                <a:cs typeface="Arial"/>
                <a:sym typeface="Arial"/>
                <a:rtl val="0"/>
              </a:defRPr>
            </a:lvl1pPr>
            <a:lvl2pPr marL="0" marR="0" indent="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pPr marL="360000">
              <a:buClr>
                <a:srgbClr val="68217A"/>
              </a:buClr>
              <a:buSzPct val="25000"/>
            </a:pPr>
            <a:r>
              <a:rPr lang="en-US" sz="3600" dirty="0" smtClean="0">
                <a:ea typeface="Quattrocento Sans"/>
              </a:rPr>
              <a:t>DTS – Data Transformation Services</a:t>
            </a:r>
            <a:endParaRPr lang="en-US" sz="3600" kern="0" dirty="0">
              <a:solidFill>
                <a:srgbClr val="FFFFFF"/>
              </a:solidFill>
              <a:latin typeface="Segoe UI Light" panose="020B0502040204020203" pitchFamily="34" charset="0"/>
              <a:ea typeface="Quattrocento Sans"/>
              <a:cs typeface="Segoe UI Light" panose="020B0502040204020203" pitchFamily="34" charset="0"/>
              <a:sym typeface="Quattrocento Sans"/>
            </a:endParaRPr>
          </a:p>
        </p:txBody>
      </p:sp>
      <p:sp>
        <p:nvSpPr>
          <p:cNvPr id="3" name="Rectangle 3"/>
          <p:cNvSpPr txBox="1">
            <a:spLocks noChangeArrowheads="1"/>
          </p:cNvSpPr>
          <p:nvPr/>
        </p:nvSpPr>
        <p:spPr>
          <a:xfrm>
            <a:off x="135467" y="1380066"/>
            <a:ext cx="12056532" cy="4876800"/>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pPr>
              <a:buFont typeface="Arial" panose="020B0604020202020204" pitchFamily="34" charset="0"/>
              <a:buNone/>
            </a:pPr>
            <a:r>
              <a:rPr lang="pt-BR" altLang="pt-BR" sz="2000" kern="0" dirty="0" smtClean="0"/>
              <a:t>Ferramenta para migração, importação e exportação de dados.</a:t>
            </a:r>
          </a:p>
          <a:p>
            <a:pPr>
              <a:buFont typeface="Arial" panose="020B0604020202020204" pitchFamily="34" charset="0"/>
              <a:buNone/>
            </a:pPr>
            <a:endParaRPr lang="pt-BR" altLang="pt-BR" sz="2000" kern="0" dirty="0"/>
          </a:p>
          <a:p>
            <a:pPr>
              <a:buFont typeface="Arial" panose="020B0604020202020204" pitchFamily="34" charset="0"/>
              <a:buNone/>
            </a:pPr>
            <a:r>
              <a:rPr lang="pt-BR" altLang="pt-BR" sz="2000" kern="0" dirty="0" smtClean="0"/>
              <a:t>Permite transferir informações do SQL Server para diversos outros bancos de dados e até mesmo formatos de arquivo como XML, CSV, TXT, etc.</a:t>
            </a:r>
          </a:p>
          <a:p>
            <a:pPr>
              <a:buFont typeface="Arial" panose="020B0604020202020204" pitchFamily="34" charset="0"/>
              <a:buNone/>
            </a:pPr>
            <a:endParaRPr lang="pt-BR" altLang="pt-BR" sz="2000" kern="0" dirty="0"/>
          </a:p>
          <a:p>
            <a:pPr>
              <a:buFont typeface="Arial" panose="020B0604020202020204" pitchFamily="34" charset="0"/>
              <a:buNone/>
            </a:pPr>
            <a:r>
              <a:rPr lang="pt-BR" altLang="pt-BR" sz="2000" kern="0" dirty="0" smtClean="0"/>
              <a:t>Também faz o caminho inverso.</a:t>
            </a:r>
          </a:p>
          <a:p>
            <a:pPr>
              <a:buFont typeface="Arial" panose="020B0604020202020204" pitchFamily="34" charset="0"/>
              <a:buNone/>
            </a:pPr>
            <a:endParaRPr lang="pt-BR" altLang="pt-BR" sz="2000" kern="0" dirty="0" smtClean="0"/>
          </a:p>
        </p:txBody>
      </p:sp>
    </p:spTree>
    <p:custDataLst>
      <p:tags r:id="rId1"/>
    </p:custDataLst>
    <p:extLst>
      <p:ext uri="{BB962C8B-B14F-4D97-AF65-F5344CB8AC3E}">
        <p14:creationId xmlns:p14="http://schemas.microsoft.com/office/powerpoint/2010/main" val="2981479610"/>
      </p:ext>
    </p:extLst>
  </p:cSld>
  <p:clrMapOvr>
    <a:masterClrMapping/>
  </p:clrMapOvr>
  <p:transition>
    <p:fade/>
  </p:transition>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Shape 497"/>
        <p:cNvGrpSpPr/>
        <p:nvPr/>
      </p:nvGrpSpPr>
      <p:grpSpPr>
        <a:xfrm>
          <a:off x="0" y="0"/>
          <a:ext cx="0" cy="0"/>
          <a:chOff x="0" y="0"/>
          <a:chExt cx="0" cy="0"/>
        </a:xfrm>
      </p:grpSpPr>
      <p:sp>
        <p:nvSpPr>
          <p:cNvPr id="498" name="Shape 498"/>
          <p:cNvSpPr txBox="1"/>
          <p:nvPr/>
        </p:nvSpPr>
        <p:spPr>
          <a:xfrm>
            <a:off x="267684" y="5960017"/>
            <a:ext cx="10758655" cy="606469"/>
          </a:xfrm>
          <a:prstGeom prst="rect">
            <a:avLst/>
          </a:prstGeom>
          <a:noFill/>
          <a:ln>
            <a:noFill/>
          </a:ln>
        </p:spPr>
        <p:txBody>
          <a:bodyPr lIns="179275" tIns="143425" rIns="179275" bIns="143425" anchor="t" anchorCtr="0">
            <a:noAutofit/>
          </a:bodyPr>
          <a:lstStyle/>
          <a:p>
            <a:pPr marL="0" marR="0" lvl="0" indent="0" algn="l" rtl="0">
              <a:spcBef>
                <a:spcPts val="0"/>
              </a:spcBef>
              <a:buSzPct val="25000"/>
              <a:buNone/>
            </a:pPr>
            <a:r>
              <a:rPr lang="pt-BR" sz="686" b="0" i="0" u="none" strike="noStrike" cap="none" baseline="0">
                <a:solidFill>
                  <a:srgbClr val="FFFFFF"/>
                </a:solidFill>
                <a:latin typeface="Quattrocento Sans"/>
                <a:ea typeface="Quattrocento Sans"/>
                <a:cs typeface="Quattrocento Sans"/>
                <a:sym typeface="Quattrocento Sans"/>
              </a:rPr>
              <a:t>© 2012 Microsoft Corporation. All rights reserved. Microsoft, Windows, Windows Vista and other product names are or may be registered trademarks and/or trademarks in the U.S. and/or other countries.</a:t>
            </a:r>
          </a:p>
          <a:p>
            <a:pPr marL="0" marR="0" lvl="0" indent="0" algn="l" rtl="0">
              <a:spcBef>
                <a:spcPts val="0"/>
              </a:spcBef>
              <a:buSzPct val="25000"/>
              <a:buNone/>
            </a:pPr>
            <a:r>
              <a:rPr lang="pt-BR" sz="686" b="0" i="0" u="none" strike="noStrike" cap="none" baseline="0">
                <a:solidFill>
                  <a:srgbClr val="FFFFFF"/>
                </a:solidFill>
                <a:latin typeface="Quattrocento Sans"/>
                <a:ea typeface="Quattrocento Sans"/>
                <a:cs typeface="Quattrocento Sans"/>
                <a:sym typeface="Quattrocento Sans"/>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99" name="Shape 499"/>
          <p:cNvPicPr preferRelativeResize="0"/>
          <p:nvPr/>
        </p:nvPicPr>
        <p:blipFill rotWithShape="1">
          <a:blip r:embed="rId4">
            <a:alphaModFix/>
          </a:blip>
          <a:srcRect/>
          <a:stretch/>
        </p:blipFill>
        <p:spPr>
          <a:xfrm>
            <a:off x="450202" y="3083701"/>
            <a:ext cx="3223861" cy="690596"/>
          </a:xfrm>
          <a:prstGeom prst="rect">
            <a:avLst/>
          </a:prstGeom>
          <a:noFill/>
          <a:ln>
            <a:noFill/>
          </a:ln>
        </p:spPr>
      </p:pic>
      <p:pic>
        <p:nvPicPr>
          <p:cNvPr id="5" name="Picture 4" descr="s2b.png"/>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40000"/>
                    </a14:imgEffect>
                  </a14:imgLayer>
                </a14:imgProps>
              </a:ext>
              <a:ext uri="{28A0092B-C50C-407E-A947-70E740481C1C}">
                <a14:useLocalDpi xmlns:a14="http://schemas.microsoft.com/office/drawing/2010/main" val="0"/>
              </a:ext>
            </a:extLst>
          </a:blip>
          <a:srcRect b="37280"/>
          <a:stretch/>
        </p:blipFill>
        <p:spPr>
          <a:xfrm>
            <a:off x="8635379" y="3031375"/>
            <a:ext cx="3138250" cy="802696"/>
          </a:xfrm>
          <a:prstGeom prst="rect">
            <a:avLst/>
          </a:prstGeom>
        </p:spPr>
      </p:pic>
    </p:spTree>
    <p:custDataLst>
      <p:tags r:id="rId1"/>
    </p:custDataLst>
    <p:extLst>
      <p:ext uri="{BB962C8B-B14F-4D97-AF65-F5344CB8AC3E}">
        <p14:creationId xmlns:p14="http://schemas.microsoft.com/office/powerpoint/2010/main" val="1490385715"/>
      </p:ext>
    </p:extLst>
  </p:cSld>
  <p:clrMapOvr>
    <a:masterClrMapping/>
  </p:clrMapOvr>
  <p:transition spd="med">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p:cNvSpPr>
            <a:spLocks noGrp="1"/>
          </p:cNvSpPr>
          <p:nvPr>
            <p:ph type="body" idx="1"/>
          </p:nvPr>
        </p:nvSpPr>
        <p:spPr/>
        <p:txBody>
          <a:bodyPr/>
          <a:lstStyle/>
          <a:p>
            <a:pPr marL="304800" indent="0">
              <a:buNone/>
            </a:pPr>
            <a:r>
              <a:rPr lang="pt-BR" sz="1800" dirty="0"/>
              <a:t>Definições:</a:t>
            </a:r>
          </a:p>
          <a:p>
            <a:pPr marL="304800" indent="0">
              <a:buNone/>
            </a:pPr>
            <a:endParaRPr lang="pt-BR" sz="1800" dirty="0"/>
          </a:p>
          <a:p>
            <a:pPr marL="304800" indent="0">
              <a:buNone/>
            </a:pPr>
            <a:r>
              <a:rPr lang="pt-BR" sz="1800" dirty="0"/>
              <a:t>Entidade-tipo: Conjunto de </a:t>
            </a:r>
            <a:r>
              <a:rPr lang="pt-BR" sz="1800" dirty="0" smtClean="0"/>
              <a:t>objetos </a:t>
            </a:r>
            <a:r>
              <a:rPr lang="pt-BR" sz="1800" dirty="0"/>
              <a:t>semelhantes presente no </a:t>
            </a:r>
            <a:r>
              <a:rPr lang="pt-BR" sz="1800" dirty="0" err="1"/>
              <a:t>mini-mundo</a:t>
            </a:r>
            <a:r>
              <a:rPr lang="pt-BR" sz="1800" dirty="0"/>
              <a:t>.</a:t>
            </a:r>
          </a:p>
          <a:p>
            <a:pPr marL="304800" indent="0">
              <a:buNone/>
            </a:pPr>
            <a:endParaRPr lang="pt-BR" sz="1800" dirty="0" smtClean="0"/>
          </a:p>
          <a:p>
            <a:pPr marL="304800" indent="0">
              <a:buNone/>
            </a:pPr>
            <a:r>
              <a:rPr lang="pt-BR" sz="1800" dirty="0" smtClean="0"/>
              <a:t>Entidade </a:t>
            </a:r>
            <a:r>
              <a:rPr lang="pt-BR" sz="1800" dirty="0"/>
              <a:t>ou Instância: Refere-se ao um elemento do conjunto entidade-tipo.</a:t>
            </a:r>
          </a:p>
          <a:p>
            <a:pPr marL="304800" indent="0">
              <a:buNone/>
            </a:pPr>
            <a:endParaRPr lang="pt-BR" sz="1800" dirty="0" smtClean="0"/>
          </a:p>
          <a:p>
            <a:pPr marL="304800" indent="0">
              <a:buNone/>
            </a:pPr>
            <a:r>
              <a:rPr lang="pt-BR" sz="1800" dirty="0" smtClean="0"/>
              <a:t>Relacionamento-tipo</a:t>
            </a:r>
            <a:r>
              <a:rPr lang="pt-BR" sz="1800" dirty="0"/>
              <a:t>: Conjunto de associações entre elementos de </a:t>
            </a:r>
            <a:r>
              <a:rPr lang="pt-BR" sz="1800" dirty="0" err="1"/>
              <a:t>de</a:t>
            </a:r>
            <a:r>
              <a:rPr lang="pt-BR" sz="1800" dirty="0"/>
              <a:t> duas ou mais entidades-tipo.</a:t>
            </a:r>
          </a:p>
          <a:p>
            <a:pPr marL="304800" indent="0">
              <a:buNone/>
            </a:pPr>
            <a:endParaRPr lang="pt-BR" sz="1800" dirty="0" smtClean="0"/>
          </a:p>
          <a:p>
            <a:pPr marL="304800" indent="0">
              <a:buNone/>
            </a:pPr>
            <a:r>
              <a:rPr lang="pt-BR" sz="1800" dirty="0" smtClean="0"/>
              <a:t>Atributo</a:t>
            </a:r>
            <a:r>
              <a:rPr lang="pt-BR" sz="1800" dirty="0"/>
              <a:t>: Refere-se a uma propriedade ou característica de uma entidade-tipo ou de um relacionamento-tipo.</a:t>
            </a:r>
          </a:p>
          <a:p>
            <a:pPr marL="304800" indent="0">
              <a:buNone/>
            </a:pPr>
            <a:r>
              <a:rPr lang="pt-BR" sz="1800" dirty="0"/>
              <a:t>- Simples (exemplo: nome)</a:t>
            </a:r>
          </a:p>
          <a:p>
            <a:pPr marL="304800" indent="0">
              <a:buNone/>
            </a:pPr>
            <a:r>
              <a:rPr lang="pt-BR" sz="1800" dirty="0"/>
              <a:t>- Composto (exemplo: endereço, que se divide em logradouro, número, etc.)</a:t>
            </a:r>
          </a:p>
          <a:p>
            <a:pPr marL="304800" indent="0">
              <a:buNone/>
            </a:pPr>
            <a:r>
              <a:rPr lang="pt-BR" sz="1800" dirty="0"/>
              <a:t>- </a:t>
            </a:r>
            <a:r>
              <a:rPr lang="pt-BR" sz="1800" dirty="0" err="1"/>
              <a:t>Monovalorados</a:t>
            </a:r>
            <a:r>
              <a:rPr lang="pt-BR" sz="1800" dirty="0"/>
              <a:t> (exemplo: nome)</a:t>
            </a:r>
          </a:p>
          <a:p>
            <a:pPr marL="304800" indent="0">
              <a:buNone/>
            </a:pPr>
            <a:r>
              <a:rPr lang="pt-BR" sz="1800" dirty="0"/>
              <a:t>- Multivalorados (exemplo: telefone, cada pessoa tem vários telefones)</a:t>
            </a:r>
          </a:p>
          <a:p>
            <a:pPr marL="304800" indent="0">
              <a:buNone/>
            </a:pPr>
            <a:endParaRPr lang="en-US" sz="1800" dirty="0"/>
          </a:p>
        </p:txBody>
      </p:sp>
      <p:sp>
        <p:nvSpPr>
          <p:cNvPr id="3" name="Título 2"/>
          <p:cNvSpPr>
            <a:spLocks noGrp="1"/>
          </p:cNvSpPr>
          <p:nvPr>
            <p:ph type="title"/>
          </p:nvPr>
        </p:nvSpPr>
        <p:spPr/>
        <p:txBody>
          <a:bodyPr/>
          <a:lstStyle/>
          <a:p>
            <a:endParaRPr lang="en-US"/>
          </a:p>
        </p:txBody>
      </p:sp>
      <p:sp>
        <p:nvSpPr>
          <p:cNvPr id="5" name="Shape 494"/>
          <p:cNvSpPr txBox="1">
            <a:spLocks/>
          </p:cNvSpPr>
          <p:nvPr/>
        </p:nvSpPr>
        <p:spPr>
          <a:xfrm>
            <a:off x="0" y="0"/>
            <a:ext cx="12191999" cy="979136"/>
          </a:xfrm>
          <a:prstGeom prst="rect">
            <a:avLst/>
          </a:prstGeom>
          <a:solidFill>
            <a:srgbClr val="008272"/>
          </a:solidFill>
          <a:ln>
            <a:noFill/>
          </a:ln>
        </p:spPr>
        <p:txBody>
          <a:bodyPr lIns="0" tIns="0" rIns="0" bIns="0" anchor="ctr" anchorCtr="0">
            <a:noAutofit/>
          </a:bodyPr>
          <a:lstStyle>
            <a:defPPr marR="0" algn="l" rtl="0">
              <a:lnSpc>
                <a:spcPct val="100000"/>
              </a:lnSpc>
              <a:spcBef>
                <a:spcPts val="0"/>
              </a:spcBef>
              <a:spcAft>
                <a:spcPts val="0"/>
              </a:spcAft>
            </a:defPPr>
            <a:lvl1pPr marL="0" marR="0" indent="0" algn="l" rtl="0">
              <a:lnSpc>
                <a:spcPct val="90000"/>
              </a:lnSpc>
              <a:spcBef>
                <a:spcPts val="0"/>
              </a:spcBef>
              <a:spcAft>
                <a:spcPts val="0"/>
              </a:spcAft>
              <a:buClr>
                <a:schemeClr val="dk1"/>
              </a:buClr>
              <a:buFont typeface="Quattrocento Sans"/>
              <a:buNone/>
              <a:defRPr sz="1400" b="0" i="0" u="none" strike="noStrike" cap="none" baseline="0">
                <a:solidFill>
                  <a:srgbClr val="000000"/>
                </a:solidFill>
                <a:latin typeface="Arial"/>
                <a:ea typeface="Arial"/>
                <a:cs typeface="Arial"/>
                <a:sym typeface="Arial"/>
                <a:rtl val="0"/>
              </a:defRPr>
            </a:lvl1pPr>
            <a:lvl2pPr marL="0" marR="0" indent="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pPr marL="360000">
              <a:buClr>
                <a:srgbClr val="68217A"/>
              </a:buClr>
              <a:buSzPct val="25000"/>
            </a:pPr>
            <a:r>
              <a:rPr lang="en-GB" altLang="pt-BR" sz="3600" dirty="0" err="1"/>
              <a:t>Modelo</a:t>
            </a:r>
            <a:r>
              <a:rPr lang="en-GB" altLang="pt-BR" sz="3600" dirty="0"/>
              <a:t> </a:t>
            </a:r>
            <a:r>
              <a:rPr lang="en-GB" altLang="pt-BR" sz="3600" dirty="0" err="1" smtClean="0"/>
              <a:t>Entidade-Relacionamento</a:t>
            </a:r>
            <a:r>
              <a:rPr lang="en-GB" altLang="pt-BR" sz="3600" dirty="0" smtClean="0"/>
              <a:t> (MER)</a:t>
            </a:r>
            <a:endParaRPr lang="en-US" sz="3600" kern="0" dirty="0">
              <a:solidFill>
                <a:srgbClr val="FFFFFF"/>
              </a:solidFill>
              <a:latin typeface="Segoe UI Light" panose="020B0502040204020203" pitchFamily="34" charset="0"/>
              <a:ea typeface="Quattrocento Sans"/>
              <a:cs typeface="Segoe UI Light" panose="020B0502040204020203" pitchFamily="34" charset="0"/>
              <a:sym typeface="Quattrocento Sans"/>
            </a:endParaRPr>
          </a:p>
        </p:txBody>
      </p:sp>
    </p:spTree>
    <p:extLst>
      <p:ext uri="{BB962C8B-B14F-4D97-AF65-F5344CB8AC3E}">
        <p14:creationId xmlns:p14="http://schemas.microsoft.com/office/powerpoint/2010/main" val="218028714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p:cNvSpPr>
            <a:spLocks noGrp="1"/>
          </p:cNvSpPr>
          <p:nvPr>
            <p:ph type="body" idx="1"/>
          </p:nvPr>
        </p:nvSpPr>
        <p:spPr/>
        <p:txBody>
          <a:bodyPr/>
          <a:lstStyle/>
          <a:p>
            <a:pPr marL="304800" indent="0">
              <a:buNone/>
            </a:pPr>
            <a:r>
              <a:rPr lang="pt-BR" sz="2000" dirty="0"/>
              <a:t>Restrição de Integridade:</a:t>
            </a:r>
          </a:p>
          <a:p>
            <a:pPr marL="304800" indent="0">
              <a:buNone/>
            </a:pPr>
            <a:endParaRPr lang="pt-BR" sz="2000" dirty="0"/>
          </a:p>
          <a:p>
            <a:pPr marL="304800" indent="0">
              <a:buNone/>
            </a:pPr>
            <a:r>
              <a:rPr lang="pt-BR" sz="2000" dirty="0"/>
              <a:t>1. Unicidade de entidade – PK</a:t>
            </a:r>
          </a:p>
          <a:p>
            <a:pPr marL="304800" indent="0">
              <a:buNone/>
            </a:pPr>
            <a:endParaRPr lang="pt-BR" sz="2000" dirty="0"/>
          </a:p>
          <a:p>
            <a:pPr marL="304800" indent="0">
              <a:buNone/>
            </a:pPr>
            <a:r>
              <a:rPr lang="pt-BR" sz="2000" dirty="0"/>
              <a:t>2. Cardinalidade – Mínimo, máximo (0-Facultativo, 1-Obrigatório, n-Indeterminado)</a:t>
            </a:r>
          </a:p>
          <a:p>
            <a:pPr marL="304800" indent="0">
              <a:buNone/>
            </a:pPr>
            <a:r>
              <a:rPr lang="pt-BR" sz="2000" dirty="0"/>
              <a:t>  2.1. 1:1</a:t>
            </a:r>
          </a:p>
          <a:p>
            <a:pPr marL="304800" indent="0">
              <a:buNone/>
            </a:pPr>
            <a:r>
              <a:rPr lang="pt-BR" sz="2000" dirty="0"/>
              <a:t>  2.2. 1:n</a:t>
            </a:r>
          </a:p>
          <a:p>
            <a:pPr marL="304800" indent="0">
              <a:buNone/>
            </a:pPr>
            <a:r>
              <a:rPr lang="pt-BR" sz="2000" dirty="0"/>
              <a:t>  2.3. n:n</a:t>
            </a:r>
          </a:p>
          <a:p>
            <a:pPr marL="304800" indent="0">
              <a:buNone/>
            </a:pPr>
            <a:endParaRPr lang="pt-BR" sz="2000" dirty="0"/>
          </a:p>
          <a:p>
            <a:pPr marL="304800" indent="0">
              <a:buNone/>
            </a:pPr>
            <a:r>
              <a:rPr lang="pt-BR" sz="2000" dirty="0"/>
              <a:t>3. Repetição – Número de ocorrências de um relacionamento.</a:t>
            </a:r>
          </a:p>
          <a:p>
            <a:pPr marL="304800" indent="0">
              <a:buNone/>
            </a:pPr>
            <a:endParaRPr lang="pt-BR" sz="2000" dirty="0"/>
          </a:p>
          <a:p>
            <a:pPr marL="304800" indent="0">
              <a:buNone/>
            </a:pPr>
            <a:r>
              <a:rPr lang="pt-BR" sz="2000" dirty="0"/>
              <a:t>4. Condicionamento entre relacionamentos.</a:t>
            </a:r>
          </a:p>
          <a:p>
            <a:pPr marL="304800" indent="0">
              <a:buNone/>
            </a:pPr>
            <a:r>
              <a:rPr lang="pt-BR" sz="2000" dirty="0"/>
              <a:t>Exemplo: Um professor somente poderá estar relacionado “Ministra” à uma disciplina, caso ele esteja relacionado “habilitado” àquela mesma disciplina, ou seja, um relacionamento somente poderá acontecer caso exista o outro.</a:t>
            </a:r>
          </a:p>
          <a:p>
            <a:pPr marL="304800" indent="0">
              <a:buNone/>
            </a:pPr>
            <a:endParaRPr lang="pt-BR" sz="2000" dirty="0"/>
          </a:p>
          <a:p>
            <a:pPr marL="304800" indent="0">
              <a:buNone/>
            </a:pPr>
            <a:endParaRPr lang="en-US" sz="2000" dirty="0"/>
          </a:p>
        </p:txBody>
      </p:sp>
      <p:sp>
        <p:nvSpPr>
          <p:cNvPr id="3" name="Título 2"/>
          <p:cNvSpPr>
            <a:spLocks noGrp="1"/>
          </p:cNvSpPr>
          <p:nvPr>
            <p:ph type="title"/>
          </p:nvPr>
        </p:nvSpPr>
        <p:spPr/>
        <p:txBody>
          <a:bodyPr/>
          <a:lstStyle/>
          <a:p>
            <a:endParaRPr lang="en-US"/>
          </a:p>
        </p:txBody>
      </p:sp>
      <p:sp>
        <p:nvSpPr>
          <p:cNvPr id="4" name="Shape 494"/>
          <p:cNvSpPr txBox="1">
            <a:spLocks/>
          </p:cNvSpPr>
          <p:nvPr/>
        </p:nvSpPr>
        <p:spPr>
          <a:xfrm>
            <a:off x="0" y="0"/>
            <a:ext cx="12191999" cy="979136"/>
          </a:xfrm>
          <a:prstGeom prst="rect">
            <a:avLst/>
          </a:prstGeom>
          <a:solidFill>
            <a:srgbClr val="008272"/>
          </a:solidFill>
          <a:ln>
            <a:noFill/>
          </a:ln>
        </p:spPr>
        <p:txBody>
          <a:bodyPr lIns="0" tIns="0" rIns="0" bIns="0" anchor="ctr" anchorCtr="0">
            <a:noAutofit/>
          </a:bodyPr>
          <a:lstStyle>
            <a:defPPr marR="0" algn="l" rtl="0">
              <a:lnSpc>
                <a:spcPct val="100000"/>
              </a:lnSpc>
              <a:spcBef>
                <a:spcPts val="0"/>
              </a:spcBef>
              <a:spcAft>
                <a:spcPts val="0"/>
              </a:spcAft>
            </a:defPPr>
            <a:lvl1pPr marL="0" marR="0" indent="0" algn="l" rtl="0">
              <a:lnSpc>
                <a:spcPct val="90000"/>
              </a:lnSpc>
              <a:spcBef>
                <a:spcPts val="0"/>
              </a:spcBef>
              <a:spcAft>
                <a:spcPts val="0"/>
              </a:spcAft>
              <a:buClr>
                <a:schemeClr val="dk1"/>
              </a:buClr>
              <a:buFont typeface="Quattrocento Sans"/>
              <a:buNone/>
              <a:defRPr sz="1400" b="0" i="0" u="none" strike="noStrike" cap="none" baseline="0">
                <a:solidFill>
                  <a:srgbClr val="000000"/>
                </a:solidFill>
                <a:latin typeface="Arial"/>
                <a:ea typeface="Arial"/>
                <a:cs typeface="Arial"/>
                <a:sym typeface="Arial"/>
                <a:rtl val="0"/>
              </a:defRPr>
            </a:lvl1pPr>
            <a:lvl2pPr marL="0" marR="0" indent="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pPr marL="360000">
              <a:buClr>
                <a:srgbClr val="68217A"/>
              </a:buClr>
              <a:buSzPct val="25000"/>
            </a:pPr>
            <a:r>
              <a:rPr lang="en-GB" altLang="pt-BR" sz="3600" dirty="0" err="1"/>
              <a:t>Modelo</a:t>
            </a:r>
            <a:r>
              <a:rPr lang="en-GB" altLang="pt-BR" sz="3600" dirty="0"/>
              <a:t> </a:t>
            </a:r>
            <a:r>
              <a:rPr lang="en-GB" altLang="pt-BR" sz="3600" dirty="0" err="1" smtClean="0"/>
              <a:t>Entidade-Relacionamento</a:t>
            </a:r>
            <a:r>
              <a:rPr lang="en-GB" altLang="pt-BR" sz="3600" dirty="0" smtClean="0"/>
              <a:t> (MER)</a:t>
            </a:r>
            <a:endParaRPr lang="en-US" sz="3600" kern="0" dirty="0">
              <a:solidFill>
                <a:srgbClr val="FFFFFF"/>
              </a:solidFill>
              <a:latin typeface="Segoe UI Light" panose="020B0502040204020203" pitchFamily="34" charset="0"/>
              <a:ea typeface="Quattrocento Sans"/>
              <a:cs typeface="Segoe UI Light" panose="020B0502040204020203" pitchFamily="34" charset="0"/>
              <a:sym typeface="Quattrocento Sans"/>
            </a:endParaRPr>
          </a:p>
        </p:txBody>
      </p:sp>
    </p:spTree>
    <p:extLst>
      <p:ext uri="{BB962C8B-B14F-4D97-AF65-F5344CB8AC3E}">
        <p14:creationId xmlns:p14="http://schemas.microsoft.com/office/powerpoint/2010/main" val="270921680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sz="8000" dirty="0" smtClean="0"/>
              <a:t>Aula 02</a:t>
            </a:r>
            <a:endParaRPr lang="en-US" sz="8000" dirty="0"/>
          </a:p>
        </p:txBody>
      </p:sp>
    </p:spTree>
    <p:extLst>
      <p:ext uri="{BB962C8B-B14F-4D97-AF65-F5344CB8AC3E}">
        <p14:creationId xmlns:p14="http://schemas.microsoft.com/office/powerpoint/2010/main" val="5185992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p:cNvSpPr>
            <a:spLocks noGrp="1"/>
          </p:cNvSpPr>
          <p:nvPr>
            <p:ph type="body" idx="1"/>
          </p:nvPr>
        </p:nvSpPr>
        <p:spPr/>
        <p:txBody>
          <a:bodyPr/>
          <a:lstStyle/>
          <a:p>
            <a:pPr marL="304800" indent="0">
              <a:buNone/>
            </a:pPr>
            <a:r>
              <a:rPr lang="pt-BR" sz="3200" dirty="0"/>
              <a:t>Pela regra de </a:t>
            </a:r>
            <a:r>
              <a:rPr lang="pt-BR" sz="3200" dirty="0" err="1"/>
              <a:t>Codd</a:t>
            </a:r>
            <a:r>
              <a:rPr lang="pt-BR" sz="3200" dirty="0"/>
              <a:t>, uma tabela deve depender da chave, da chave como um todo e de nada mais além da chave.</a:t>
            </a:r>
            <a:endParaRPr lang="en-US" sz="3200" dirty="0"/>
          </a:p>
          <a:p>
            <a:pPr marL="304800" indent="0">
              <a:buNone/>
            </a:pPr>
            <a:r>
              <a:rPr lang="pt-BR" sz="3200" dirty="0"/>
              <a:t> </a:t>
            </a:r>
            <a:endParaRPr lang="en-US" sz="3200" dirty="0"/>
          </a:p>
          <a:p>
            <a:pPr marL="304800" indent="0">
              <a:buNone/>
            </a:pPr>
            <a:r>
              <a:rPr lang="pt-BR" sz="3200" dirty="0"/>
              <a:t> </a:t>
            </a:r>
            <a:endParaRPr lang="en-US" sz="3200" dirty="0"/>
          </a:p>
          <a:p>
            <a:pPr marL="304800" indent="0">
              <a:buNone/>
            </a:pPr>
            <a:endParaRPr lang="en-US" sz="3200" dirty="0"/>
          </a:p>
        </p:txBody>
      </p:sp>
      <p:sp>
        <p:nvSpPr>
          <p:cNvPr id="3" name="Título 2"/>
          <p:cNvSpPr>
            <a:spLocks noGrp="1"/>
          </p:cNvSpPr>
          <p:nvPr>
            <p:ph type="title"/>
          </p:nvPr>
        </p:nvSpPr>
        <p:spPr/>
        <p:txBody>
          <a:bodyPr/>
          <a:lstStyle/>
          <a:p>
            <a:endParaRPr lang="en-US"/>
          </a:p>
        </p:txBody>
      </p:sp>
      <p:sp>
        <p:nvSpPr>
          <p:cNvPr id="4" name="Shape 494"/>
          <p:cNvSpPr txBox="1">
            <a:spLocks/>
          </p:cNvSpPr>
          <p:nvPr/>
        </p:nvSpPr>
        <p:spPr>
          <a:xfrm>
            <a:off x="0" y="0"/>
            <a:ext cx="12191999" cy="979136"/>
          </a:xfrm>
          <a:prstGeom prst="rect">
            <a:avLst/>
          </a:prstGeom>
          <a:solidFill>
            <a:srgbClr val="008272"/>
          </a:solidFill>
          <a:ln>
            <a:noFill/>
          </a:ln>
        </p:spPr>
        <p:txBody>
          <a:bodyPr lIns="0" tIns="0" rIns="0" bIns="0" anchor="ctr" anchorCtr="0">
            <a:noAutofit/>
          </a:bodyPr>
          <a:lstStyle>
            <a:defPPr marR="0" algn="l" rtl="0">
              <a:lnSpc>
                <a:spcPct val="100000"/>
              </a:lnSpc>
              <a:spcBef>
                <a:spcPts val="0"/>
              </a:spcBef>
              <a:spcAft>
                <a:spcPts val="0"/>
              </a:spcAft>
            </a:defPPr>
            <a:lvl1pPr marL="0" marR="0" indent="0" algn="l" rtl="0">
              <a:lnSpc>
                <a:spcPct val="90000"/>
              </a:lnSpc>
              <a:spcBef>
                <a:spcPts val="0"/>
              </a:spcBef>
              <a:spcAft>
                <a:spcPts val="0"/>
              </a:spcAft>
              <a:buClr>
                <a:schemeClr val="dk1"/>
              </a:buClr>
              <a:buFont typeface="Quattrocento Sans"/>
              <a:buNone/>
              <a:defRPr sz="1400" b="0" i="0" u="none" strike="noStrike" cap="none" baseline="0">
                <a:solidFill>
                  <a:srgbClr val="000000"/>
                </a:solidFill>
                <a:latin typeface="Arial"/>
                <a:ea typeface="Arial"/>
                <a:cs typeface="Arial"/>
                <a:sym typeface="Arial"/>
                <a:rtl val="0"/>
              </a:defRPr>
            </a:lvl1pPr>
            <a:lvl2pPr marL="0" marR="0" indent="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pPr marL="360000">
              <a:buClr>
                <a:srgbClr val="68217A"/>
              </a:buClr>
              <a:buSzPct val="25000"/>
            </a:pPr>
            <a:r>
              <a:rPr lang="en-GB" sz="3600" dirty="0" err="1" smtClean="0">
                <a:ea typeface="Quattrocento Sans"/>
              </a:rPr>
              <a:t>Normalização</a:t>
            </a:r>
            <a:endParaRPr lang="en-US" sz="3600" kern="0" dirty="0">
              <a:solidFill>
                <a:srgbClr val="FFFFFF"/>
              </a:solidFill>
              <a:latin typeface="Segoe UI Light" panose="020B0502040204020203" pitchFamily="34" charset="0"/>
              <a:ea typeface="Quattrocento Sans"/>
              <a:cs typeface="Segoe UI Light" panose="020B0502040204020203" pitchFamily="34" charset="0"/>
              <a:sym typeface="Quattrocento Sans"/>
            </a:endParaRPr>
          </a:p>
        </p:txBody>
      </p:sp>
    </p:spTree>
    <p:extLst>
      <p:ext uri="{BB962C8B-B14F-4D97-AF65-F5344CB8AC3E}">
        <p14:creationId xmlns:p14="http://schemas.microsoft.com/office/powerpoint/2010/main" val="94558077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Shape 227"/>
        <p:cNvGrpSpPr/>
        <p:nvPr/>
      </p:nvGrpSpPr>
      <p:grpSpPr>
        <a:xfrm>
          <a:off x="0" y="0"/>
          <a:ext cx="0" cy="0"/>
          <a:chOff x="0" y="0"/>
          <a:chExt cx="0" cy="0"/>
        </a:xfrm>
      </p:grpSpPr>
      <p:sp>
        <p:nvSpPr>
          <p:cNvPr id="4" name="Shape 488"/>
          <p:cNvSpPr txBox="1"/>
          <p:nvPr/>
        </p:nvSpPr>
        <p:spPr>
          <a:xfrm>
            <a:off x="0" y="0"/>
            <a:ext cx="12192000" cy="6858000"/>
          </a:xfrm>
          <a:prstGeom prst="rect">
            <a:avLst/>
          </a:prstGeom>
          <a:noFill/>
          <a:ln>
            <a:noFill/>
          </a:ln>
        </p:spPr>
        <p:txBody>
          <a:bodyPr lIns="0" tIns="0" rIns="0" bIns="0" anchor="ctr" anchorCtr="0">
            <a:noAutofit/>
          </a:bodyPr>
          <a:lstStyle/>
          <a:p>
            <a:pPr marL="720000">
              <a:buSzPct val="25000"/>
            </a:pPr>
            <a:r>
              <a:rPr lang="en-US" sz="5400" kern="0" dirty="0" err="1" smtClean="0">
                <a:solidFill>
                  <a:srgbClr val="FFFFFF"/>
                </a:solidFill>
                <a:latin typeface="Segoe UI Light" panose="020B0502040204020203" pitchFamily="34" charset="0"/>
                <a:ea typeface="Quattrocento Sans"/>
                <a:cs typeface="Segoe UI Light" panose="020B0502040204020203" pitchFamily="34" charset="0"/>
                <a:sym typeface="Quattrocento Sans"/>
                <a:rtl val="0"/>
              </a:rPr>
              <a:t>Bancos</a:t>
            </a:r>
            <a:r>
              <a:rPr lang="en-US" sz="5400" kern="0" dirty="0" smtClean="0">
                <a:solidFill>
                  <a:srgbClr val="FFFFFF"/>
                </a:solidFill>
                <a:latin typeface="Segoe UI Light" panose="020B0502040204020203" pitchFamily="34" charset="0"/>
                <a:ea typeface="Quattrocento Sans"/>
                <a:cs typeface="Segoe UI Light" panose="020B0502040204020203" pitchFamily="34" charset="0"/>
                <a:sym typeface="Quattrocento Sans"/>
                <a:rtl val="0"/>
              </a:rPr>
              <a:t> de Dados</a:t>
            </a:r>
            <a:endParaRPr lang="en-US" sz="5400" kern="0" dirty="0">
              <a:solidFill>
                <a:srgbClr val="FFFFFF"/>
              </a:solidFill>
              <a:latin typeface="Segoe UI Light" panose="020B0502040204020203" pitchFamily="34" charset="0"/>
              <a:ea typeface="Quattrocento Sans"/>
              <a:cs typeface="Segoe UI Light" panose="020B0502040204020203" pitchFamily="34" charset="0"/>
              <a:sym typeface="Quattrocento Sans"/>
              <a:rtl val="0"/>
            </a:endParaRPr>
          </a:p>
        </p:txBody>
      </p:sp>
    </p:spTree>
    <p:custDataLst>
      <p:tags r:id="rId1"/>
    </p:custDataLst>
    <p:extLst>
      <p:ext uri="{BB962C8B-B14F-4D97-AF65-F5344CB8AC3E}">
        <p14:creationId xmlns:p14="http://schemas.microsoft.com/office/powerpoint/2010/main" val="1943397490"/>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p:cNvSpPr>
            <a:spLocks noGrp="1"/>
          </p:cNvSpPr>
          <p:nvPr>
            <p:ph type="body" idx="1"/>
          </p:nvPr>
        </p:nvSpPr>
        <p:spPr/>
        <p:txBody>
          <a:bodyPr/>
          <a:lstStyle/>
          <a:p>
            <a:pPr marL="304800" indent="0">
              <a:buNone/>
            </a:pPr>
            <a:r>
              <a:rPr lang="pt-BR" sz="2400" dirty="0"/>
              <a:t>1ª Forma Normal</a:t>
            </a:r>
            <a:endParaRPr lang="en-US" sz="2400" dirty="0"/>
          </a:p>
          <a:p>
            <a:pPr marL="304800" indent="0">
              <a:buNone/>
            </a:pPr>
            <a:r>
              <a:rPr lang="pt-BR" sz="2400" dirty="0"/>
              <a:t> </a:t>
            </a:r>
            <a:endParaRPr lang="en-US" sz="2400" dirty="0"/>
          </a:p>
          <a:p>
            <a:pPr marL="304800" indent="0">
              <a:buNone/>
            </a:pPr>
            <a:r>
              <a:rPr lang="pt-BR" sz="2400" dirty="0"/>
              <a:t>Os atributos não chave de uma tabela devem depender da chave, não devendo conter atributos multivalorados.</a:t>
            </a:r>
            <a:endParaRPr lang="en-US" sz="2400" dirty="0"/>
          </a:p>
          <a:p>
            <a:pPr marL="304800" indent="0">
              <a:buNone/>
            </a:pPr>
            <a:r>
              <a:rPr lang="pt-BR" sz="2400" dirty="0"/>
              <a:t> </a:t>
            </a:r>
            <a:endParaRPr lang="en-US" sz="2400" dirty="0"/>
          </a:p>
          <a:p>
            <a:pPr marL="304800" indent="0">
              <a:buNone/>
            </a:pPr>
            <a:r>
              <a:rPr lang="pt-BR" sz="2400" dirty="0"/>
              <a:t>[ </a:t>
            </a:r>
            <a:r>
              <a:rPr lang="pt-BR" sz="2400" dirty="0" err="1"/>
              <a:t>T_Aluno</a:t>
            </a:r>
            <a:r>
              <a:rPr lang="pt-BR" sz="2400" dirty="0"/>
              <a:t> | @</a:t>
            </a:r>
            <a:r>
              <a:rPr lang="pt-BR" sz="2400" dirty="0" err="1"/>
              <a:t>Matric</a:t>
            </a:r>
            <a:r>
              <a:rPr lang="pt-BR" sz="2400" dirty="0"/>
              <a:t> | Nome | </a:t>
            </a:r>
            <a:r>
              <a:rPr lang="pt-BR" sz="2400" dirty="0" err="1"/>
              <a:t>Endereco</a:t>
            </a:r>
            <a:r>
              <a:rPr lang="pt-BR" sz="2400" dirty="0"/>
              <a:t> | </a:t>
            </a:r>
            <a:r>
              <a:rPr lang="pt-BR" sz="2400" dirty="0" err="1"/>
              <a:t>Tel</a:t>
            </a:r>
            <a:r>
              <a:rPr lang="pt-BR" sz="2400" dirty="0"/>
              <a:t> {1 | 2 | 3 | ... |n} ]</a:t>
            </a:r>
            <a:endParaRPr lang="en-US" sz="2400" dirty="0"/>
          </a:p>
          <a:p>
            <a:pPr marL="304800" indent="0">
              <a:buNone/>
            </a:pPr>
            <a:r>
              <a:rPr lang="pt-BR" sz="2400" dirty="0"/>
              <a:t> </a:t>
            </a:r>
            <a:endParaRPr lang="en-US" sz="2400" dirty="0"/>
          </a:p>
          <a:p>
            <a:pPr marL="304800" indent="0">
              <a:buNone/>
            </a:pPr>
            <a:r>
              <a:rPr lang="pt-BR" sz="2400" dirty="0"/>
              <a:t>[ </a:t>
            </a:r>
            <a:r>
              <a:rPr lang="pt-BR" sz="2400" dirty="0" err="1"/>
              <a:t>T_Aluno</a:t>
            </a:r>
            <a:r>
              <a:rPr lang="pt-BR" sz="2400" dirty="0"/>
              <a:t> | @</a:t>
            </a:r>
            <a:r>
              <a:rPr lang="pt-BR" sz="2400" dirty="0" err="1"/>
              <a:t>Matric</a:t>
            </a:r>
            <a:r>
              <a:rPr lang="pt-BR" sz="2400" dirty="0"/>
              <a:t> | Nome | </a:t>
            </a:r>
            <a:r>
              <a:rPr lang="pt-BR" sz="2400" dirty="0" err="1"/>
              <a:t>Endereco</a:t>
            </a:r>
            <a:r>
              <a:rPr lang="pt-BR" sz="2400" dirty="0"/>
              <a:t> ]</a:t>
            </a:r>
            <a:endParaRPr lang="en-US" sz="2400" dirty="0"/>
          </a:p>
          <a:p>
            <a:pPr marL="304800" indent="0">
              <a:buNone/>
            </a:pPr>
            <a:r>
              <a:rPr lang="pt-BR" sz="2400" dirty="0"/>
              <a:t>[ </a:t>
            </a:r>
            <a:r>
              <a:rPr lang="pt-BR" sz="2400" dirty="0" err="1"/>
              <a:t>T_Telefone_Aluno</a:t>
            </a:r>
            <a:r>
              <a:rPr lang="pt-BR" sz="2400" dirty="0"/>
              <a:t> | @</a:t>
            </a:r>
            <a:r>
              <a:rPr lang="pt-BR" sz="2400" dirty="0" err="1"/>
              <a:t>Matric</a:t>
            </a:r>
            <a:r>
              <a:rPr lang="pt-BR" sz="2400" dirty="0"/>
              <a:t>| @Telefone ]</a:t>
            </a:r>
            <a:endParaRPr lang="en-US" sz="2400" dirty="0"/>
          </a:p>
          <a:p>
            <a:pPr marL="304800" indent="0">
              <a:buNone/>
            </a:pPr>
            <a:r>
              <a:rPr lang="pt-BR" sz="2400" dirty="0"/>
              <a:t> </a:t>
            </a:r>
            <a:endParaRPr lang="en-US" sz="2400" dirty="0"/>
          </a:p>
          <a:p>
            <a:pPr marL="304800" indent="0">
              <a:buNone/>
            </a:pPr>
            <a:r>
              <a:rPr lang="pt-BR" sz="2400" dirty="0"/>
              <a:t> </a:t>
            </a:r>
            <a:endParaRPr lang="en-US" sz="2400" dirty="0"/>
          </a:p>
          <a:p>
            <a:pPr marL="304800" indent="0">
              <a:buNone/>
            </a:pPr>
            <a:endParaRPr lang="en-US" sz="2400" dirty="0"/>
          </a:p>
        </p:txBody>
      </p:sp>
      <p:sp>
        <p:nvSpPr>
          <p:cNvPr id="3" name="Título 2"/>
          <p:cNvSpPr>
            <a:spLocks noGrp="1"/>
          </p:cNvSpPr>
          <p:nvPr>
            <p:ph type="title"/>
          </p:nvPr>
        </p:nvSpPr>
        <p:spPr/>
        <p:txBody>
          <a:bodyPr/>
          <a:lstStyle/>
          <a:p>
            <a:endParaRPr lang="en-US"/>
          </a:p>
        </p:txBody>
      </p:sp>
      <p:sp>
        <p:nvSpPr>
          <p:cNvPr id="4" name="Shape 494"/>
          <p:cNvSpPr txBox="1">
            <a:spLocks/>
          </p:cNvSpPr>
          <p:nvPr/>
        </p:nvSpPr>
        <p:spPr>
          <a:xfrm>
            <a:off x="0" y="0"/>
            <a:ext cx="12191999" cy="979136"/>
          </a:xfrm>
          <a:prstGeom prst="rect">
            <a:avLst/>
          </a:prstGeom>
          <a:solidFill>
            <a:srgbClr val="008272"/>
          </a:solidFill>
          <a:ln>
            <a:noFill/>
          </a:ln>
        </p:spPr>
        <p:txBody>
          <a:bodyPr lIns="0" tIns="0" rIns="0" bIns="0" anchor="ctr" anchorCtr="0">
            <a:noAutofit/>
          </a:bodyPr>
          <a:lstStyle>
            <a:defPPr marR="0" algn="l" rtl="0">
              <a:lnSpc>
                <a:spcPct val="100000"/>
              </a:lnSpc>
              <a:spcBef>
                <a:spcPts val="0"/>
              </a:spcBef>
              <a:spcAft>
                <a:spcPts val="0"/>
              </a:spcAft>
            </a:defPPr>
            <a:lvl1pPr marL="0" marR="0" indent="0" algn="l" rtl="0">
              <a:lnSpc>
                <a:spcPct val="90000"/>
              </a:lnSpc>
              <a:spcBef>
                <a:spcPts val="0"/>
              </a:spcBef>
              <a:spcAft>
                <a:spcPts val="0"/>
              </a:spcAft>
              <a:buClr>
                <a:schemeClr val="dk1"/>
              </a:buClr>
              <a:buFont typeface="Quattrocento Sans"/>
              <a:buNone/>
              <a:defRPr sz="1400" b="0" i="0" u="none" strike="noStrike" cap="none" baseline="0">
                <a:solidFill>
                  <a:srgbClr val="000000"/>
                </a:solidFill>
                <a:latin typeface="Arial"/>
                <a:ea typeface="Arial"/>
                <a:cs typeface="Arial"/>
                <a:sym typeface="Arial"/>
                <a:rtl val="0"/>
              </a:defRPr>
            </a:lvl1pPr>
            <a:lvl2pPr marL="0" marR="0" indent="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pPr marL="360000">
              <a:buClr>
                <a:srgbClr val="68217A"/>
              </a:buClr>
              <a:buSzPct val="25000"/>
            </a:pPr>
            <a:r>
              <a:rPr lang="en-GB" sz="3600" dirty="0" err="1" smtClean="0">
                <a:ea typeface="Quattrocento Sans"/>
              </a:rPr>
              <a:t>Normalização</a:t>
            </a:r>
            <a:endParaRPr lang="en-US" sz="3600" kern="0" dirty="0">
              <a:solidFill>
                <a:srgbClr val="FFFFFF"/>
              </a:solidFill>
              <a:latin typeface="Segoe UI Light" panose="020B0502040204020203" pitchFamily="34" charset="0"/>
              <a:ea typeface="Quattrocento Sans"/>
              <a:cs typeface="Segoe UI Light" panose="020B0502040204020203" pitchFamily="34" charset="0"/>
              <a:sym typeface="Quattrocento Sans"/>
            </a:endParaRPr>
          </a:p>
        </p:txBody>
      </p:sp>
    </p:spTree>
    <p:extLst>
      <p:ext uri="{BB962C8B-B14F-4D97-AF65-F5344CB8AC3E}">
        <p14:creationId xmlns:p14="http://schemas.microsoft.com/office/powerpoint/2010/main" val="290476835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p:cNvSpPr>
            <a:spLocks noGrp="1"/>
          </p:cNvSpPr>
          <p:nvPr>
            <p:ph type="body" idx="1"/>
          </p:nvPr>
        </p:nvSpPr>
        <p:spPr/>
        <p:txBody>
          <a:bodyPr/>
          <a:lstStyle/>
          <a:p>
            <a:pPr marL="304800" indent="0">
              <a:buNone/>
            </a:pPr>
            <a:r>
              <a:rPr lang="pt-BR" sz="2400" dirty="0"/>
              <a:t>2ª Forma Normal</a:t>
            </a:r>
            <a:endParaRPr lang="en-US" sz="2400" dirty="0"/>
          </a:p>
          <a:p>
            <a:pPr marL="304800" indent="0">
              <a:buNone/>
            </a:pPr>
            <a:r>
              <a:rPr lang="pt-BR" sz="2400" dirty="0"/>
              <a:t> </a:t>
            </a:r>
            <a:endParaRPr lang="en-US" sz="2400" dirty="0"/>
          </a:p>
          <a:p>
            <a:pPr marL="304800" indent="0">
              <a:buNone/>
            </a:pPr>
            <a:r>
              <a:rPr lang="pt-BR" sz="2400" dirty="0"/>
              <a:t>Uma tabela estará na segunda forma normal se estiver na primeira forma normal e se nenhum dos atributos não-chave depender parcialmente da chave.</a:t>
            </a:r>
            <a:endParaRPr lang="en-US" sz="2400" dirty="0"/>
          </a:p>
          <a:p>
            <a:pPr marL="304800" indent="0">
              <a:buNone/>
            </a:pPr>
            <a:r>
              <a:rPr lang="pt-BR" sz="2400" dirty="0"/>
              <a:t> </a:t>
            </a:r>
            <a:endParaRPr lang="en-US" sz="2400" dirty="0"/>
          </a:p>
          <a:p>
            <a:pPr marL="304800" indent="0">
              <a:buNone/>
            </a:pPr>
            <a:r>
              <a:rPr lang="pt-BR" sz="2400" dirty="0"/>
              <a:t>[ Pedidos | @</a:t>
            </a:r>
            <a:r>
              <a:rPr lang="pt-BR" sz="2400" dirty="0" err="1"/>
              <a:t>NPed</a:t>
            </a:r>
            <a:r>
              <a:rPr lang="pt-BR" sz="2400" dirty="0"/>
              <a:t> | @</a:t>
            </a:r>
            <a:r>
              <a:rPr lang="pt-BR" sz="2400" dirty="0" err="1"/>
              <a:t>CodCli</a:t>
            </a:r>
            <a:r>
              <a:rPr lang="pt-BR" sz="2400" dirty="0"/>
              <a:t> | </a:t>
            </a:r>
            <a:r>
              <a:rPr lang="pt-BR" sz="2400" dirty="0" err="1"/>
              <a:t>NomeCli</a:t>
            </a:r>
            <a:r>
              <a:rPr lang="pt-BR" sz="2400" dirty="0"/>
              <a:t> | </a:t>
            </a:r>
            <a:r>
              <a:rPr lang="pt-BR" sz="2400" dirty="0" err="1"/>
              <a:t>EndeCli</a:t>
            </a:r>
            <a:r>
              <a:rPr lang="pt-BR" sz="2400" dirty="0"/>
              <a:t> | </a:t>
            </a:r>
            <a:r>
              <a:rPr lang="pt-BR" sz="2400" dirty="0" err="1"/>
              <a:t>CodItem</a:t>
            </a:r>
            <a:r>
              <a:rPr lang="pt-BR" sz="2400" dirty="0"/>
              <a:t> | </a:t>
            </a:r>
            <a:r>
              <a:rPr lang="pt-BR" sz="2400" dirty="0" err="1"/>
              <a:t>Qtd</a:t>
            </a:r>
            <a:r>
              <a:rPr lang="pt-BR" sz="2400" dirty="0"/>
              <a:t> ]</a:t>
            </a:r>
            <a:endParaRPr lang="en-US" sz="2400" dirty="0"/>
          </a:p>
          <a:p>
            <a:pPr marL="304800" indent="0">
              <a:buNone/>
            </a:pPr>
            <a:r>
              <a:rPr lang="pt-BR" sz="2400" dirty="0"/>
              <a:t> </a:t>
            </a:r>
            <a:endParaRPr lang="en-US" sz="2400" dirty="0"/>
          </a:p>
          <a:p>
            <a:pPr marL="304800" indent="0">
              <a:buNone/>
            </a:pPr>
            <a:r>
              <a:rPr lang="pt-BR" sz="2400" dirty="0"/>
              <a:t>[ Pedidos | @</a:t>
            </a:r>
            <a:r>
              <a:rPr lang="pt-BR" sz="2400" dirty="0" err="1"/>
              <a:t>Nped</a:t>
            </a:r>
            <a:r>
              <a:rPr lang="pt-BR" sz="2400" dirty="0"/>
              <a:t> |@</a:t>
            </a:r>
            <a:r>
              <a:rPr lang="pt-BR" sz="2400" dirty="0" err="1"/>
              <a:t>CodCli</a:t>
            </a:r>
            <a:r>
              <a:rPr lang="pt-BR" sz="2400" dirty="0"/>
              <a:t> | </a:t>
            </a:r>
            <a:r>
              <a:rPr lang="pt-BR" sz="2400" dirty="0" err="1"/>
              <a:t>CodItem</a:t>
            </a:r>
            <a:r>
              <a:rPr lang="pt-BR" sz="2400" dirty="0"/>
              <a:t> | </a:t>
            </a:r>
            <a:r>
              <a:rPr lang="pt-BR" sz="2400" dirty="0" err="1"/>
              <a:t>Qtd</a:t>
            </a:r>
            <a:r>
              <a:rPr lang="pt-BR" sz="2400" dirty="0"/>
              <a:t>]</a:t>
            </a:r>
            <a:endParaRPr lang="en-US" sz="2400" dirty="0"/>
          </a:p>
          <a:p>
            <a:pPr marL="304800" indent="0">
              <a:buNone/>
            </a:pPr>
            <a:r>
              <a:rPr lang="pt-BR" sz="2400" dirty="0"/>
              <a:t>[ Clientes | @</a:t>
            </a:r>
            <a:r>
              <a:rPr lang="pt-BR" sz="2400" dirty="0" err="1"/>
              <a:t>CodCli</a:t>
            </a:r>
            <a:r>
              <a:rPr lang="pt-BR" sz="2400" dirty="0"/>
              <a:t> | </a:t>
            </a:r>
            <a:r>
              <a:rPr lang="pt-BR" sz="2400" dirty="0" err="1"/>
              <a:t>NomeCli</a:t>
            </a:r>
            <a:r>
              <a:rPr lang="pt-BR" sz="2400" dirty="0"/>
              <a:t> | </a:t>
            </a:r>
            <a:r>
              <a:rPr lang="pt-BR" sz="2400" dirty="0" err="1"/>
              <a:t>EndeCli</a:t>
            </a:r>
            <a:r>
              <a:rPr lang="pt-BR" sz="2400" dirty="0"/>
              <a:t> ]</a:t>
            </a:r>
            <a:endParaRPr lang="en-US" sz="2400" dirty="0"/>
          </a:p>
          <a:p>
            <a:pPr marL="304800" indent="0">
              <a:buNone/>
            </a:pPr>
            <a:r>
              <a:rPr lang="pt-BR" sz="2400" dirty="0"/>
              <a:t> </a:t>
            </a:r>
            <a:endParaRPr lang="en-US" sz="2400" dirty="0"/>
          </a:p>
          <a:p>
            <a:pPr marL="304800" indent="0">
              <a:buNone/>
            </a:pPr>
            <a:r>
              <a:rPr lang="pt-BR" sz="2400" dirty="0"/>
              <a:t> </a:t>
            </a:r>
            <a:endParaRPr lang="en-US" sz="2400" dirty="0"/>
          </a:p>
          <a:p>
            <a:pPr marL="304800" indent="0">
              <a:buNone/>
            </a:pPr>
            <a:endParaRPr lang="en-US" sz="2400" dirty="0"/>
          </a:p>
        </p:txBody>
      </p:sp>
      <p:sp>
        <p:nvSpPr>
          <p:cNvPr id="3" name="Título 2"/>
          <p:cNvSpPr>
            <a:spLocks noGrp="1"/>
          </p:cNvSpPr>
          <p:nvPr>
            <p:ph type="title"/>
          </p:nvPr>
        </p:nvSpPr>
        <p:spPr/>
        <p:txBody>
          <a:bodyPr/>
          <a:lstStyle/>
          <a:p>
            <a:endParaRPr lang="en-US"/>
          </a:p>
        </p:txBody>
      </p:sp>
      <p:sp>
        <p:nvSpPr>
          <p:cNvPr id="4" name="Shape 494"/>
          <p:cNvSpPr txBox="1">
            <a:spLocks/>
          </p:cNvSpPr>
          <p:nvPr/>
        </p:nvSpPr>
        <p:spPr>
          <a:xfrm>
            <a:off x="0" y="0"/>
            <a:ext cx="12191999" cy="979136"/>
          </a:xfrm>
          <a:prstGeom prst="rect">
            <a:avLst/>
          </a:prstGeom>
          <a:solidFill>
            <a:srgbClr val="008272"/>
          </a:solidFill>
          <a:ln>
            <a:noFill/>
          </a:ln>
        </p:spPr>
        <p:txBody>
          <a:bodyPr lIns="0" tIns="0" rIns="0" bIns="0" anchor="ctr" anchorCtr="0">
            <a:noAutofit/>
          </a:bodyPr>
          <a:lstStyle>
            <a:defPPr marR="0" algn="l" rtl="0">
              <a:lnSpc>
                <a:spcPct val="100000"/>
              </a:lnSpc>
              <a:spcBef>
                <a:spcPts val="0"/>
              </a:spcBef>
              <a:spcAft>
                <a:spcPts val="0"/>
              </a:spcAft>
            </a:defPPr>
            <a:lvl1pPr marL="0" marR="0" indent="0" algn="l" rtl="0">
              <a:lnSpc>
                <a:spcPct val="90000"/>
              </a:lnSpc>
              <a:spcBef>
                <a:spcPts val="0"/>
              </a:spcBef>
              <a:spcAft>
                <a:spcPts val="0"/>
              </a:spcAft>
              <a:buClr>
                <a:schemeClr val="dk1"/>
              </a:buClr>
              <a:buFont typeface="Quattrocento Sans"/>
              <a:buNone/>
              <a:defRPr sz="1400" b="0" i="0" u="none" strike="noStrike" cap="none" baseline="0">
                <a:solidFill>
                  <a:srgbClr val="000000"/>
                </a:solidFill>
                <a:latin typeface="Arial"/>
                <a:ea typeface="Arial"/>
                <a:cs typeface="Arial"/>
                <a:sym typeface="Arial"/>
                <a:rtl val="0"/>
              </a:defRPr>
            </a:lvl1pPr>
            <a:lvl2pPr marL="0" marR="0" indent="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pPr marL="360000">
              <a:buClr>
                <a:srgbClr val="68217A"/>
              </a:buClr>
              <a:buSzPct val="25000"/>
            </a:pPr>
            <a:r>
              <a:rPr lang="en-GB" sz="3600" dirty="0" err="1" smtClean="0">
                <a:ea typeface="Quattrocento Sans"/>
              </a:rPr>
              <a:t>Normalização</a:t>
            </a:r>
            <a:endParaRPr lang="en-US" sz="3600" kern="0" dirty="0">
              <a:solidFill>
                <a:srgbClr val="FFFFFF"/>
              </a:solidFill>
              <a:latin typeface="Segoe UI Light" panose="020B0502040204020203" pitchFamily="34" charset="0"/>
              <a:ea typeface="Quattrocento Sans"/>
              <a:cs typeface="Segoe UI Light" panose="020B0502040204020203" pitchFamily="34" charset="0"/>
              <a:sym typeface="Quattrocento Sans"/>
            </a:endParaRPr>
          </a:p>
        </p:txBody>
      </p:sp>
    </p:spTree>
    <p:extLst>
      <p:ext uri="{BB962C8B-B14F-4D97-AF65-F5344CB8AC3E}">
        <p14:creationId xmlns:p14="http://schemas.microsoft.com/office/powerpoint/2010/main" val="359205593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p:cNvSpPr>
            <a:spLocks noGrp="1"/>
          </p:cNvSpPr>
          <p:nvPr>
            <p:ph type="body" idx="1"/>
          </p:nvPr>
        </p:nvSpPr>
        <p:spPr/>
        <p:txBody>
          <a:bodyPr/>
          <a:lstStyle/>
          <a:p>
            <a:pPr marL="304800" indent="0">
              <a:buNone/>
            </a:pPr>
            <a:r>
              <a:rPr lang="pt-BR" sz="2400" dirty="0"/>
              <a:t>3ª Forma Normal</a:t>
            </a:r>
            <a:endParaRPr lang="en-US" sz="2400" dirty="0"/>
          </a:p>
          <a:p>
            <a:pPr marL="304800" indent="0">
              <a:buNone/>
            </a:pPr>
            <a:r>
              <a:rPr lang="pt-BR" sz="2400" dirty="0"/>
              <a:t> </a:t>
            </a:r>
            <a:endParaRPr lang="en-US" sz="2400" dirty="0"/>
          </a:p>
          <a:p>
            <a:pPr marL="304800" indent="0">
              <a:buNone/>
            </a:pPr>
            <a:r>
              <a:rPr lang="pt-BR" sz="2400" dirty="0"/>
              <a:t>Uma tabela estará na terceira forma normal se estiver na segunda forma normal e não contiver dependências transitivas.  Um atributo não-chave não pode ser a chave de uma outra tabela.</a:t>
            </a:r>
            <a:endParaRPr lang="en-US" sz="2400" dirty="0"/>
          </a:p>
          <a:p>
            <a:pPr marL="304800" indent="0">
              <a:buNone/>
            </a:pPr>
            <a:r>
              <a:rPr lang="pt-BR" sz="2400" dirty="0"/>
              <a:t> </a:t>
            </a:r>
            <a:endParaRPr lang="en-US" sz="2400" dirty="0"/>
          </a:p>
          <a:p>
            <a:pPr marL="304800" indent="0">
              <a:buNone/>
            </a:pPr>
            <a:r>
              <a:rPr lang="pt-BR" sz="2400" dirty="0"/>
              <a:t>[ </a:t>
            </a:r>
            <a:r>
              <a:rPr lang="pt-BR" sz="2400" dirty="0" err="1"/>
              <a:t>T_Aluno</a:t>
            </a:r>
            <a:r>
              <a:rPr lang="pt-BR" sz="2400" dirty="0"/>
              <a:t> | @</a:t>
            </a:r>
            <a:r>
              <a:rPr lang="pt-BR" sz="2400" dirty="0" err="1"/>
              <a:t>Matric</a:t>
            </a:r>
            <a:r>
              <a:rPr lang="pt-BR" sz="2400" dirty="0"/>
              <a:t> | Nome | </a:t>
            </a:r>
            <a:r>
              <a:rPr lang="pt-BR" sz="2400" dirty="0" err="1"/>
              <a:t>Ende</a:t>
            </a:r>
            <a:r>
              <a:rPr lang="pt-BR" sz="2400" dirty="0"/>
              <a:t> | </a:t>
            </a:r>
            <a:r>
              <a:rPr lang="pt-BR" sz="2400" dirty="0" err="1"/>
              <a:t>CodCurso</a:t>
            </a:r>
            <a:r>
              <a:rPr lang="pt-BR" sz="2400" dirty="0"/>
              <a:t> | </a:t>
            </a:r>
            <a:r>
              <a:rPr lang="pt-BR" sz="2400" dirty="0" err="1"/>
              <a:t>NomeCurso</a:t>
            </a:r>
            <a:r>
              <a:rPr lang="pt-BR" sz="2400" dirty="0"/>
              <a:t> ]</a:t>
            </a:r>
            <a:endParaRPr lang="en-US" sz="2400" dirty="0"/>
          </a:p>
          <a:p>
            <a:pPr marL="304800" indent="0">
              <a:buNone/>
            </a:pPr>
            <a:r>
              <a:rPr lang="pt-BR" sz="2400" dirty="0"/>
              <a:t> </a:t>
            </a:r>
            <a:endParaRPr lang="en-US" sz="2400" dirty="0"/>
          </a:p>
          <a:p>
            <a:pPr marL="304800" indent="0">
              <a:buNone/>
            </a:pPr>
            <a:r>
              <a:rPr lang="pt-BR" sz="2400" dirty="0"/>
              <a:t>[ </a:t>
            </a:r>
            <a:r>
              <a:rPr lang="pt-BR" sz="2400" dirty="0" err="1"/>
              <a:t>T_Aluno</a:t>
            </a:r>
            <a:r>
              <a:rPr lang="pt-BR" sz="2400" dirty="0"/>
              <a:t> | @</a:t>
            </a:r>
            <a:r>
              <a:rPr lang="pt-BR" sz="2400" dirty="0" err="1"/>
              <a:t>Matric</a:t>
            </a:r>
            <a:r>
              <a:rPr lang="pt-BR" sz="2400" dirty="0"/>
              <a:t> |Nome | </a:t>
            </a:r>
            <a:r>
              <a:rPr lang="pt-BR" sz="2400" dirty="0" err="1"/>
              <a:t>Ende</a:t>
            </a:r>
            <a:r>
              <a:rPr lang="pt-BR" sz="2400" dirty="0"/>
              <a:t> | </a:t>
            </a:r>
            <a:r>
              <a:rPr lang="pt-BR" sz="2400" dirty="0" err="1"/>
              <a:t>CodCurso</a:t>
            </a:r>
            <a:r>
              <a:rPr lang="pt-BR" sz="2400" dirty="0"/>
              <a:t> ]</a:t>
            </a:r>
            <a:endParaRPr lang="en-US" sz="2400" dirty="0"/>
          </a:p>
          <a:p>
            <a:pPr marL="304800" indent="0">
              <a:buNone/>
            </a:pPr>
            <a:r>
              <a:rPr lang="pt-BR" sz="2400" dirty="0"/>
              <a:t>[ Curso | @</a:t>
            </a:r>
            <a:r>
              <a:rPr lang="pt-BR" sz="2400" dirty="0" err="1"/>
              <a:t>CodCurso</a:t>
            </a:r>
            <a:r>
              <a:rPr lang="pt-BR" sz="2400" dirty="0"/>
              <a:t> | </a:t>
            </a:r>
            <a:r>
              <a:rPr lang="pt-BR" sz="2400" dirty="0" err="1"/>
              <a:t>NomeCurso</a:t>
            </a:r>
            <a:r>
              <a:rPr lang="pt-BR" sz="2400" dirty="0"/>
              <a:t> ]</a:t>
            </a:r>
            <a:endParaRPr lang="en-US" sz="2400" dirty="0"/>
          </a:p>
          <a:p>
            <a:pPr marL="304800" indent="0">
              <a:buNone/>
            </a:pPr>
            <a:endParaRPr lang="en-US" sz="2400" dirty="0"/>
          </a:p>
        </p:txBody>
      </p:sp>
      <p:sp>
        <p:nvSpPr>
          <p:cNvPr id="3" name="Título 2"/>
          <p:cNvSpPr>
            <a:spLocks noGrp="1"/>
          </p:cNvSpPr>
          <p:nvPr>
            <p:ph type="title"/>
          </p:nvPr>
        </p:nvSpPr>
        <p:spPr/>
        <p:txBody>
          <a:bodyPr/>
          <a:lstStyle/>
          <a:p>
            <a:endParaRPr lang="en-US"/>
          </a:p>
        </p:txBody>
      </p:sp>
      <p:sp>
        <p:nvSpPr>
          <p:cNvPr id="4" name="Shape 494"/>
          <p:cNvSpPr txBox="1">
            <a:spLocks/>
          </p:cNvSpPr>
          <p:nvPr/>
        </p:nvSpPr>
        <p:spPr>
          <a:xfrm>
            <a:off x="0" y="0"/>
            <a:ext cx="12191999" cy="979136"/>
          </a:xfrm>
          <a:prstGeom prst="rect">
            <a:avLst/>
          </a:prstGeom>
          <a:solidFill>
            <a:srgbClr val="008272"/>
          </a:solidFill>
          <a:ln>
            <a:noFill/>
          </a:ln>
        </p:spPr>
        <p:txBody>
          <a:bodyPr lIns="0" tIns="0" rIns="0" bIns="0" anchor="ctr" anchorCtr="0">
            <a:noAutofit/>
          </a:bodyPr>
          <a:lstStyle>
            <a:defPPr marR="0" algn="l" rtl="0">
              <a:lnSpc>
                <a:spcPct val="100000"/>
              </a:lnSpc>
              <a:spcBef>
                <a:spcPts val="0"/>
              </a:spcBef>
              <a:spcAft>
                <a:spcPts val="0"/>
              </a:spcAft>
            </a:defPPr>
            <a:lvl1pPr marL="0" marR="0" indent="0" algn="l" rtl="0">
              <a:lnSpc>
                <a:spcPct val="90000"/>
              </a:lnSpc>
              <a:spcBef>
                <a:spcPts val="0"/>
              </a:spcBef>
              <a:spcAft>
                <a:spcPts val="0"/>
              </a:spcAft>
              <a:buClr>
                <a:schemeClr val="dk1"/>
              </a:buClr>
              <a:buFont typeface="Quattrocento Sans"/>
              <a:buNone/>
              <a:defRPr sz="1400" b="0" i="0" u="none" strike="noStrike" cap="none" baseline="0">
                <a:solidFill>
                  <a:srgbClr val="000000"/>
                </a:solidFill>
                <a:latin typeface="Arial"/>
                <a:ea typeface="Arial"/>
                <a:cs typeface="Arial"/>
                <a:sym typeface="Arial"/>
                <a:rtl val="0"/>
              </a:defRPr>
            </a:lvl1pPr>
            <a:lvl2pPr marL="0" marR="0" indent="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pPr marL="360000">
              <a:buClr>
                <a:srgbClr val="68217A"/>
              </a:buClr>
              <a:buSzPct val="25000"/>
            </a:pPr>
            <a:r>
              <a:rPr lang="en-GB" sz="3600" dirty="0" err="1" smtClean="0">
                <a:ea typeface="Quattrocento Sans"/>
              </a:rPr>
              <a:t>Normalização</a:t>
            </a:r>
            <a:endParaRPr lang="en-US" sz="3600" kern="0" dirty="0">
              <a:solidFill>
                <a:srgbClr val="FFFFFF"/>
              </a:solidFill>
              <a:latin typeface="Segoe UI Light" panose="020B0502040204020203" pitchFamily="34" charset="0"/>
              <a:ea typeface="Quattrocento Sans"/>
              <a:cs typeface="Segoe UI Light" panose="020B0502040204020203" pitchFamily="34" charset="0"/>
              <a:sym typeface="Quattrocento Sans"/>
            </a:endParaRPr>
          </a:p>
        </p:txBody>
      </p:sp>
    </p:spTree>
    <p:extLst>
      <p:ext uri="{BB962C8B-B14F-4D97-AF65-F5344CB8AC3E}">
        <p14:creationId xmlns:p14="http://schemas.microsoft.com/office/powerpoint/2010/main" val="110393763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sz="8000" dirty="0" smtClean="0"/>
              <a:t>Aula 03</a:t>
            </a:r>
            <a:endParaRPr lang="en-US" sz="8000" dirty="0"/>
          </a:p>
        </p:txBody>
      </p:sp>
    </p:spTree>
    <p:extLst>
      <p:ext uri="{BB962C8B-B14F-4D97-AF65-F5344CB8AC3E}">
        <p14:creationId xmlns:p14="http://schemas.microsoft.com/office/powerpoint/2010/main" val="36025134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sz="7200" dirty="0" err="1" smtClean="0"/>
              <a:t>Álgebra</a:t>
            </a:r>
            <a:r>
              <a:rPr lang="en-US" sz="7200" dirty="0" smtClean="0"/>
              <a:t> </a:t>
            </a:r>
            <a:r>
              <a:rPr lang="en-US" sz="7200" dirty="0" err="1" smtClean="0"/>
              <a:t>Relacional</a:t>
            </a:r>
            <a:endParaRPr lang="en-US" sz="7200" dirty="0"/>
          </a:p>
        </p:txBody>
      </p:sp>
    </p:spTree>
    <p:extLst>
      <p:ext uri="{BB962C8B-B14F-4D97-AF65-F5344CB8AC3E}">
        <p14:creationId xmlns:p14="http://schemas.microsoft.com/office/powerpoint/2010/main" val="64245043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p:cNvSpPr>
            <a:spLocks noGrp="1"/>
          </p:cNvSpPr>
          <p:nvPr>
            <p:ph type="body" idx="1"/>
          </p:nvPr>
        </p:nvSpPr>
        <p:spPr/>
        <p:txBody>
          <a:bodyPr/>
          <a:lstStyle/>
          <a:p>
            <a:pPr marL="304800" indent="0">
              <a:buNone/>
            </a:pPr>
            <a:r>
              <a:rPr lang="pt-BR" sz="2400" dirty="0"/>
              <a:t>- Parte manipulativa do modelo relacional.</a:t>
            </a:r>
          </a:p>
          <a:p>
            <a:pPr marL="304800" indent="0">
              <a:buNone/>
            </a:pPr>
            <a:r>
              <a:rPr lang="pt-BR" sz="2400" dirty="0"/>
              <a:t>- Inspirada na teoria dos conjuntos.</a:t>
            </a:r>
          </a:p>
          <a:p>
            <a:pPr marL="304800" indent="0">
              <a:buNone/>
            </a:pPr>
            <a:r>
              <a:rPr lang="pt-BR" sz="2400" dirty="0"/>
              <a:t>- Operações clássicas: união, interseção, diferença e produto cartesiano.</a:t>
            </a:r>
          </a:p>
          <a:p>
            <a:pPr marL="304800" indent="0">
              <a:buNone/>
            </a:pPr>
            <a:r>
              <a:rPr lang="pt-BR" sz="2400" dirty="0"/>
              <a:t>- Operações especiais: seleção, projeção e junção.</a:t>
            </a:r>
          </a:p>
          <a:p>
            <a:pPr marL="304800" indent="0">
              <a:buNone/>
            </a:pPr>
            <a:endParaRPr lang="pt-BR" sz="2400" dirty="0"/>
          </a:p>
          <a:p>
            <a:pPr marL="304800" indent="0">
              <a:buNone/>
            </a:pPr>
            <a:r>
              <a:rPr lang="pt-BR" sz="2400" dirty="0"/>
              <a:t>Características:</a:t>
            </a:r>
          </a:p>
          <a:p>
            <a:pPr marL="304800" indent="0">
              <a:buNone/>
            </a:pPr>
            <a:endParaRPr lang="pt-BR" sz="2400" dirty="0"/>
          </a:p>
          <a:p>
            <a:pPr marL="304800" indent="0">
              <a:buNone/>
            </a:pPr>
            <a:r>
              <a:rPr lang="pt-BR" sz="2400" dirty="0"/>
              <a:t>- Linguagem não procedural</a:t>
            </a:r>
          </a:p>
          <a:p>
            <a:pPr marL="304800" indent="0">
              <a:buNone/>
            </a:pPr>
            <a:r>
              <a:rPr lang="pt-BR" sz="2400" dirty="0"/>
              <a:t>- As operações não alteram a relação original</a:t>
            </a:r>
          </a:p>
          <a:p>
            <a:pPr marL="304800" indent="0">
              <a:buNone/>
            </a:pPr>
            <a:r>
              <a:rPr lang="pt-BR" sz="2400" dirty="0"/>
              <a:t>- Toda operação gera uma nova relação</a:t>
            </a:r>
          </a:p>
          <a:p>
            <a:pPr marL="304800" indent="0">
              <a:buNone/>
            </a:pPr>
            <a:r>
              <a:rPr lang="pt-BR" sz="2400" dirty="0"/>
              <a:t>- A álgebra relacional não aceita </a:t>
            </a:r>
            <a:r>
              <a:rPr lang="pt-BR" sz="2400" dirty="0" err="1"/>
              <a:t>tuplas</a:t>
            </a:r>
            <a:r>
              <a:rPr lang="pt-BR" sz="2400" dirty="0"/>
              <a:t> repetidas</a:t>
            </a:r>
          </a:p>
          <a:p>
            <a:pPr marL="304800" indent="0">
              <a:buNone/>
            </a:pPr>
            <a:endParaRPr lang="pt-BR" sz="2400" dirty="0"/>
          </a:p>
          <a:p>
            <a:pPr marL="304800" indent="0">
              <a:buNone/>
            </a:pPr>
            <a:endParaRPr lang="en-US" sz="2400" dirty="0"/>
          </a:p>
        </p:txBody>
      </p:sp>
      <p:sp>
        <p:nvSpPr>
          <p:cNvPr id="3" name="Título 2"/>
          <p:cNvSpPr>
            <a:spLocks noGrp="1"/>
          </p:cNvSpPr>
          <p:nvPr>
            <p:ph type="title"/>
          </p:nvPr>
        </p:nvSpPr>
        <p:spPr/>
        <p:txBody>
          <a:bodyPr/>
          <a:lstStyle/>
          <a:p>
            <a:endParaRPr lang="en-US"/>
          </a:p>
        </p:txBody>
      </p:sp>
      <p:sp>
        <p:nvSpPr>
          <p:cNvPr id="4" name="Shape 494"/>
          <p:cNvSpPr txBox="1">
            <a:spLocks/>
          </p:cNvSpPr>
          <p:nvPr/>
        </p:nvSpPr>
        <p:spPr>
          <a:xfrm>
            <a:off x="0" y="0"/>
            <a:ext cx="12191999" cy="979136"/>
          </a:xfrm>
          <a:prstGeom prst="rect">
            <a:avLst/>
          </a:prstGeom>
          <a:solidFill>
            <a:srgbClr val="008272"/>
          </a:solidFill>
          <a:ln>
            <a:noFill/>
          </a:ln>
        </p:spPr>
        <p:txBody>
          <a:bodyPr lIns="0" tIns="0" rIns="0" bIns="0" anchor="ctr" anchorCtr="0">
            <a:noAutofit/>
          </a:bodyPr>
          <a:lstStyle>
            <a:defPPr marR="0" algn="l" rtl="0">
              <a:lnSpc>
                <a:spcPct val="100000"/>
              </a:lnSpc>
              <a:spcBef>
                <a:spcPts val="0"/>
              </a:spcBef>
              <a:spcAft>
                <a:spcPts val="0"/>
              </a:spcAft>
            </a:defPPr>
            <a:lvl1pPr marL="0" marR="0" indent="0" algn="l" rtl="0">
              <a:lnSpc>
                <a:spcPct val="90000"/>
              </a:lnSpc>
              <a:spcBef>
                <a:spcPts val="0"/>
              </a:spcBef>
              <a:spcAft>
                <a:spcPts val="0"/>
              </a:spcAft>
              <a:buClr>
                <a:schemeClr val="dk1"/>
              </a:buClr>
              <a:buFont typeface="Quattrocento Sans"/>
              <a:buNone/>
              <a:defRPr sz="1400" b="0" i="0" u="none" strike="noStrike" cap="none" baseline="0">
                <a:solidFill>
                  <a:srgbClr val="000000"/>
                </a:solidFill>
                <a:latin typeface="Arial"/>
                <a:ea typeface="Arial"/>
                <a:cs typeface="Arial"/>
                <a:sym typeface="Arial"/>
                <a:rtl val="0"/>
              </a:defRPr>
            </a:lvl1pPr>
            <a:lvl2pPr marL="0" marR="0" indent="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pPr marL="360000">
              <a:buClr>
                <a:srgbClr val="68217A"/>
              </a:buClr>
              <a:buSzPct val="25000"/>
            </a:pPr>
            <a:r>
              <a:rPr lang="en-GB" sz="3600" dirty="0" err="1" smtClean="0">
                <a:ea typeface="Quattrocento Sans"/>
              </a:rPr>
              <a:t>Álgebra</a:t>
            </a:r>
            <a:r>
              <a:rPr lang="en-GB" sz="3600" dirty="0" smtClean="0">
                <a:ea typeface="Quattrocento Sans"/>
              </a:rPr>
              <a:t> </a:t>
            </a:r>
            <a:r>
              <a:rPr lang="en-GB" sz="3600" dirty="0" err="1" smtClean="0">
                <a:ea typeface="Quattrocento Sans"/>
              </a:rPr>
              <a:t>Relacional</a:t>
            </a:r>
            <a:endParaRPr lang="en-US" sz="3600" kern="0" dirty="0">
              <a:solidFill>
                <a:srgbClr val="FFFFFF"/>
              </a:solidFill>
              <a:latin typeface="Segoe UI Light" panose="020B0502040204020203" pitchFamily="34" charset="0"/>
              <a:ea typeface="Quattrocento Sans"/>
              <a:cs typeface="Segoe UI Light" panose="020B0502040204020203" pitchFamily="34" charset="0"/>
              <a:sym typeface="Quattrocento Sans"/>
            </a:endParaRPr>
          </a:p>
        </p:txBody>
      </p:sp>
    </p:spTree>
    <p:extLst>
      <p:ext uri="{BB962C8B-B14F-4D97-AF65-F5344CB8AC3E}">
        <p14:creationId xmlns:p14="http://schemas.microsoft.com/office/powerpoint/2010/main" val="91037112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Espaço Reservado para Texto 1"/>
              <p:cNvSpPr>
                <a:spLocks noGrp="1"/>
              </p:cNvSpPr>
              <p:nvPr>
                <p:ph type="body" idx="1"/>
              </p:nvPr>
            </p:nvSpPr>
            <p:spPr/>
            <p:txBody>
              <a:bodyPr/>
              <a:lstStyle/>
              <a:p>
                <a:pPr marL="304800" indent="0">
                  <a:buNone/>
                </a:pPr>
                <a:r>
                  <a:rPr lang="pt-BR" dirty="0" smtClean="0"/>
                  <a:t>Operação de Projeção</a:t>
                </a:r>
              </a:p>
              <a:p>
                <a:pPr marL="304800" indent="0">
                  <a:buNone/>
                </a:pPr>
                <a:endParaRPr lang="pt-BR" dirty="0"/>
              </a:p>
              <a:p>
                <a:pPr marL="304800" indent="0">
                  <a:buNone/>
                </a:pPr>
                <a:r>
                  <a:rPr lang="pt-BR" dirty="0"/>
                  <a:t>Projetar é selecionar atributos (colunas).</a:t>
                </a:r>
              </a:p>
              <a:p>
                <a:pPr marL="304800" indent="0">
                  <a:buNone/>
                </a:pPr>
                <a:endParaRPr lang="en-US" dirty="0" smtClean="0"/>
              </a:p>
              <a:p>
                <a:pPr marL="304800" indent="0">
                  <a:buNone/>
                </a:pPr>
                <a14:m>
                  <m:oMathPara xmlns:m="http://schemas.openxmlformats.org/officeDocument/2006/math">
                    <m:oMathParaPr>
                      <m:jc m:val="centerGroup"/>
                    </m:oMathParaPr>
                    <m:oMath xmlns:m="http://schemas.openxmlformats.org/officeDocument/2006/math">
                      <m:nary>
                        <m:naryPr>
                          <m:chr m:val="∏"/>
                          <m:limLoc m:val="undOvr"/>
                          <m:supHide m:val="on"/>
                          <m:ctrlPr>
                            <a:rPr lang="en-US" i="1">
                              <a:latin typeface="Cambria Math" panose="02040503050406030204" pitchFamily="18" charset="0"/>
                            </a:rPr>
                          </m:ctrlPr>
                        </m:naryPr>
                        <m:sub>
                          <m:r>
                            <a:rPr lang="pt-BR" i="1">
                              <a:latin typeface="Cambria Math" panose="02040503050406030204" pitchFamily="18" charset="0"/>
                            </a:rPr>
                            <m:t>𝑎</m:t>
                          </m:r>
                          <m:r>
                            <a:rPr lang="pt-BR" i="1">
                              <a:latin typeface="Cambria Math" panose="02040503050406030204" pitchFamily="18" charset="0"/>
                            </a:rPr>
                            <m:t>1, </m:t>
                          </m:r>
                          <m:r>
                            <a:rPr lang="pt-BR" i="1">
                              <a:latin typeface="Cambria Math" panose="02040503050406030204" pitchFamily="18" charset="0"/>
                            </a:rPr>
                            <m:t>𝑎</m:t>
                          </m:r>
                          <m:r>
                            <a:rPr lang="pt-BR" i="1">
                              <a:latin typeface="Cambria Math" panose="02040503050406030204" pitchFamily="18" charset="0"/>
                            </a:rPr>
                            <m:t>2, …,</m:t>
                          </m:r>
                          <m:r>
                            <a:rPr lang="pt-BR" i="1">
                              <a:latin typeface="Cambria Math" panose="02040503050406030204" pitchFamily="18" charset="0"/>
                            </a:rPr>
                            <m:t>𝑎𝑛</m:t>
                          </m:r>
                        </m:sub>
                        <m:sup/>
                        <m:e>
                          <m:r>
                            <a:rPr lang="pt-BR" i="1">
                              <a:latin typeface="Cambria Math" panose="02040503050406030204" pitchFamily="18" charset="0"/>
                            </a:rPr>
                            <m:t>(</m:t>
                          </m:r>
                          <m:r>
                            <a:rPr lang="pt-BR" i="1">
                              <a:latin typeface="Cambria Math" panose="02040503050406030204" pitchFamily="18" charset="0"/>
                            </a:rPr>
                            <m:t>𝑅</m:t>
                          </m:r>
                          <m:r>
                            <a:rPr lang="pt-BR" i="1">
                              <a:latin typeface="Cambria Math" panose="02040503050406030204" pitchFamily="18" charset="0"/>
                            </a:rPr>
                            <m:t>)</m:t>
                          </m:r>
                        </m:e>
                      </m:nary>
                    </m:oMath>
                  </m:oMathPara>
                </a14:m>
                <a:endParaRPr lang="en-US" dirty="0"/>
              </a:p>
              <a:p>
                <a:pPr marL="304800" indent="0">
                  <a:buNone/>
                </a:pPr>
                <a:endParaRPr lang="pt-BR" dirty="0" smtClean="0"/>
              </a:p>
              <a:p>
                <a:pPr marL="304800" indent="0">
                  <a:buNone/>
                </a:pPr>
                <a:r>
                  <a:rPr lang="pt-BR" dirty="0" smtClean="0"/>
                  <a:t>Onde </a:t>
                </a:r>
                <a:r>
                  <a:rPr lang="pt-BR" dirty="0"/>
                  <a:t>a1, a2, ..., na são os atributos projetados de R.  R é uma relação</a:t>
                </a:r>
                <a:r>
                  <a:rPr lang="pt-BR" dirty="0" smtClean="0"/>
                  <a:t>.</a:t>
                </a:r>
              </a:p>
              <a:p>
                <a:pPr marL="304800" indent="0">
                  <a:buNone/>
                </a:pPr>
                <a:endParaRPr lang="en-US" dirty="0" smtClean="0"/>
              </a:p>
              <a:p>
                <a:pPr marL="304800" indent="0">
                  <a:buNone/>
                </a:pPr>
                <a:r>
                  <a:rPr lang="pt-BR" dirty="0" smtClean="0"/>
                  <a:t>Exemplo:</a:t>
                </a:r>
              </a:p>
              <a:p>
                <a:pPr marL="304800" indent="0">
                  <a:buNone/>
                </a:pPr>
                <a:endParaRPr lang="pt-BR" dirty="0" smtClean="0"/>
              </a:p>
              <a:p>
                <a:pPr marL="304800" indent="0">
                  <a:buNone/>
                </a:pPr>
                <a:r>
                  <a:rPr lang="pt-BR" dirty="0" smtClean="0"/>
                  <a:t>R</a:t>
                </a:r>
              </a:p>
              <a:p>
                <a:pPr marL="304800" indent="0">
                  <a:buNone/>
                </a:pPr>
                <a:endParaRPr lang="pt-BR" dirty="0"/>
              </a:p>
              <a:p>
                <a:pPr marL="304800" indent="0">
                  <a:buNone/>
                </a:pPr>
                <a:endParaRPr lang="pt-BR" dirty="0"/>
              </a:p>
              <a:p>
                <a:pPr marL="304800" indent="0">
                  <a:buNone/>
                </a:pPr>
                <a:endParaRPr lang="en-US" dirty="0" smtClean="0"/>
              </a:p>
              <a:p>
                <a:pPr marL="304800" indent="0">
                  <a:buNone/>
                </a:pPr>
                <a:endParaRPr lang="en-US" dirty="0" smtClean="0"/>
              </a:p>
              <a:p>
                <a:pPr marL="304800" indent="0">
                  <a:buNone/>
                </a:pPr>
                <a14:m>
                  <m:oMathPara xmlns:m="http://schemas.openxmlformats.org/officeDocument/2006/math">
                    <m:oMathParaPr>
                      <m:jc m:val="left"/>
                    </m:oMathParaPr>
                    <m:oMath xmlns:m="http://schemas.openxmlformats.org/officeDocument/2006/math">
                      <m:nary>
                        <m:naryPr>
                          <m:chr m:val="∏"/>
                          <m:limLoc m:val="undOvr"/>
                          <m:supHide m:val="on"/>
                          <m:ctrlPr>
                            <a:rPr lang="en-US" i="1">
                              <a:latin typeface="Cambria Math" panose="02040503050406030204" pitchFamily="18" charset="0"/>
                            </a:rPr>
                          </m:ctrlPr>
                        </m:naryPr>
                        <m:sub>
                          <m:r>
                            <a:rPr lang="pt-BR" i="1">
                              <a:latin typeface="Cambria Math" panose="02040503050406030204" pitchFamily="18" charset="0"/>
                            </a:rPr>
                            <m:t>𝐴</m:t>
                          </m:r>
                          <m:r>
                            <a:rPr lang="pt-BR" i="1">
                              <a:latin typeface="Cambria Math" panose="02040503050406030204" pitchFamily="18" charset="0"/>
                            </a:rPr>
                            <m:t>,</m:t>
                          </m:r>
                          <m:r>
                            <a:rPr lang="pt-BR" i="1">
                              <a:latin typeface="Cambria Math" panose="02040503050406030204" pitchFamily="18" charset="0"/>
                            </a:rPr>
                            <m:t>𝐵</m:t>
                          </m:r>
                        </m:sub>
                        <m:sup/>
                        <m:e>
                          <m:r>
                            <a:rPr lang="pt-BR" i="1">
                              <a:latin typeface="Cambria Math" panose="02040503050406030204" pitchFamily="18" charset="0"/>
                            </a:rPr>
                            <m:t>(</m:t>
                          </m:r>
                          <m:r>
                            <a:rPr lang="pt-BR" i="1">
                              <a:latin typeface="Cambria Math" panose="02040503050406030204" pitchFamily="18" charset="0"/>
                            </a:rPr>
                            <m:t>𝑅</m:t>
                          </m:r>
                          <m:r>
                            <a:rPr lang="pt-BR" i="1">
                              <a:latin typeface="Cambria Math" panose="02040503050406030204" pitchFamily="18" charset="0"/>
                            </a:rPr>
                            <m:t>)</m:t>
                          </m:r>
                        </m:e>
                      </m:nary>
                    </m:oMath>
                  </m:oMathPara>
                </a14:m>
                <a:endParaRPr lang="en-US" dirty="0" smtClean="0"/>
              </a:p>
              <a:p>
                <a:pPr marL="304800" indent="0">
                  <a:buNone/>
                </a:pPr>
                <a:endParaRPr lang="en-US" dirty="0"/>
              </a:p>
              <a:p>
                <a:pPr marL="304800" indent="0">
                  <a:buNone/>
                </a:pPr>
                <a:endParaRPr lang="en-US" dirty="0" smtClean="0"/>
              </a:p>
              <a:p>
                <a:pPr marL="304800" indent="0">
                  <a:buNone/>
                </a:pPr>
                <a:endParaRPr lang="en-US" dirty="0"/>
              </a:p>
              <a:p>
                <a:pPr marL="304800" indent="0">
                  <a:buNone/>
                </a:pPr>
                <a:endParaRPr lang="en-US" dirty="0" smtClean="0"/>
              </a:p>
              <a:p>
                <a:pPr marL="304800" indent="0">
                  <a:buNone/>
                </a:pPr>
                <a:endParaRPr lang="en-US" dirty="0"/>
              </a:p>
              <a:p>
                <a:pPr marL="304800" indent="0">
                  <a:buNone/>
                </a:pPr>
                <a:r>
                  <a:rPr lang="pt-BR" dirty="0"/>
                  <a:t>O resultado é composto de </a:t>
                </a:r>
                <a:r>
                  <a:rPr lang="pt-BR" dirty="0" err="1"/>
                  <a:t>tuplas</a:t>
                </a:r>
                <a:r>
                  <a:rPr lang="pt-BR" dirty="0"/>
                  <a:t> exclusivas, não pode haver repetição de </a:t>
                </a:r>
                <a:r>
                  <a:rPr lang="pt-BR" dirty="0" err="1"/>
                  <a:t>tuplas</a:t>
                </a:r>
                <a:r>
                  <a:rPr lang="pt-BR" dirty="0"/>
                  <a:t>.  No modelo relacional, parte-se do princípio que todo SELECT é DISTINCT.</a:t>
                </a:r>
                <a:endParaRPr lang="en-US" dirty="0" smtClean="0"/>
              </a:p>
              <a:p>
                <a:pPr marL="304800" indent="0">
                  <a:buNone/>
                </a:pPr>
                <a:endParaRPr lang="en-US" dirty="0"/>
              </a:p>
            </p:txBody>
          </p:sp>
        </mc:Choice>
        <mc:Fallback xmlns="">
          <p:sp>
            <p:nvSpPr>
              <p:cNvPr id="2" name="Espaço Reservado para Texto 1"/>
              <p:cNvSpPr>
                <a:spLocks noGrp="1" noRot="1" noChangeAspect="1" noMove="1" noResize="1" noEditPoints="1" noAdjustHandles="1" noChangeArrowheads="1" noChangeShapeType="1" noTextEdit="1"/>
              </p:cNvSpPr>
              <p:nvPr>
                <p:ph type="body" idx="1"/>
              </p:nvPr>
            </p:nvSpPr>
            <p:spPr>
              <a:blipFill rotWithShape="0">
                <a:blip r:embed="rId2"/>
                <a:stretch>
                  <a:fillRect l="-2354" b="-153116"/>
                </a:stretch>
              </a:blipFill>
            </p:spPr>
            <p:txBody>
              <a:bodyPr/>
              <a:lstStyle/>
              <a:p>
                <a:r>
                  <a:rPr lang="en-US">
                    <a:noFill/>
                  </a:rPr>
                  <a:t> </a:t>
                </a:r>
              </a:p>
            </p:txBody>
          </p:sp>
        </mc:Fallback>
      </mc:AlternateContent>
      <p:sp>
        <p:nvSpPr>
          <p:cNvPr id="3" name="Título 2"/>
          <p:cNvSpPr>
            <a:spLocks noGrp="1"/>
          </p:cNvSpPr>
          <p:nvPr>
            <p:ph type="title"/>
          </p:nvPr>
        </p:nvSpPr>
        <p:spPr/>
        <p:txBody>
          <a:bodyPr/>
          <a:lstStyle/>
          <a:p>
            <a:endParaRPr lang="en-US"/>
          </a:p>
        </p:txBody>
      </p:sp>
      <p:sp>
        <p:nvSpPr>
          <p:cNvPr id="4" name="Shape 494"/>
          <p:cNvSpPr txBox="1">
            <a:spLocks/>
          </p:cNvSpPr>
          <p:nvPr/>
        </p:nvSpPr>
        <p:spPr>
          <a:xfrm>
            <a:off x="0" y="0"/>
            <a:ext cx="12191999" cy="979136"/>
          </a:xfrm>
          <a:prstGeom prst="rect">
            <a:avLst/>
          </a:prstGeom>
          <a:solidFill>
            <a:srgbClr val="008272"/>
          </a:solidFill>
          <a:ln>
            <a:noFill/>
          </a:ln>
        </p:spPr>
        <p:txBody>
          <a:bodyPr lIns="0" tIns="0" rIns="0" bIns="0" anchor="ctr" anchorCtr="0">
            <a:noAutofit/>
          </a:bodyPr>
          <a:lstStyle>
            <a:defPPr marR="0" algn="l" rtl="0">
              <a:lnSpc>
                <a:spcPct val="100000"/>
              </a:lnSpc>
              <a:spcBef>
                <a:spcPts val="0"/>
              </a:spcBef>
              <a:spcAft>
                <a:spcPts val="0"/>
              </a:spcAft>
            </a:defPPr>
            <a:lvl1pPr marL="0" marR="0" indent="0" algn="l" rtl="0">
              <a:lnSpc>
                <a:spcPct val="90000"/>
              </a:lnSpc>
              <a:spcBef>
                <a:spcPts val="0"/>
              </a:spcBef>
              <a:spcAft>
                <a:spcPts val="0"/>
              </a:spcAft>
              <a:buClr>
                <a:schemeClr val="dk1"/>
              </a:buClr>
              <a:buFont typeface="Quattrocento Sans"/>
              <a:buNone/>
              <a:defRPr sz="1400" b="0" i="0" u="none" strike="noStrike" cap="none" baseline="0">
                <a:solidFill>
                  <a:srgbClr val="000000"/>
                </a:solidFill>
                <a:latin typeface="Arial"/>
                <a:ea typeface="Arial"/>
                <a:cs typeface="Arial"/>
                <a:sym typeface="Arial"/>
                <a:rtl val="0"/>
              </a:defRPr>
            </a:lvl1pPr>
            <a:lvl2pPr marL="0" marR="0" indent="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pPr marL="360000">
              <a:buClr>
                <a:srgbClr val="68217A"/>
              </a:buClr>
              <a:buSzPct val="25000"/>
            </a:pPr>
            <a:r>
              <a:rPr lang="en-GB" sz="3600" dirty="0" err="1" smtClean="0">
                <a:ea typeface="Quattrocento Sans"/>
              </a:rPr>
              <a:t>Projeção</a:t>
            </a:r>
            <a:endParaRPr lang="en-US" sz="3600" kern="0" dirty="0">
              <a:solidFill>
                <a:srgbClr val="FFFFFF"/>
              </a:solidFill>
              <a:latin typeface="Segoe UI Light" panose="020B0502040204020203" pitchFamily="34" charset="0"/>
              <a:ea typeface="Quattrocento Sans"/>
              <a:cs typeface="Segoe UI Light" panose="020B0502040204020203" pitchFamily="34" charset="0"/>
              <a:sym typeface="Quattrocento Sans"/>
            </a:endParaRPr>
          </a:p>
        </p:txBody>
      </p:sp>
      <p:graphicFrame>
        <p:nvGraphicFramePr>
          <p:cNvPr id="13" name="Tabela 12"/>
          <p:cNvGraphicFramePr>
            <a:graphicFrameLocks noGrp="1"/>
          </p:cNvGraphicFramePr>
          <p:nvPr>
            <p:extLst>
              <p:ext uri="{D42A27DB-BD31-4B8C-83A1-F6EECF244321}">
                <p14:modId xmlns:p14="http://schemas.microsoft.com/office/powerpoint/2010/main" val="3709670143"/>
              </p:ext>
            </p:extLst>
          </p:nvPr>
        </p:nvGraphicFramePr>
        <p:xfrm>
          <a:off x="612352" y="5004276"/>
          <a:ext cx="3722580" cy="670560"/>
        </p:xfrm>
        <a:graphic>
          <a:graphicData uri="http://schemas.openxmlformats.org/drawingml/2006/table">
            <a:tbl>
              <a:tblPr firstRow="1" firstCol="1" bandRow="1">
                <a:tableStyleId>{5C22544A-7EE6-4342-B048-85BDC9FD1C3A}</a:tableStyleId>
              </a:tblPr>
              <a:tblGrid>
                <a:gridCol w="1861290">
                  <a:extLst>
                    <a:ext uri="{9D8B030D-6E8A-4147-A177-3AD203B41FA5}">
                      <a16:colId xmlns:a16="http://schemas.microsoft.com/office/drawing/2014/main" val="20000"/>
                    </a:ext>
                  </a:extLst>
                </a:gridCol>
                <a:gridCol w="1861290">
                  <a:extLst>
                    <a:ext uri="{9D8B030D-6E8A-4147-A177-3AD203B41FA5}">
                      <a16:colId xmlns:a16="http://schemas.microsoft.com/office/drawing/2014/main" val="20001"/>
                    </a:ext>
                  </a:extLst>
                </a:gridCol>
              </a:tblGrid>
              <a:tr h="0">
                <a:tc>
                  <a:txBody>
                    <a:bodyPr/>
                    <a:lstStyle/>
                    <a:p>
                      <a:pPr marL="0" marR="0">
                        <a:spcBef>
                          <a:spcPts val="0"/>
                        </a:spcBef>
                        <a:spcAft>
                          <a:spcPts val="0"/>
                        </a:spcAft>
                      </a:pPr>
                      <a:r>
                        <a:rPr lang="pt-BR" sz="1100">
                          <a:effectLst/>
                        </a:rPr>
                        <a:t>A</a:t>
                      </a:r>
                      <a:endParaRPr lang="en-US"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0"/>
                        </a:spcBef>
                        <a:spcAft>
                          <a:spcPts val="0"/>
                        </a:spcAft>
                      </a:pPr>
                      <a:r>
                        <a:rPr lang="pt-BR" sz="1100">
                          <a:effectLst/>
                        </a:rPr>
                        <a:t>B</a:t>
                      </a:r>
                      <a:endParaRPr lang="en-US"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0000"/>
                  </a:ext>
                </a:extLst>
              </a:tr>
              <a:tr h="0">
                <a:tc>
                  <a:txBody>
                    <a:bodyPr/>
                    <a:lstStyle/>
                    <a:p>
                      <a:pPr marL="0" marR="0">
                        <a:spcBef>
                          <a:spcPts val="0"/>
                        </a:spcBef>
                        <a:spcAft>
                          <a:spcPts val="0"/>
                        </a:spcAft>
                      </a:pPr>
                      <a:r>
                        <a:rPr lang="pt-BR" sz="1100">
                          <a:effectLst/>
                        </a:rPr>
                        <a:t>1</a:t>
                      </a:r>
                      <a:endParaRPr lang="en-US"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0"/>
                        </a:spcBef>
                        <a:spcAft>
                          <a:spcPts val="0"/>
                        </a:spcAft>
                      </a:pPr>
                      <a:r>
                        <a:rPr lang="pt-BR" sz="1100">
                          <a:effectLst/>
                        </a:rPr>
                        <a:t>2</a:t>
                      </a:r>
                      <a:endParaRPr lang="en-US"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0001"/>
                  </a:ext>
                </a:extLst>
              </a:tr>
              <a:tr h="0">
                <a:tc>
                  <a:txBody>
                    <a:bodyPr/>
                    <a:lstStyle/>
                    <a:p>
                      <a:pPr marL="0" marR="0">
                        <a:spcBef>
                          <a:spcPts val="0"/>
                        </a:spcBef>
                        <a:spcAft>
                          <a:spcPts val="0"/>
                        </a:spcAft>
                      </a:pPr>
                      <a:r>
                        <a:rPr lang="pt-BR" sz="1100">
                          <a:effectLst/>
                        </a:rPr>
                        <a:t>4</a:t>
                      </a:r>
                      <a:endParaRPr lang="en-US"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0"/>
                        </a:spcBef>
                        <a:spcAft>
                          <a:spcPts val="0"/>
                        </a:spcAft>
                      </a:pPr>
                      <a:r>
                        <a:rPr lang="pt-BR" sz="1100">
                          <a:effectLst/>
                        </a:rPr>
                        <a:t>3</a:t>
                      </a:r>
                      <a:endParaRPr lang="en-US"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0002"/>
                  </a:ext>
                </a:extLst>
              </a:tr>
              <a:tr h="0">
                <a:tc>
                  <a:txBody>
                    <a:bodyPr/>
                    <a:lstStyle/>
                    <a:p>
                      <a:pPr marL="0" marR="0">
                        <a:spcBef>
                          <a:spcPts val="0"/>
                        </a:spcBef>
                        <a:spcAft>
                          <a:spcPts val="0"/>
                        </a:spcAft>
                      </a:pPr>
                      <a:r>
                        <a:rPr lang="pt-BR" sz="1100">
                          <a:effectLst/>
                        </a:rPr>
                        <a:t>7</a:t>
                      </a:r>
                      <a:endParaRPr lang="en-US"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0"/>
                        </a:spcBef>
                        <a:spcAft>
                          <a:spcPts val="0"/>
                        </a:spcAft>
                      </a:pPr>
                      <a:r>
                        <a:rPr lang="pt-BR" sz="1100" dirty="0">
                          <a:effectLst/>
                        </a:rPr>
                        <a:t>2</a:t>
                      </a:r>
                      <a:endParaRPr lang="en-US" sz="11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0003"/>
                  </a:ext>
                </a:extLst>
              </a:tr>
            </a:tbl>
          </a:graphicData>
        </a:graphic>
      </p:graphicFrame>
      <p:graphicFrame>
        <p:nvGraphicFramePr>
          <p:cNvPr id="14" name="Tabela 13"/>
          <p:cNvGraphicFramePr>
            <a:graphicFrameLocks noGrp="1"/>
          </p:cNvGraphicFramePr>
          <p:nvPr>
            <p:extLst>
              <p:ext uri="{D42A27DB-BD31-4B8C-83A1-F6EECF244321}">
                <p14:modId xmlns:p14="http://schemas.microsoft.com/office/powerpoint/2010/main" val="425586026"/>
              </p:ext>
            </p:extLst>
          </p:nvPr>
        </p:nvGraphicFramePr>
        <p:xfrm>
          <a:off x="612352" y="3691943"/>
          <a:ext cx="3722580" cy="670560"/>
        </p:xfrm>
        <a:graphic>
          <a:graphicData uri="http://schemas.openxmlformats.org/drawingml/2006/table">
            <a:tbl>
              <a:tblPr firstRow="1" firstCol="1" bandRow="1">
                <a:tableStyleId>{5C22544A-7EE6-4342-B048-85BDC9FD1C3A}</a:tableStyleId>
              </a:tblPr>
              <a:tblGrid>
                <a:gridCol w="1240584">
                  <a:extLst>
                    <a:ext uri="{9D8B030D-6E8A-4147-A177-3AD203B41FA5}">
                      <a16:colId xmlns:a16="http://schemas.microsoft.com/office/drawing/2014/main" val="20000"/>
                    </a:ext>
                  </a:extLst>
                </a:gridCol>
                <a:gridCol w="1240998">
                  <a:extLst>
                    <a:ext uri="{9D8B030D-6E8A-4147-A177-3AD203B41FA5}">
                      <a16:colId xmlns:a16="http://schemas.microsoft.com/office/drawing/2014/main" val="20001"/>
                    </a:ext>
                  </a:extLst>
                </a:gridCol>
                <a:gridCol w="1240998">
                  <a:extLst>
                    <a:ext uri="{9D8B030D-6E8A-4147-A177-3AD203B41FA5}">
                      <a16:colId xmlns:a16="http://schemas.microsoft.com/office/drawing/2014/main" val="20002"/>
                    </a:ext>
                  </a:extLst>
                </a:gridCol>
              </a:tblGrid>
              <a:tr h="0">
                <a:tc>
                  <a:txBody>
                    <a:bodyPr/>
                    <a:lstStyle/>
                    <a:p>
                      <a:pPr marL="0" marR="0">
                        <a:spcBef>
                          <a:spcPts val="0"/>
                        </a:spcBef>
                        <a:spcAft>
                          <a:spcPts val="0"/>
                        </a:spcAft>
                      </a:pPr>
                      <a:r>
                        <a:rPr lang="pt-BR" sz="1100">
                          <a:effectLst/>
                        </a:rPr>
                        <a:t>A</a:t>
                      </a:r>
                      <a:endParaRPr lang="en-US"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0"/>
                        </a:spcBef>
                        <a:spcAft>
                          <a:spcPts val="0"/>
                        </a:spcAft>
                      </a:pPr>
                      <a:r>
                        <a:rPr lang="pt-BR" sz="1100">
                          <a:effectLst/>
                        </a:rPr>
                        <a:t>B</a:t>
                      </a:r>
                      <a:endParaRPr lang="en-US"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0"/>
                        </a:spcBef>
                        <a:spcAft>
                          <a:spcPts val="0"/>
                        </a:spcAft>
                      </a:pPr>
                      <a:r>
                        <a:rPr lang="pt-BR" sz="1100">
                          <a:effectLst/>
                        </a:rPr>
                        <a:t>C</a:t>
                      </a:r>
                      <a:endParaRPr lang="en-US"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0000"/>
                  </a:ext>
                </a:extLst>
              </a:tr>
              <a:tr h="0">
                <a:tc>
                  <a:txBody>
                    <a:bodyPr/>
                    <a:lstStyle/>
                    <a:p>
                      <a:pPr marL="0" marR="0">
                        <a:spcBef>
                          <a:spcPts val="0"/>
                        </a:spcBef>
                        <a:spcAft>
                          <a:spcPts val="0"/>
                        </a:spcAft>
                      </a:pPr>
                      <a:r>
                        <a:rPr lang="pt-BR" sz="1100">
                          <a:effectLst/>
                        </a:rPr>
                        <a:t>1</a:t>
                      </a:r>
                      <a:endParaRPr lang="en-US"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0"/>
                        </a:spcBef>
                        <a:spcAft>
                          <a:spcPts val="0"/>
                        </a:spcAft>
                      </a:pPr>
                      <a:r>
                        <a:rPr lang="pt-BR" sz="1100">
                          <a:effectLst/>
                        </a:rPr>
                        <a:t>2</a:t>
                      </a:r>
                      <a:endParaRPr lang="en-US"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0"/>
                        </a:spcBef>
                        <a:spcAft>
                          <a:spcPts val="0"/>
                        </a:spcAft>
                      </a:pPr>
                      <a:r>
                        <a:rPr lang="pt-BR" sz="1100">
                          <a:effectLst/>
                        </a:rPr>
                        <a:t>3</a:t>
                      </a:r>
                      <a:endParaRPr lang="en-US"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0001"/>
                  </a:ext>
                </a:extLst>
              </a:tr>
              <a:tr h="0">
                <a:tc>
                  <a:txBody>
                    <a:bodyPr/>
                    <a:lstStyle/>
                    <a:p>
                      <a:pPr marL="0" marR="0">
                        <a:spcBef>
                          <a:spcPts val="0"/>
                        </a:spcBef>
                        <a:spcAft>
                          <a:spcPts val="0"/>
                        </a:spcAft>
                      </a:pPr>
                      <a:r>
                        <a:rPr lang="pt-BR" sz="1100">
                          <a:effectLst/>
                        </a:rPr>
                        <a:t>4</a:t>
                      </a:r>
                      <a:endParaRPr lang="en-US"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0"/>
                        </a:spcBef>
                        <a:spcAft>
                          <a:spcPts val="0"/>
                        </a:spcAft>
                      </a:pPr>
                      <a:r>
                        <a:rPr lang="pt-BR" sz="1100">
                          <a:effectLst/>
                        </a:rPr>
                        <a:t>3</a:t>
                      </a:r>
                      <a:endParaRPr lang="en-US"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0"/>
                        </a:spcBef>
                        <a:spcAft>
                          <a:spcPts val="0"/>
                        </a:spcAft>
                      </a:pPr>
                      <a:r>
                        <a:rPr lang="pt-BR" sz="1100">
                          <a:effectLst/>
                        </a:rPr>
                        <a:t>1</a:t>
                      </a:r>
                      <a:endParaRPr lang="en-US"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0002"/>
                  </a:ext>
                </a:extLst>
              </a:tr>
              <a:tr h="0">
                <a:tc>
                  <a:txBody>
                    <a:bodyPr/>
                    <a:lstStyle/>
                    <a:p>
                      <a:pPr marL="0" marR="0">
                        <a:spcBef>
                          <a:spcPts val="0"/>
                        </a:spcBef>
                        <a:spcAft>
                          <a:spcPts val="0"/>
                        </a:spcAft>
                      </a:pPr>
                      <a:r>
                        <a:rPr lang="pt-BR" sz="1100">
                          <a:effectLst/>
                        </a:rPr>
                        <a:t>7</a:t>
                      </a:r>
                      <a:endParaRPr lang="en-US"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0"/>
                        </a:spcBef>
                        <a:spcAft>
                          <a:spcPts val="0"/>
                        </a:spcAft>
                      </a:pPr>
                      <a:r>
                        <a:rPr lang="pt-BR" sz="1100">
                          <a:effectLst/>
                        </a:rPr>
                        <a:t>2</a:t>
                      </a:r>
                      <a:endParaRPr lang="en-US"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0"/>
                        </a:spcBef>
                        <a:spcAft>
                          <a:spcPts val="0"/>
                        </a:spcAft>
                      </a:pPr>
                      <a:r>
                        <a:rPr lang="pt-BR" sz="1100" dirty="0">
                          <a:effectLst/>
                        </a:rPr>
                        <a:t>0</a:t>
                      </a:r>
                      <a:endParaRPr lang="en-US" sz="11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4302295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p:cNvSpPr>
            <a:spLocks noGrp="1"/>
          </p:cNvSpPr>
          <p:nvPr>
            <p:ph type="body" idx="1"/>
          </p:nvPr>
        </p:nvSpPr>
        <p:spPr/>
        <p:txBody>
          <a:bodyPr/>
          <a:lstStyle/>
          <a:p>
            <a:pPr marL="304800" indent="0">
              <a:buNone/>
            </a:pPr>
            <a:endParaRPr lang="pt-BR" sz="1800" dirty="0"/>
          </a:p>
          <a:p>
            <a:pPr marL="304800" indent="0">
              <a:buNone/>
            </a:pPr>
            <a:r>
              <a:rPr lang="pt-BR" sz="1800" dirty="0"/>
              <a:t>- A seleção seleciona </a:t>
            </a:r>
            <a:r>
              <a:rPr lang="pt-BR" sz="1800" dirty="0" err="1"/>
              <a:t>tuplas</a:t>
            </a:r>
            <a:endParaRPr lang="pt-BR" sz="1800" dirty="0"/>
          </a:p>
          <a:p>
            <a:pPr marL="304800" indent="0">
              <a:buNone/>
            </a:pPr>
            <a:r>
              <a:rPr lang="pt-BR" sz="1800" dirty="0"/>
              <a:t>- A seleção de </a:t>
            </a:r>
            <a:r>
              <a:rPr lang="pt-BR" sz="1800" dirty="0" err="1"/>
              <a:t>tuplas</a:t>
            </a:r>
            <a:r>
              <a:rPr lang="pt-BR" sz="1800" dirty="0"/>
              <a:t> é feitas através de uma condição</a:t>
            </a:r>
          </a:p>
          <a:p>
            <a:pPr marL="304800" indent="0">
              <a:buNone/>
            </a:pPr>
            <a:r>
              <a:rPr lang="pt-BR" sz="1800" dirty="0"/>
              <a:t>- A relação resultante é composta pelas </a:t>
            </a:r>
            <a:r>
              <a:rPr lang="pt-BR" sz="1800" dirty="0" err="1"/>
              <a:t>tuplas</a:t>
            </a:r>
            <a:r>
              <a:rPr lang="pt-BR" sz="1800" dirty="0"/>
              <a:t> onde a condição for verdadeira</a:t>
            </a:r>
          </a:p>
          <a:p>
            <a:pPr marL="304800" indent="0">
              <a:buNone/>
            </a:pPr>
            <a:endParaRPr lang="pt-BR" sz="1800" dirty="0"/>
          </a:p>
          <a:p>
            <a:pPr marL="304800" indent="0">
              <a:buNone/>
            </a:pPr>
            <a:r>
              <a:rPr lang="pt-BR" sz="1800" dirty="0"/>
              <a:t>σ(R)</a:t>
            </a:r>
          </a:p>
          <a:p>
            <a:pPr marL="304800" indent="0">
              <a:buNone/>
            </a:pPr>
            <a:r>
              <a:rPr lang="pt-BR" sz="1800" dirty="0"/>
              <a:t>Condição</a:t>
            </a:r>
          </a:p>
          <a:p>
            <a:pPr marL="304800" indent="0">
              <a:buNone/>
            </a:pPr>
            <a:endParaRPr lang="pt-BR" sz="1800" dirty="0"/>
          </a:p>
          <a:p>
            <a:pPr marL="304800" indent="0">
              <a:buNone/>
            </a:pPr>
            <a:r>
              <a:rPr lang="pt-BR" sz="1800" dirty="0"/>
              <a:t>Conectores lógicos:</a:t>
            </a:r>
          </a:p>
          <a:p>
            <a:pPr marL="304800" indent="0">
              <a:buNone/>
            </a:pPr>
            <a:r>
              <a:rPr lang="pt-BR" sz="1800" dirty="0"/>
              <a:t>^ e</a:t>
            </a:r>
          </a:p>
          <a:p>
            <a:pPr marL="304800" indent="0">
              <a:buNone/>
            </a:pPr>
            <a:r>
              <a:rPr lang="pt-BR" sz="1800" dirty="0"/>
              <a:t>V ou</a:t>
            </a:r>
          </a:p>
          <a:p>
            <a:pPr marL="304800" indent="0">
              <a:buNone/>
            </a:pPr>
            <a:r>
              <a:rPr lang="pt-BR" sz="1800" dirty="0"/>
              <a:t>¬ não</a:t>
            </a:r>
          </a:p>
          <a:p>
            <a:pPr marL="304800" indent="0">
              <a:buNone/>
            </a:pPr>
            <a:endParaRPr lang="pt-BR" sz="1800" dirty="0"/>
          </a:p>
          <a:p>
            <a:pPr marL="304800" indent="0">
              <a:buNone/>
            </a:pPr>
            <a:r>
              <a:rPr lang="pt-BR" sz="1800" dirty="0"/>
              <a:t>σ(R)</a:t>
            </a:r>
          </a:p>
          <a:p>
            <a:pPr marL="304800" indent="0">
              <a:buNone/>
            </a:pPr>
            <a:r>
              <a:rPr lang="pt-BR" sz="1800" dirty="0"/>
              <a:t>A&gt;3</a:t>
            </a:r>
          </a:p>
          <a:p>
            <a:pPr marL="304800" indent="0">
              <a:buNone/>
            </a:pPr>
            <a:endParaRPr lang="pt-BR" sz="1800" dirty="0"/>
          </a:p>
          <a:p>
            <a:pPr marL="304800" indent="0">
              <a:buNone/>
            </a:pPr>
            <a:r>
              <a:rPr lang="pt-BR" sz="1800" dirty="0"/>
              <a:t>σ(R)</a:t>
            </a:r>
          </a:p>
          <a:p>
            <a:pPr marL="304800" indent="0">
              <a:buNone/>
            </a:pPr>
            <a:r>
              <a:rPr lang="pt-BR" sz="1800" dirty="0"/>
              <a:t>A&gt;B</a:t>
            </a:r>
          </a:p>
          <a:p>
            <a:pPr marL="304800" indent="0">
              <a:buNone/>
            </a:pPr>
            <a:endParaRPr lang="pt-BR" sz="1800" dirty="0"/>
          </a:p>
          <a:p>
            <a:pPr marL="304800" indent="0">
              <a:buNone/>
            </a:pPr>
            <a:endParaRPr lang="en-US" sz="1800" dirty="0"/>
          </a:p>
        </p:txBody>
      </p:sp>
      <p:sp>
        <p:nvSpPr>
          <p:cNvPr id="3" name="Título 2"/>
          <p:cNvSpPr>
            <a:spLocks noGrp="1"/>
          </p:cNvSpPr>
          <p:nvPr>
            <p:ph type="title"/>
          </p:nvPr>
        </p:nvSpPr>
        <p:spPr/>
        <p:txBody>
          <a:bodyPr/>
          <a:lstStyle/>
          <a:p>
            <a:endParaRPr lang="en-US"/>
          </a:p>
        </p:txBody>
      </p:sp>
      <p:sp>
        <p:nvSpPr>
          <p:cNvPr id="4" name="Shape 494"/>
          <p:cNvSpPr txBox="1">
            <a:spLocks/>
          </p:cNvSpPr>
          <p:nvPr/>
        </p:nvSpPr>
        <p:spPr>
          <a:xfrm>
            <a:off x="0" y="0"/>
            <a:ext cx="12191999" cy="979136"/>
          </a:xfrm>
          <a:prstGeom prst="rect">
            <a:avLst/>
          </a:prstGeom>
          <a:solidFill>
            <a:srgbClr val="008272"/>
          </a:solidFill>
          <a:ln>
            <a:noFill/>
          </a:ln>
        </p:spPr>
        <p:txBody>
          <a:bodyPr lIns="0" tIns="0" rIns="0" bIns="0" anchor="ctr" anchorCtr="0">
            <a:noAutofit/>
          </a:bodyPr>
          <a:lstStyle>
            <a:defPPr marR="0" algn="l" rtl="0">
              <a:lnSpc>
                <a:spcPct val="100000"/>
              </a:lnSpc>
              <a:spcBef>
                <a:spcPts val="0"/>
              </a:spcBef>
              <a:spcAft>
                <a:spcPts val="0"/>
              </a:spcAft>
            </a:defPPr>
            <a:lvl1pPr marL="0" marR="0" indent="0" algn="l" rtl="0">
              <a:lnSpc>
                <a:spcPct val="90000"/>
              </a:lnSpc>
              <a:spcBef>
                <a:spcPts val="0"/>
              </a:spcBef>
              <a:spcAft>
                <a:spcPts val="0"/>
              </a:spcAft>
              <a:buClr>
                <a:schemeClr val="dk1"/>
              </a:buClr>
              <a:buFont typeface="Quattrocento Sans"/>
              <a:buNone/>
              <a:defRPr sz="1400" b="0" i="0" u="none" strike="noStrike" cap="none" baseline="0">
                <a:solidFill>
                  <a:srgbClr val="000000"/>
                </a:solidFill>
                <a:latin typeface="Arial"/>
                <a:ea typeface="Arial"/>
                <a:cs typeface="Arial"/>
                <a:sym typeface="Arial"/>
                <a:rtl val="0"/>
              </a:defRPr>
            </a:lvl1pPr>
            <a:lvl2pPr marL="0" marR="0" indent="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pPr marL="360000">
              <a:buClr>
                <a:srgbClr val="68217A"/>
              </a:buClr>
              <a:buSzPct val="25000"/>
            </a:pPr>
            <a:r>
              <a:rPr lang="en-GB" sz="3600" dirty="0" err="1" smtClean="0">
                <a:ea typeface="Quattrocento Sans"/>
              </a:rPr>
              <a:t>Seleção</a:t>
            </a:r>
            <a:endParaRPr lang="en-US" sz="3600" kern="0" dirty="0">
              <a:solidFill>
                <a:srgbClr val="FFFFFF"/>
              </a:solidFill>
              <a:latin typeface="Segoe UI Light" panose="020B0502040204020203" pitchFamily="34" charset="0"/>
              <a:ea typeface="Quattrocento Sans"/>
              <a:cs typeface="Segoe UI Light" panose="020B0502040204020203" pitchFamily="34" charset="0"/>
              <a:sym typeface="Quattrocento Sans"/>
            </a:endParaRPr>
          </a:p>
        </p:txBody>
      </p:sp>
    </p:spTree>
    <p:extLst>
      <p:ext uri="{BB962C8B-B14F-4D97-AF65-F5344CB8AC3E}">
        <p14:creationId xmlns:p14="http://schemas.microsoft.com/office/powerpoint/2010/main" val="174127180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Espaço Reservado para Texto 1"/>
              <p:cNvSpPr>
                <a:spLocks noGrp="1"/>
              </p:cNvSpPr>
              <p:nvPr>
                <p:ph type="body" idx="1"/>
              </p:nvPr>
            </p:nvSpPr>
            <p:spPr/>
            <p:txBody>
              <a:bodyPr/>
              <a:lstStyle/>
              <a:p>
                <a:pPr marL="304800" indent="0">
                  <a:buNone/>
                </a:pPr>
                <a:endParaRPr lang="en-US" sz="1800" dirty="0" smtClean="0"/>
              </a:p>
              <a:p>
                <a:pPr marL="304800" indent="0">
                  <a:buNone/>
                </a:pPr>
                <a:endParaRPr lang="en-US" sz="1800" dirty="0"/>
              </a:p>
              <a:p>
                <a:pPr marL="304800" indent="0">
                  <a:buNone/>
                </a:pPr>
                <a:r>
                  <a:rPr lang="pt-BR" sz="1800" dirty="0"/>
                  <a:t>1. Mostre o nome de todas as pessoas.</a:t>
                </a:r>
              </a:p>
              <a:p>
                <a:pPr marL="304800" indent="0">
                  <a:buNone/>
                </a:pPr>
                <a14:m>
                  <m:oMathPara xmlns:m="http://schemas.openxmlformats.org/officeDocument/2006/math">
                    <m:oMathParaPr>
                      <m:jc m:val="left"/>
                    </m:oMathParaPr>
                    <m:oMath xmlns:m="http://schemas.openxmlformats.org/officeDocument/2006/math">
                      <m:nary>
                        <m:naryPr>
                          <m:chr m:val="∏"/>
                          <m:limLoc m:val="undOvr"/>
                          <m:supHide m:val="on"/>
                          <m:ctrlPr>
                            <a:rPr lang="en-US" sz="1800" i="1">
                              <a:latin typeface="Cambria Math" panose="02040503050406030204" pitchFamily="18" charset="0"/>
                            </a:rPr>
                          </m:ctrlPr>
                        </m:naryPr>
                        <m:sub>
                          <m:r>
                            <a:rPr lang="pt-BR" sz="1800" i="1">
                              <a:latin typeface="Cambria Math" panose="02040503050406030204" pitchFamily="18" charset="0"/>
                            </a:rPr>
                            <m:t>𝑁𝑜𝑚𝑒</m:t>
                          </m:r>
                        </m:sub>
                        <m:sup/>
                        <m:e>
                          <m:r>
                            <a:rPr lang="pt-BR" sz="1800" i="1">
                              <a:latin typeface="Cambria Math" panose="02040503050406030204" pitchFamily="18" charset="0"/>
                            </a:rPr>
                            <m:t>(</m:t>
                          </m:r>
                          <m:r>
                            <a:rPr lang="pt-BR" sz="1800" i="1">
                              <a:latin typeface="Cambria Math" panose="02040503050406030204" pitchFamily="18" charset="0"/>
                            </a:rPr>
                            <m:t>𝑃𝑒𝑠𝑠𝑜𝑎</m:t>
                          </m:r>
                          <m:r>
                            <a:rPr lang="pt-BR" sz="1800" i="1">
                              <a:latin typeface="Cambria Math" panose="02040503050406030204" pitchFamily="18" charset="0"/>
                            </a:rPr>
                            <m:t>)</m:t>
                          </m:r>
                        </m:e>
                      </m:nary>
                    </m:oMath>
                  </m:oMathPara>
                </a14:m>
                <a:endParaRPr lang="pt-BR" sz="1800" dirty="0"/>
              </a:p>
              <a:p>
                <a:pPr marL="304800" indent="0">
                  <a:buNone/>
                </a:pPr>
                <a:endParaRPr lang="en-US" sz="1800" dirty="0" smtClean="0"/>
              </a:p>
              <a:p>
                <a:pPr marL="304800" indent="0">
                  <a:buNone/>
                </a:pPr>
                <a:endParaRPr lang="en-US" sz="1800" dirty="0" smtClean="0"/>
              </a:p>
              <a:p>
                <a:pPr marL="304800" indent="0">
                  <a:buNone/>
                </a:pPr>
                <a:r>
                  <a:rPr lang="pt-BR" sz="1800" dirty="0"/>
                  <a:t>2. Quais pessoas moram no RJ?</a:t>
                </a:r>
              </a:p>
              <a:p>
                <a:pPr marL="304800" indent="0">
                  <a:buNone/>
                </a:pPr>
                <a:r>
                  <a:rPr lang="pt-BR" sz="1800" dirty="0"/>
                  <a:t>σ (Pessoa)</a:t>
                </a:r>
              </a:p>
              <a:p>
                <a:pPr marL="304800" indent="0">
                  <a:buNone/>
                </a:pPr>
                <a:r>
                  <a:rPr lang="pt-BR" sz="1800" dirty="0"/>
                  <a:t>UF=’RJ</a:t>
                </a:r>
                <a:r>
                  <a:rPr lang="pt-BR" sz="1800" dirty="0" smtClean="0"/>
                  <a:t>’</a:t>
                </a:r>
              </a:p>
              <a:p>
                <a:pPr marL="304800" indent="0">
                  <a:buNone/>
                </a:pPr>
                <a:endParaRPr lang="pt-BR" sz="1800" dirty="0"/>
              </a:p>
              <a:p>
                <a:pPr marL="304800" indent="0">
                  <a:buNone/>
                </a:pPr>
                <a:r>
                  <a:rPr lang="pt-BR" sz="1800" dirty="0"/>
                  <a:t>3. Mostre o nome de todos os moradores de SP com mais de 30 anos</a:t>
                </a:r>
                <a:r>
                  <a:rPr lang="pt-BR" sz="1800" dirty="0" smtClean="0"/>
                  <a:t>.</a:t>
                </a:r>
              </a:p>
              <a:p>
                <a:pPr marL="304800" indent="0">
                  <a:buNone/>
                </a:pPr>
                <a:endParaRPr lang="pt-BR" sz="1800" dirty="0"/>
              </a:p>
              <a:p>
                <a:pPr marL="304800" indent="0">
                  <a:buNone/>
                </a:pPr>
                <a14:m>
                  <m:oMathPara xmlns:m="http://schemas.openxmlformats.org/officeDocument/2006/math">
                    <m:oMathParaPr>
                      <m:jc m:val="left"/>
                    </m:oMathParaPr>
                    <m:oMath xmlns:m="http://schemas.openxmlformats.org/officeDocument/2006/math">
                      <m:nary>
                        <m:naryPr>
                          <m:chr m:val="∏"/>
                          <m:limLoc m:val="undOvr"/>
                          <m:supHide m:val="on"/>
                          <m:ctrlPr>
                            <a:rPr lang="en-US" sz="1800" i="1">
                              <a:latin typeface="Cambria Math" panose="02040503050406030204" pitchFamily="18" charset="0"/>
                            </a:rPr>
                          </m:ctrlPr>
                        </m:naryPr>
                        <m:sub>
                          <m:r>
                            <a:rPr lang="pt-BR" sz="1800" i="1">
                              <a:latin typeface="Cambria Math" panose="02040503050406030204" pitchFamily="18" charset="0"/>
                            </a:rPr>
                            <m:t>𝑁𝑜𝑚𝑒</m:t>
                          </m:r>
                        </m:sub>
                        <m:sup/>
                        <m:e>
                          <m:d>
                            <m:dPr>
                              <m:ctrlPr>
                                <a:rPr lang="en-US" sz="1800" i="1">
                                  <a:latin typeface="Cambria Math" panose="02040503050406030204" pitchFamily="18" charset="0"/>
                                </a:rPr>
                              </m:ctrlPr>
                            </m:dPr>
                            <m:e>
                              <m:eqArr>
                                <m:eqArrPr>
                                  <m:ctrlPr>
                                    <a:rPr lang="en-US" sz="1800" i="1">
                                      <a:latin typeface="Cambria Math" panose="02040503050406030204" pitchFamily="18" charset="0"/>
                                    </a:rPr>
                                  </m:ctrlPr>
                                </m:eqArrPr>
                                <m:e>
                                  <m:r>
                                    <m:rPr>
                                      <m:sty m:val="p"/>
                                    </m:rPr>
                                    <a:rPr lang="pt-BR" sz="1800">
                                      <a:latin typeface="Cambria Math" panose="02040503050406030204" pitchFamily="18" charset="0"/>
                                    </a:rPr>
                                    <m:t>σ</m:t>
                                  </m:r>
                                  <m:d>
                                    <m:dPr>
                                      <m:ctrlPr>
                                        <a:rPr lang="en-US" sz="1800" i="1">
                                          <a:latin typeface="Cambria Math" panose="02040503050406030204" pitchFamily="18" charset="0"/>
                                        </a:rPr>
                                      </m:ctrlPr>
                                    </m:dPr>
                                    <m:e>
                                      <m:r>
                                        <m:rPr>
                                          <m:sty m:val="p"/>
                                        </m:rPr>
                                        <a:rPr lang="pt-BR" sz="1800">
                                          <a:latin typeface="Cambria Math" panose="02040503050406030204" pitchFamily="18" charset="0"/>
                                        </a:rPr>
                                        <m:t>Pessoa</m:t>
                                      </m:r>
                                    </m:e>
                                  </m:d>
                                </m:e>
                                <m:e>
                                  <m:r>
                                    <m:rPr>
                                      <m:sty m:val="p"/>
                                    </m:rPr>
                                    <a:rPr lang="pt-BR" sz="1800">
                                      <a:latin typeface="Cambria Math" panose="02040503050406030204" pitchFamily="18" charset="0"/>
                                    </a:rPr>
                                    <m:t>UF</m:t>
                                  </m:r>
                                  <m:sSup>
                                    <m:sSupPr>
                                      <m:ctrlPr>
                                        <a:rPr lang="en-US" sz="1800" i="1">
                                          <a:latin typeface="Cambria Math" panose="02040503050406030204" pitchFamily="18" charset="0"/>
                                        </a:rPr>
                                      </m:ctrlPr>
                                    </m:sSupPr>
                                    <m:e>
                                      <m:r>
                                        <a:rPr lang="pt-BR" sz="1800">
                                          <a:latin typeface="Cambria Math" panose="02040503050406030204" pitchFamily="18" charset="0"/>
                                        </a:rPr>
                                        <m:t>=</m:t>
                                      </m:r>
                                    </m:e>
                                    <m:sup>
                                      <m:r>
                                        <a:rPr lang="pt-BR" sz="1800" i="1">
                                          <a:latin typeface="Cambria Math" panose="02040503050406030204" pitchFamily="18" charset="0"/>
                                        </a:rPr>
                                        <m:t>′</m:t>
                                      </m:r>
                                    </m:sup>
                                  </m:sSup>
                                  <m:sSup>
                                    <m:sSupPr>
                                      <m:ctrlPr>
                                        <a:rPr lang="en-US" sz="1800" i="1">
                                          <a:latin typeface="Cambria Math" panose="02040503050406030204" pitchFamily="18" charset="0"/>
                                        </a:rPr>
                                      </m:ctrlPr>
                                    </m:sSupPr>
                                    <m:e>
                                      <m:r>
                                        <m:rPr>
                                          <m:sty m:val="p"/>
                                        </m:rPr>
                                        <a:rPr lang="pt-BR" sz="1800">
                                          <a:latin typeface="Cambria Math" panose="02040503050406030204" pitchFamily="18" charset="0"/>
                                        </a:rPr>
                                        <m:t>RJ</m:t>
                                      </m:r>
                                    </m:e>
                                    <m:sup>
                                      <m:r>
                                        <a:rPr lang="pt-BR" sz="1800" i="1">
                                          <a:latin typeface="Cambria Math" panose="02040503050406030204" pitchFamily="18" charset="0"/>
                                        </a:rPr>
                                        <m:t>′</m:t>
                                      </m:r>
                                    </m:sup>
                                  </m:sSup>
                                  <m:r>
                                    <a:rPr lang="pt-BR" sz="1800">
                                      <a:latin typeface="Cambria Math" panose="02040503050406030204" pitchFamily="18" charset="0"/>
                                    </a:rPr>
                                    <m:t>^ </m:t>
                                  </m:r>
                                </m:e>
                                <m:e>
                                  <m:r>
                                    <a:rPr lang="pt-BR" sz="1800" i="1">
                                      <a:latin typeface="Cambria Math" panose="02040503050406030204" pitchFamily="18" charset="0"/>
                                    </a:rPr>
                                    <m:t>𝐼𝑑𝑎𝑑𝑒</m:t>
                                  </m:r>
                                  <m:r>
                                    <a:rPr lang="pt-BR" sz="1800" i="1">
                                      <a:latin typeface="Cambria Math" panose="02040503050406030204" pitchFamily="18" charset="0"/>
                                    </a:rPr>
                                    <m:t>&gt;30</m:t>
                                  </m:r>
                                </m:e>
                              </m:eqArr>
                            </m:e>
                          </m:d>
                        </m:e>
                      </m:nary>
                    </m:oMath>
                  </m:oMathPara>
                </a14:m>
                <a:endParaRPr lang="pt-BR" sz="1800" dirty="0"/>
              </a:p>
              <a:p>
                <a:pPr marL="304800" indent="0">
                  <a:buNone/>
                </a:pPr>
                <a:endParaRPr lang="en-US" sz="1800" dirty="0"/>
              </a:p>
            </p:txBody>
          </p:sp>
        </mc:Choice>
        <mc:Fallback xmlns="">
          <p:sp>
            <p:nvSpPr>
              <p:cNvPr id="2" name="Espaço Reservado para Texto 1"/>
              <p:cNvSpPr>
                <a:spLocks noGrp="1" noRot="1" noChangeAspect="1" noMove="1" noResize="1" noEditPoints="1" noAdjustHandles="1" noChangeArrowheads="1" noChangeShapeType="1" noTextEdit="1"/>
              </p:cNvSpPr>
              <p:nvPr>
                <p:ph type="body" idx="1"/>
              </p:nvPr>
            </p:nvSpPr>
            <p:spPr>
              <a:blipFill rotWithShape="0">
                <a:blip r:embed="rId2"/>
                <a:stretch>
                  <a:fillRect b="-105935"/>
                </a:stretch>
              </a:blipFill>
            </p:spPr>
            <p:txBody>
              <a:bodyPr/>
              <a:lstStyle/>
              <a:p>
                <a:r>
                  <a:rPr lang="en-US">
                    <a:noFill/>
                  </a:rPr>
                  <a:t> </a:t>
                </a:r>
              </a:p>
            </p:txBody>
          </p:sp>
        </mc:Fallback>
      </mc:AlternateContent>
      <p:sp>
        <p:nvSpPr>
          <p:cNvPr id="3" name="Título 2"/>
          <p:cNvSpPr>
            <a:spLocks noGrp="1"/>
          </p:cNvSpPr>
          <p:nvPr>
            <p:ph type="title"/>
          </p:nvPr>
        </p:nvSpPr>
        <p:spPr/>
        <p:txBody>
          <a:bodyPr/>
          <a:lstStyle/>
          <a:p>
            <a:endParaRPr lang="en-US"/>
          </a:p>
        </p:txBody>
      </p:sp>
      <p:sp>
        <p:nvSpPr>
          <p:cNvPr id="4" name="Shape 494"/>
          <p:cNvSpPr txBox="1">
            <a:spLocks/>
          </p:cNvSpPr>
          <p:nvPr/>
        </p:nvSpPr>
        <p:spPr>
          <a:xfrm>
            <a:off x="0" y="0"/>
            <a:ext cx="12191999" cy="979136"/>
          </a:xfrm>
          <a:prstGeom prst="rect">
            <a:avLst/>
          </a:prstGeom>
          <a:solidFill>
            <a:srgbClr val="008272"/>
          </a:solidFill>
          <a:ln>
            <a:noFill/>
          </a:ln>
        </p:spPr>
        <p:txBody>
          <a:bodyPr lIns="0" tIns="0" rIns="0" bIns="0" anchor="ctr" anchorCtr="0">
            <a:noAutofit/>
          </a:bodyPr>
          <a:lstStyle>
            <a:defPPr marR="0" algn="l" rtl="0">
              <a:lnSpc>
                <a:spcPct val="100000"/>
              </a:lnSpc>
              <a:spcBef>
                <a:spcPts val="0"/>
              </a:spcBef>
              <a:spcAft>
                <a:spcPts val="0"/>
              </a:spcAft>
            </a:defPPr>
            <a:lvl1pPr marL="0" marR="0" indent="0" algn="l" rtl="0">
              <a:lnSpc>
                <a:spcPct val="90000"/>
              </a:lnSpc>
              <a:spcBef>
                <a:spcPts val="0"/>
              </a:spcBef>
              <a:spcAft>
                <a:spcPts val="0"/>
              </a:spcAft>
              <a:buClr>
                <a:schemeClr val="dk1"/>
              </a:buClr>
              <a:buFont typeface="Quattrocento Sans"/>
              <a:buNone/>
              <a:defRPr sz="1400" b="0" i="0" u="none" strike="noStrike" cap="none" baseline="0">
                <a:solidFill>
                  <a:srgbClr val="000000"/>
                </a:solidFill>
                <a:latin typeface="Arial"/>
                <a:ea typeface="Arial"/>
                <a:cs typeface="Arial"/>
                <a:sym typeface="Arial"/>
                <a:rtl val="0"/>
              </a:defRPr>
            </a:lvl1pPr>
            <a:lvl2pPr marL="0" marR="0" indent="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pPr marL="360000">
              <a:buClr>
                <a:srgbClr val="68217A"/>
              </a:buClr>
              <a:buSzPct val="25000"/>
            </a:pPr>
            <a:r>
              <a:rPr lang="en-GB" sz="3600" dirty="0" err="1" smtClean="0">
                <a:ea typeface="Quattrocento Sans"/>
              </a:rPr>
              <a:t>Exemplos</a:t>
            </a:r>
            <a:r>
              <a:rPr lang="en-GB" sz="3600" dirty="0" smtClean="0">
                <a:ea typeface="Quattrocento Sans"/>
              </a:rPr>
              <a:t> de </a:t>
            </a:r>
            <a:r>
              <a:rPr lang="en-GB" sz="3600" dirty="0" err="1" smtClean="0">
                <a:ea typeface="Quattrocento Sans"/>
              </a:rPr>
              <a:t>Projeção</a:t>
            </a:r>
            <a:r>
              <a:rPr lang="en-GB" sz="3600" dirty="0" smtClean="0">
                <a:ea typeface="Quattrocento Sans"/>
              </a:rPr>
              <a:t> e </a:t>
            </a:r>
            <a:r>
              <a:rPr lang="en-GB" sz="3600" dirty="0" err="1" smtClean="0">
                <a:ea typeface="Quattrocento Sans"/>
              </a:rPr>
              <a:t>Seleção</a:t>
            </a:r>
            <a:endParaRPr lang="en-US" sz="3600" kern="0" dirty="0">
              <a:solidFill>
                <a:srgbClr val="FFFFFF"/>
              </a:solidFill>
              <a:latin typeface="Segoe UI Light" panose="020B0502040204020203" pitchFamily="34" charset="0"/>
              <a:ea typeface="Quattrocento Sans"/>
              <a:cs typeface="Segoe UI Light" panose="020B0502040204020203" pitchFamily="34" charset="0"/>
              <a:sym typeface="Quattrocento Sans"/>
            </a:endParaRPr>
          </a:p>
        </p:txBody>
      </p:sp>
    </p:spTree>
    <p:extLst>
      <p:ext uri="{BB962C8B-B14F-4D97-AF65-F5344CB8AC3E}">
        <p14:creationId xmlns:p14="http://schemas.microsoft.com/office/powerpoint/2010/main" val="189654651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p:cNvSpPr>
            <a:spLocks noGrp="1"/>
          </p:cNvSpPr>
          <p:nvPr>
            <p:ph type="body" idx="1"/>
          </p:nvPr>
        </p:nvSpPr>
        <p:spPr/>
        <p:txBody>
          <a:bodyPr/>
          <a:lstStyle/>
          <a:p>
            <a:pPr marL="304800" indent="0">
              <a:buNone/>
            </a:pPr>
            <a:endParaRPr lang="pt-BR" sz="2000" dirty="0"/>
          </a:p>
          <a:p>
            <a:pPr marL="304800" indent="0">
              <a:buNone/>
            </a:pPr>
            <a:endParaRPr lang="pt-BR" sz="2000" dirty="0"/>
          </a:p>
          <a:p>
            <a:pPr marL="304800" indent="0">
              <a:buNone/>
            </a:pPr>
            <a:r>
              <a:rPr lang="pt-BR" sz="2000" dirty="0"/>
              <a:t>- A união une relações</a:t>
            </a:r>
          </a:p>
          <a:p>
            <a:pPr marL="304800" indent="0">
              <a:buNone/>
            </a:pPr>
            <a:r>
              <a:rPr lang="pt-BR" sz="2000" dirty="0"/>
              <a:t>- Sintaxe: R1 U R2   onde R1 e R2 são relações</a:t>
            </a:r>
          </a:p>
          <a:p>
            <a:pPr marL="304800" indent="0">
              <a:buNone/>
            </a:pPr>
            <a:r>
              <a:rPr lang="pt-BR" sz="2000" dirty="0"/>
              <a:t>- A relação resultante é composta pelas </a:t>
            </a:r>
            <a:r>
              <a:rPr lang="pt-BR" sz="2000" dirty="0" err="1"/>
              <a:t>tuplas</a:t>
            </a:r>
            <a:r>
              <a:rPr lang="pt-BR" sz="2000" dirty="0"/>
              <a:t> da relação R1 e as </a:t>
            </a:r>
            <a:r>
              <a:rPr lang="pt-BR" sz="2000" dirty="0" err="1"/>
              <a:t>tuplas</a:t>
            </a:r>
            <a:r>
              <a:rPr lang="pt-BR" sz="2000" dirty="0"/>
              <a:t> de R2</a:t>
            </a:r>
          </a:p>
          <a:p>
            <a:pPr marL="304800" indent="0">
              <a:buNone/>
            </a:pPr>
            <a:endParaRPr lang="pt-BR" sz="2000" dirty="0"/>
          </a:p>
          <a:p>
            <a:pPr marL="304800" indent="0">
              <a:buNone/>
            </a:pPr>
            <a:r>
              <a:rPr lang="pt-BR" sz="2000" dirty="0"/>
              <a:t>Regras:</a:t>
            </a:r>
          </a:p>
          <a:p>
            <a:pPr marL="304800" indent="0">
              <a:buNone/>
            </a:pPr>
            <a:r>
              <a:rPr lang="pt-BR" sz="2000" dirty="0"/>
              <a:t>1. A quantidade de atributos de R1 deve ser igual a quantidade de atributos de R2.</a:t>
            </a:r>
          </a:p>
          <a:p>
            <a:pPr marL="304800" indent="0">
              <a:buNone/>
            </a:pPr>
            <a:r>
              <a:rPr lang="pt-BR" sz="2000" dirty="0"/>
              <a:t>2. O tipo da coluna i de R1 deve ser igual ao tipo da coluna i de R2, para todas as colunas.</a:t>
            </a:r>
          </a:p>
          <a:p>
            <a:pPr marL="304800" indent="0">
              <a:buNone/>
            </a:pPr>
            <a:endParaRPr lang="en-US" sz="2000" dirty="0" smtClean="0"/>
          </a:p>
          <a:p>
            <a:pPr marL="304800" indent="0">
              <a:buNone/>
            </a:pPr>
            <a:endParaRPr lang="en-US" sz="2000" dirty="0"/>
          </a:p>
        </p:txBody>
      </p:sp>
      <p:sp>
        <p:nvSpPr>
          <p:cNvPr id="3" name="Título 2"/>
          <p:cNvSpPr>
            <a:spLocks noGrp="1"/>
          </p:cNvSpPr>
          <p:nvPr>
            <p:ph type="title"/>
          </p:nvPr>
        </p:nvSpPr>
        <p:spPr/>
        <p:txBody>
          <a:bodyPr/>
          <a:lstStyle/>
          <a:p>
            <a:endParaRPr lang="en-US" dirty="0"/>
          </a:p>
        </p:txBody>
      </p:sp>
      <p:sp>
        <p:nvSpPr>
          <p:cNvPr id="4" name="Shape 494"/>
          <p:cNvSpPr txBox="1">
            <a:spLocks/>
          </p:cNvSpPr>
          <p:nvPr/>
        </p:nvSpPr>
        <p:spPr>
          <a:xfrm>
            <a:off x="0" y="0"/>
            <a:ext cx="12191999" cy="979136"/>
          </a:xfrm>
          <a:prstGeom prst="rect">
            <a:avLst/>
          </a:prstGeom>
          <a:solidFill>
            <a:srgbClr val="008272"/>
          </a:solidFill>
          <a:ln>
            <a:noFill/>
          </a:ln>
        </p:spPr>
        <p:txBody>
          <a:bodyPr lIns="0" tIns="0" rIns="0" bIns="0" anchor="ctr" anchorCtr="0">
            <a:noAutofit/>
          </a:bodyPr>
          <a:lstStyle>
            <a:defPPr marR="0" algn="l" rtl="0">
              <a:lnSpc>
                <a:spcPct val="100000"/>
              </a:lnSpc>
              <a:spcBef>
                <a:spcPts val="0"/>
              </a:spcBef>
              <a:spcAft>
                <a:spcPts val="0"/>
              </a:spcAft>
            </a:defPPr>
            <a:lvl1pPr marL="0" marR="0" indent="0" algn="l" rtl="0">
              <a:lnSpc>
                <a:spcPct val="90000"/>
              </a:lnSpc>
              <a:spcBef>
                <a:spcPts val="0"/>
              </a:spcBef>
              <a:spcAft>
                <a:spcPts val="0"/>
              </a:spcAft>
              <a:buClr>
                <a:schemeClr val="dk1"/>
              </a:buClr>
              <a:buFont typeface="Quattrocento Sans"/>
              <a:buNone/>
              <a:defRPr sz="1400" b="0" i="0" u="none" strike="noStrike" cap="none" baseline="0">
                <a:solidFill>
                  <a:srgbClr val="000000"/>
                </a:solidFill>
                <a:latin typeface="Arial"/>
                <a:ea typeface="Arial"/>
                <a:cs typeface="Arial"/>
                <a:sym typeface="Arial"/>
                <a:rtl val="0"/>
              </a:defRPr>
            </a:lvl1pPr>
            <a:lvl2pPr marL="0" marR="0" indent="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pPr marL="360000">
              <a:buClr>
                <a:srgbClr val="68217A"/>
              </a:buClr>
              <a:buSzPct val="25000"/>
            </a:pPr>
            <a:r>
              <a:rPr lang="en-GB" sz="3600" dirty="0" err="1" smtClean="0">
                <a:ea typeface="Quattrocento Sans"/>
              </a:rPr>
              <a:t>União</a:t>
            </a:r>
            <a:endParaRPr lang="en-US" sz="3600" kern="0" dirty="0">
              <a:solidFill>
                <a:srgbClr val="FFFFFF"/>
              </a:solidFill>
              <a:latin typeface="Segoe UI Light" panose="020B0502040204020203" pitchFamily="34" charset="0"/>
              <a:ea typeface="Quattrocento Sans"/>
              <a:cs typeface="Segoe UI Light" panose="020B0502040204020203" pitchFamily="34" charset="0"/>
              <a:sym typeface="Quattrocento Sans"/>
            </a:endParaRPr>
          </a:p>
        </p:txBody>
      </p:sp>
      <p:graphicFrame>
        <p:nvGraphicFramePr>
          <p:cNvPr id="5" name="Tabela 4"/>
          <p:cNvGraphicFramePr>
            <a:graphicFrameLocks noGrp="1"/>
          </p:cNvGraphicFramePr>
          <p:nvPr>
            <p:extLst>
              <p:ext uri="{D42A27DB-BD31-4B8C-83A1-F6EECF244321}">
                <p14:modId xmlns:p14="http://schemas.microsoft.com/office/powerpoint/2010/main" val="2665388740"/>
              </p:ext>
            </p:extLst>
          </p:nvPr>
        </p:nvGraphicFramePr>
        <p:xfrm>
          <a:off x="482600" y="3979332"/>
          <a:ext cx="11370732" cy="1158240"/>
        </p:xfrm>
        <a:graphic>
          <a:graphicData uri="http://schemas.openxmlformats.org/drawingml/2006/table">
            <a:tbl>
              <a:tblPr firstRow="1" bandRow="1">
                <a:tableStyleId>{2D5ABB26-0587-4C30-8999-92F81FD0307C}</a:tableStyleId>
              </a:tblPr>
              <a:tblGrid>
                <a:gridCol w="3790244">
                  <a:extLst>
                    <a:ext uri="{9D8B030D-6E8A-4147-A177-3AD203B41FA5}">
                      <a16:colId xmlns:a16="http://schemas.microsoft.com/office/drawing/2014/main" val="20000"/>
                    </a:ext>
                  </a:extLst>
                </a:gridCol>
                <a:gridCol w="3790244">
                  <a:extLst>
                    <a:ext uri="{9D8B030D-6E8A-4147-A177-3AD203B41FA5}">
                      <a16:colId xmlns:a16="http://schemas.microsoft.com/office/drawing/2014/main" val="20001"/>
                    </a:ext>
                  </a:extLst>
                </a:gridCol>
                <a:gridCol w="3790244">
                  <a:extLst>
                    <a:ext uri="{9D8B030D-6E8A-4147-A177-3AD203B41FA5}">
                      <a16:colId xmlns:a16="http://schemas.microsoft.com/office/drawing/2014/main" val="20002"/>
                    </a:ext>
                  </a:extLst>
                </a:gridCol>
              </a:tblGrid>
              <a:tr h="370840">
                <a:tc>
                  <a:txBody>
                    <a:bodyPr/>
                    <a:lstStyle/>
                    <a:p>
                      <a:r>
                        <a:rPr lang="en-US" dirty="0" smtClean="0"/>
                        <a:t>R1</a:t>
                      </a:r>
                    </a:p>
                    <a:p>
                      <a:r>
                        <a:rPr lang="pt-BR" smtClean="0"/>
                        <a:t>A	B</a:t>
                      </a:r>
                    </a:p>
                    <a:p>
                      <a:r>
                        <a:rPr lang="pt-BR" smtClean="0"/>
                        <a:t>1	2</a:t>
                      </a:r>
                    </a:p>
                    <a:p>
                      <a:r>
                        <a:rPr lang="pt-BR" smtClean="0"/>
                        <a:t>3	4</a:t>
                      </a:r>
                    </a:p>
                  </a:txBody>
                  <a:tcPr/>
                </a:tc>
                <a:tc>
                  <a:txBody>
                    <a:bodyPr/>
                    <a:lstStyle/>
                    <a:p>
                      <a:r>
                        <a:rPr lang="en-US" dirty="0" smtClean="0"/>
                        <a:t>R2</a:t>
                      </a:r>
                    </a:p>
                    <a:p>
                      <a:r>
                        <a:rPr lang="es-ES" dirty="0" smtClean="0"/>
                        <a:t>A	B</a:t>
                      </a:r>
                    </a:p>
                    <a:p>
                      <a:r>
                        <a:rPr lang="es-ES" dirty="0" smtClean="0"/>
                        <a:t>X	1</a:t>
                      </a:r>
                    </a:p>
                    <a:p>
                      <a:r>
                        <a:rPr lang="es-ES" dirty="0" smtClean="0"/>
                        <a:t>Y	2</a:t>
                      </a:r>
                    </a:p>
                    <a:p>
                      <a:endParaRPr lang="en-US" dirty="0"/>
                    </a:p>
                  </a:txBody>
                  <a:tcPr/>
                </a:tc>
                <a:tc>
                  <a:txBody>
                    <a:bodyPr/>
                    <a:lstStyle/>
                    <a:p>
                      <a:r>
                        <a:rPr lang="en-US" dirty="0" smtClean="0"/>
                        <a:t>R3</a:t>
                      </a:r>
                    </a:p>
                    <a:p>
                      <a:r>
                        <a:rPr lang="es-ES" dirty="0" smtClean="0"/>
                        <a:t>C	D	E</a:t>
                      </a:r>
                    </a:p>
                    <a:p>
                      <a:r>
                        <a:rPr lang="es-ES" dirty="0" smtClean="0"/>
                        <a:t>Y	1	2</a:t>
                      </a:r>
                    </a:p>
                    <a:p>
                      <a:r>
                        <a:rPr lang="es-ES" dirty="0" smtClean="0"/>
                        <a:t>X	4	8</a:t>
                      </a:r>
                    </a:p>
                    <a:p>
                      <a:endParaRPr lang="en-US" dirty="0" smtClean="0"/>
                    </a:p>
                  </a:txBody>
                  <a:tcPr/>
                </a:tc>
                <a:extLst>
                  <a:ext uri="{0D108BD9-81ED-4DB2-BD59-A6C34878D82A}">
                    <a16:rowId xmlns:a16="http://schemas.microsoft.com/office/drawing/2014/main" val="10000"/>
                  </a:ext>
                </a:extLst>
              </a:tr>
            </a:tbl>
          </a:graphicData>
        </a:graphic>
      </p:graphicFrame>
      <mc:AlternateContent xmlns:mc="http://schemas.openxmlformats.org/markup-compatibility/2006" xmlns:a14="http://schemas.microsoft.com/office/drawing/2010/main">
        <mc:Choice Requires="a14">
          <p:sp>
            <p:nvSpPr>
              <p:cNvPr id="8" name="CaixaDeTexto 7"/>
              <p:cNvSpPr txBox="1"/>
              <p:nvPr/>
            </p:nvSpPr>
            <p:spPr>
              <a:xfrm>
                <a:off x="482600" y="5137572"/>
                <a:ext cx="11370732" cy="1582741"/>
              </a:xfrm>
              <a:prstGeom prst="rect">
                <a:avLst/>
              </a:prstGeom>
              <a:noFill/>
            </p:spPr>
            <p:txBody>
              <a:bodyPr wrap="square" rtlCol="0">
                <a:spAutoFit/>
              </a:bodyPr>
              <a:lstStyle/>
              <a:p>
                <a:r>
                  <a:rPr lang="pt-BR" sz="1200" dirty="0"/>
                  <a:t>R1 U R2 =&gt; Erro</a:t>
                </a:r>
                <a:endParaRPr lang="en-US" sz="1200" dirty="0"/>
              </a:p>
              <a:p>
                <a:r>
                  <a:rPr lang="pt-BR" sz="1200" dirty="0"/>
                  <a:t>R1 U R3 =&gt; Erro</a:t>
                </a:r>
                <a:endParaRPr lang="en-US" sz="1200" dirty="0"/>
              </a:p>
              <a:p>
                <a:r>
                  <a:rPr lang="pt-BR" sz="1200" dirty="0"/>
                  <a:t>R1 </a:t>
                </a:r>
                <a:r>
                  <a:rPr lang="pt-BR" sz="1200" dirty="0" smtClean="0"/>
                  <a:t>U </a:t>
                </a:r>
                <a14:m>
                  <m:oMath xmlns:m="http://schemas.openxmlformats.org/officeDocument/2006/math">
                    <m:nary>
                      <m:naryPr>
                        <m:chr m:val="∏"/>
                        <m:limLoc m:val="undOvr"/>
                        <m:supHide m:val="on"/>
                        <m:ctrlPr>
                          <a:rPr lang="en-US" sz="1200" i="1">
                            <a:latin typeface="Cambria Math" panose="02040503050406030204" pitchFamily="18" charset="0"/>
                          </a:rPr>
                        </m:ctrlPr>
                      </m:naryPr>
                      <m:sub>
                        <m:r>
                          <a:rPr lang="pt-BR" sz="1200" i="1">
                            <a:latin typeface="Cambria Math" panose="02040503050406030204" pitchFamily="18" charset="0"/>
                          </a:rPr>
                          <m:t>𝐷</m:t>
                        </m:r>
                        <m:r>
                          <a:rPr lang="pt-BR" sz="1200" i="1">
                            <a:latin typeface="Cambria Math" panose="02040503050406030204" pitchFamily="18" charset="0"/>
                          </a:rPr>
                          <m:t>,</m:t>
                        </m:r>
                        <m:r>
                          <a:rPr lang="pt-BR" sz="1200" i="1">
                            <a:latin typeface="Cambria Math" panose="02040503050406030204" pitchFamily="18" charset="0"/>
                          </a:rPr>
                          <m:t>𝐸</m:t>
                        </m:r>
                      </m:sub>
                      <m:sup/>
                      <m:e>
                        <m:r>
                          <a:rPr lang="pt-BR" sz="1200" i="1">
                            <a:latin typeface="Cambria Math" panose="02040503050406030204" pitchFamily="18" charset="0"/>
                          </a:rPr>
                          <m:t>(</m:t>
                        </m:r>
                        <m:r>
                          <a:rPr lang="pt-BR" sz="1200" i="1">
                            <a:latin typeface="Cambria Math" panose="02040503050406030204" pitchFamily="18" charset="0"/>
                          </a:rPr>
                          <m:t>𝑅</m:t>
                        </m:r>
                        <m:r>
                          <a:rPr lang="pt-BR" sz="1200" i="1">
                            <a:latin typeface="Cambria Math" panose="02040503050406030204" pitchFamily="18" charset="0"/>
                          </a:rPr>
                          <m:t>3)</m:t>
                        </m:r>
                      </m:e>
                    </m:nary>
                  </m:oMath>
                </a14:m>
                <a:endParaRPr lang="en-US" sz="1200" dirty="0" smtClean="0"/>
              </a:p>
              <a:p>
                <a:r>
                  <a:rPr lang="pt-BR" sz="1200" dirty="0"/>
                  <a:t>A	B</a:t>
                </a:r>
              </a:p>
              <a:p>
                <a:r>
                  <a:rPr lang="pt-BR" sz="1200" dirty="0"/>
                  <a:t>1	2</a:t>
                </a:r>
              </a:p>
              <a:p>
                <a:r>
                  <a:rPr lang="pt-BR" sz="1200" dirty="0"/>
                  <a:t>3	4</a:t>
                </a:r>
              </a:p>
              <a:p>
                <a:r>
                  <a:rPr lang="pt-BR" sz="1200" dirty="0"/>
                  <a:t>4	8</a:t>
                </a:r>
              </a:p>
              <a:p>
                <a:endParaRPr lang="en-US" sz="1200" dirty="0"/>
              </a:p>
            </p:txBody>
          </p:sp>
        </mc:Choice>
        <mc:Fallback xmlns="">
          <p:sp>
            <p:nvSpPr>
              <p:cNvPr id="8" name="CaixaDeTexto 7"/>
              <p:cNvSpPr txBox="1">
                <a:spLocks noRot="1" noChangeAspect="1" noMove="1" noResize="1" noEditPoints="1" noAdjustHandles="1" noChangeArrowheads="1" noChangeShapeType="1" noTextEdit="1"/>
              </p:cNvSpPr>
              <p:nvPr/>
            </p:nvSpPr>
            <p:spPr>
              <a:xfrm>
                <a:off x="482600" y="5137572"/>
                <a:ext cx="11370732" cy="1582741"/>
              </a:xfrm>
              <a:prstGeom prst="rect">
                <a:avLst/>
              </a:prstGeom>
              <a:blipFill rotWithShape="0">
                <a:blip r:embed="rId2"/>
                <a:stretch>
                  <a:fillRect t="-772"/>
                </a:stretch>
              </a:blipFill>
            </p:spPr>
            <p:txBody>
              <a:bodyPr/>
              <a:lstStyle/>
              <a:p>
                <a:r>
                  <a:rPr lang="en-US">
                    <a:noFill/>
                  </a:rPr>
                  <a:t> </a:t>
                </a:r>
              </a:p>
            </p:txBody>
          </p:sp>
        </mc:Fallback>
      </mc:AlternateContent>
    </p:spTree>
    <p:extLst>
      <p:ext uri="{BB962C8B-B14F-4D97-AF65-F5344CB8AC3E}">
        <p14:creationId xmlns:p14="http://schemas.microsoft.com/office/powerpoint/2010/main" val="234264184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p:cNvSpPr>
            <a:spLocks noGrp="1"/>
          </p:cNvSpPr>
          <p:nvPr>
            <p:ph type="body" idx="1"/>
          </p:nvPr>
        </p:nvSpPr>
        <p:spPr/>
        <p:txBody>
          <a:bodyPr/>
          <a:lstStyle/>
          <a:p>
            <a:pPr marL="304800" indent="0">
              <a:buNone/>
            </a:pPr>
            <a:r>
              <a:rPr lang="en-US" sz="4000" dirty="0" err="1" smtClean="0"/>
              <a:t>Aprender</a:t>
            </a:r>
            <a:r>
              <a:rPr lang="en-US" sz="4000" dirty="0" smtClean="0"/>
              <a:t> de forma </a:t>
            </a:r>
            <a:r>
              <a:rPr lang="en-US" sz="4000" dirty="0" err="1" smtClean="0"/>
              <a:t>acadêmica</a:t>
            </a:r>
            <a:r>
              <a:rPr lang="en-US" sz="4000" dirty="0" smtClean="0"/>
              <a:t> o </a:t>
            </a:r>
            <a:r>
              <a:rPr lang="en-US" sz="4000" dirty="0" err="1" smtClean="0"/>
              <a:t>conceito</a:t>
            </a:r>
            <a:r>
              <a:rPr lang="en-US" sz="4000" dirty="0" smtClean="0"/>
              <a:t> e </a:t>
            </a:r>
            <a:r>
              <a:rPr lang="en-US" sz="4000" dirty="0" err="1" smtClean="0"/>
              <a:t>funcionamento</a:t>
            </a:r>
            <a:r>
              <a:rPr lang="en-US" sz="4000" dirty="0" smtClean="0"/>
              <a:t> da </a:t>
            </a:r>
            <a:r>
              <a:rPr lang="en-US" sz="4000" dirty="0" err="1" smtClean="0"/>
              <a:t>linguagem</a:t>
            </a:r>
            <a:r>
              <a:rPr lang="en-US" sz="4000" dirty="0" smtClean="0"/>
              <a:t> SQL.</a:t>
            </a:r>
          </a:p>
        </p:txBody>
      </p:sp>
      <p:sp>
        <p:nvSpPr>
          <p:cNvPr id="5" name="Título 4"/>
          <p:cNvSpPr>
            <a:spLocks noGrp="1"/>
          </p:cNvSpPr>
          <p:nvPr>
            <p:ph type="title"/>
          </p:nvPr>
        </p:nvSpPr>
        <p:spPr/>
        <p:txBody>
          <a:bodyPr/>
          <a:lstStyle/>
          <a:p>
            <a:endParaRPr lang="en-US"/>
          </a:p>
        </p:txBody>
      </p:sp>
      <p:sp>
        <p:nvSpPr>
          <p:cNvPr id="6" name="Shape 494"/>
          <p:cNvSpPr txBox="1">
            <a:spLocks/>
          </p:cNvSpPr>
          <p:nvPr/>
        </p:nvSpPr>
        <p:spPr>
          <a:xfrm>
            <a:off x="0" y="0"/>
            <a:ext cx="12191999" cy="979136"/>
          </a:xfrm>
          <a:prstGeom prst="rect">
            <a:avLst/>
          </a:prstGeom>
          <a:solidFill>
            <a:srgbClr val="008272"/>
          </a:solidFill>
          <a:ln>
            <a:noFill/>
          </a:ln>
        </p:spPr>
        <p:txBody>
          <a:bodyPr lIns="0" tIns="0" rIns="0" bIns="0" anchor="ctr" anchorCtr="0">
            <a:noAutofit/>
          </a:bodyPr>
          <a:lstStyle>
            <a:defPPr marR="0" algn="l" rtl="0">
              <a:lnSpc>
                <a:spcPct val="100000"/>
              </a:lnSpc>
              <a:spcBef>
                <a:spcPts val="0"/>
              </a:spcBef>
              <a:spcAft>
                <a:spcPts val="0"/>
              </a:spcAft>
            </a:defPPr>
            <a:lvl1pPr marL="0" marR="0" indent="0" algn="l" rtl="0">
              <a:lnSpc>
                <a:spcPct val="90000"/>
              </a:lnSpc>
              <a:spcBef>
                <a:spcPts val="0"/>
              </a:spcBef>
              <a:spcAft>
                <a:spcPts val="0"/>
              </a:spcAft>
              <a:buClr>
                <a:schemeClr val="dk1"/>
              </a:buClr>
              <a:buFont typeface="Quattrocento Sans"/>
              <a:buNone/>
              <a:defRPr sz="1400" b="0" i="0" u="none" strike="noStrike" cap="none" baseline="0">
                <a:solidFill>
                  <a:srgbClr val="000000"/>
                </a:solidFill>
                <a:latin typeface="Arial"/>
                <a:ea typeface="Arial"/>
                <a:cs typeface="Arial"/>
                <a:sym typeface="Arial"/>
                <a:rtl val="0"/>
              </a:defRPr>
            </a:lvl1pPr>
            <a:lvl2pPr marL="0" marR="0" indent="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pPr marL="360000">
              <a:buClr>
                <a:srgbClr val="68217A"/>
              </a:buClr>
              <a:buSzPct val="25000"/>
            </a:pPr>
            <a:r>
              <a:rPr lang="en-US" sz="3600" dirty="0" err="1" smtClean="0">
                <a:ea typeface="Quattrocento Sans"/>
              </a:rPr>
              <a:t>Objetivo</a:t>
            </a:r>
            <a:r>
              <a:rPr lang="en-US" sz="3600" dirty="0">
                <a:ea typeface="Quattrocento Sans"/>
              </a:rPr>
              <a:t> </a:t>
            </a:r>
            <a:r>
              <a:rPr lang="en-US" sz="3600" dirty="0" err="1" smtClean="0">
                <a:ea typeface="Quattrocento Sans"/>
              </a:rPr>
              <a:t>Deste</a:t>
            </a:r>
            <a:r>
              <a:rPr lang="en-US" sz="3600" dirty="0" smtClean="0">
                <a:ea typeface="Quattrocento Sans"/>
              </a:rPr>
              <a:t> Curso</a:t>
            </a:r>
            <a:endParaRPr lang="en-US" sz="3600" kern="0" dirty="0">
              <a:solidFill>
                <a:srgbClr val="FFFFFF"/>
              </a:solidFill>
              <a:latin typeface="Segoe UI Light" panose="020B0502040204020203" pitchFamily="34" charset="0"/>
              <a:ea typeface="Quattrocento Sans"/>
              <a:cs typeface="Segoe UI Light" panose="020B0502040204020203" pitchFamily="34" charset="0"/>
              <a:sym typeface="Quattrocento Sans"/>
            </a:endParaRPr>
          </a:p>
        </p:txBody>
      </p:sp>
    </p:spTree>
    <p:extLst>
      <p:ext uri="{BB962C8B-B14F-4D97-AF65-F5344CB8AC3E}">
        <p14:creationId xmlns:p14="http://schemas.microsoft.com/office/powerpoint/2010/main" val="321686289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p:cNvSpPr>
            <a:spLocks noGrp="1"/>
          </p:cNvSpPr>
          <p:nvPr>
            <p:ph type="body" idx="1"/>
          </p:nvPr>
        </p:nvSpPr>
        <p:spPr/>
        <p:txBody>
          <a:bodyPr/>
          <a:lstStyle/>
          <a:p>
            <a:pPr marL="304800" indent="0">
              <a:buNone/>
            </a:pPr>
            <a:r>
              <a:rPr lang="pt-BR" sz="2000" dirty="0"/>
              <a:t>Interseção</a:t>
            </a:r>
          </a:p>
          <a:p>
            <a:pPr marL="304800" indent="0">
              <a:buNone/>
            </a:pPr>
            <a:endParaRPr lang="pt-BR" sz="2000" dirty="0"/>
          </a:p>
          <a:p>
            <a:pPr marL="304800" indent="0">
              <a:buNone/>
            </a:pPr>
            <a:r>
              <a:rPr lang="pt-BR" sz="2000" dirty="0"/>
              <a:t>A interseção retorna as </a:t>
            </a:r>
            <a:r>
              <a:rPr lang="pt-BR" sz="2000" dirty="0" err="1"/>
              <a:t>tuplas</a:t>
            </a:r>
            <a:r>
              <a:rPr lang="pt-BR" sz="2000" dirty="0"/>
              <a:t> que pertencem às duas relações.  Sintaxe: R1∩R2</a:t>
            </a:r>
          </a:p>
          <a:p>
            <a:pPr marL="304800" indent="0">
              <a:buNone/>
            </a:pPr>
            <a:endParaRPr lang="pt-BR" sz="2000" dirty="0"/>
          </a:p>
          <a:p>
            <a:pPr marL="304800" indent="0">
              <a:buNone/>
            </a:pPr>
            <a:r>
              <a:rPr lang="pt-BR" sz="2000" dirty="0"/>
              <a:t>Exemplo:</a:t>
            </a:r>
          </a:p>
          <a:p>
            <a:pPr marL="304800" indent="0">
              <a:buNone/>
            </a:pPr>
            <a:endParaRPr lang="pt-BR" sz="2000" dirty="0"/>
          </a:p>
          <a:p>
            <a:pPr marL="304800" indent="0">
              <a:buNone/>
            </a:pPr>
            <a:r>
              <a:rPr lang="pt-BR" sz="2000" dirty="0"/>
              <a:t>R1</a:t>
            </a:r>
          </a:p>
          <a:p>
            <a:pPr marL="304800" indent="0">
              <a:buNone/>
            </a:pPr>
            <a:r>
              <a:rPr lang="pt-BR" sz="2000" dirty="0"/>
              <a:t>A	B</a:t>
            </a:r>
          </a:p>
          <a:p>
            <a:pPr marL="304800" indent="0">
              <a:buNone/>
            </a:pPr>
            <a:r>
              <a:rPr lang="pt-BR" sz="2000" dirty="0"/>
              <a:t>1	C</a:t>
            </a:r>
          </a:p>
          <a:p>
            <a:pPr marL="304800" indent="0">
              <a:buNone/>
            </a:pPr>
            <a:r>
              <a:rPr lang="pt-BR" sz="2000" dirty="0"/>
              <a:t>2	D</a:t>
            </a:r>
          </a:p>
          <a:p>
            <a:pPr marL="304800" indent="0">
              <a:buNone/>
            </a:pPr>
            <a:endParaRPr lang="pt-BR" sz="2000" dirty="0"/>
          </a:p>
          <a:p>
            <a:pPr marL="304800" indent="0">
              <a:buNone/>
            </a:pPr>
            <a:r>
              <a:rPr lang="pt-BR" sz="2000" dirty="0"/>
              <a:t>R2</a:t>
            </a:r>
          </a:p>
          <a:p>
            <a:pPr marL="304800" indent="0">
              <a:buNone/>
            </a:pPr>
            <a:r>
              <a:rPr lang="pt-BR" sz="2000" dirty="0"/>
              <a:t>A	B</a:t>
            </a:r>
          </a:p>
          <a:p>
            <a:pPr marL="304800" indent="0">
              <a:buNone/>
            </a:pPr>
            <a:r>
              <a:rPr lang="pt-BR" sz="2000" dirty="0"/>
              <a:t>3	E</a:t>
            </a:r>
          </a:p>
          <a:p>
            <a:pPr marL="304800" indent="0">
              <a:buNone/>
            </a:pPr>
            <a:r>
              <a:rPr lang="pt-BR" sz="2000" dirty="0"/>
              <a:t>1	C</a:t>
            </a:r>
          </a:p>
          <a:p>
            <a:pPr marL="304800" indent="0">
              <a:buNone/>
            </a:pPr>
            <a:endParaRPr lang="pt-BR" sz="2000" dirty="0"/>
          </a:p>
          <a:p>
            <a:pPr marL="304800" indent="0">
              <a:buNone/>
            </a:pPr>
            <a:r>
              <a:rPr lang="pt-BR" sz="2000" dirty="0"/>
              <a:t>R1∩R2</a:t>
            </a:r>
          </a:p>
          <a:p>
            <a:pPr marL="304800" indent="0">
              <a:buNone/>
            </a:pPr>
            <a:r>
              <a:rPr lang="pt-BR" sz="2000" dirty="0"/>
              <a:t>A	B</a:t>
            </a:r>
          </a:p>
          <a:p>
            <a:pPr marL="304800" indent="0">
              <a:buNone/>
            </a:pPr>
            <a:r>
              <a:rPr lang="pt-BR" sz="2000" dirty="0"/>
              <a:t>1	C</a:t>
            </a:r>
          </a:p>
          <a:p>
            <a:pPr marL="304800" indent="0">
              <a:buNone/>
            </a:pPr>
            <a:endParaRPr lang="pt-BR" sz="2000" dirty="0"/>
          </a:p>
          <a:p>
            <a:pPr marL="304800" indent="0">
              <a:buNone/>
            </a:pPr>
            <a:endParaRPr lang="en-US" sz="2000" dirty="0"/>
          </a:p>
        </p:txBody>
      </p:sp>
      <p:sp>
        <p:nvSpPr>
          <p:cNvPr id="3" name="Título 2"/>
          <p:cNvSpPr>
            <a:spLocks noGrp="1"/>
          </p:cNvSpPr>
          <p:nvPr>
            <p:ph type="title"/>
          </p:nvPr>
        </p:nvSpPr>
        <p:spPr/>
        <p:txBody>
          <a:bodyPr/>
          <a:lstStyle/>
          <a:p>
            <a:endParaRPr lang="en-US"/>
          </a:p>
        </p:txBody>
      </p:sp>
      <p:sp>
        <p:nvSpPr>
          <p:cNvPr id="4" name="Shape 494"/>
          <p:cNvSpPr txBox="1">
            <a:spLocks/>
          </p:cNvSpPr>
          <p:nvPr/>
        </p:nvSpPr>
        <p:spPr>
          <a:xfrm>
            <a:off x="0" y="0"/>
            <a:ext cx="12191999" cy="979136"/>
          </a:xfrm>
          <a:prstGeom prst="rect">
            <a:avLst/>
          </a:prstGeom>
          <a:solidFill>
            <a:srgbClr val="008272"/>
          </a:solidFill>
          <a:ln>
            <a:noFill/>
          </a:ln>
        </p:spPr>
        <p:txBody>
          <a:bodyPr lIns="0" tIns="0" rIns="0" bIns="0" anchor="ctr" anchorCtr="0">
            <a:noAutofit/>
          </a:bodyPr>
          <a:lstStyle>
            <a:defPPr marR="0" algn="l" rtl="0">
              <a:lnSpc>
                <a:spcPct val="100000"/>
              </a:lnSpc>
              <a:spcBef>
                <a:spcPts val="0"/>
              </a:spcBef>
              <a:spcAft>
                <a:spcPts val="0"/>
              </a:spcAft>
            </a:defPPr>
            <a:lvl1pPr marL="0" marR="0" indent="0" algn="l" rtl="0">
              <a:lnSpc>
                <a:spcPct val="90000"/>
              </a:lnSpc>
              <a:spcBef>
                <a:spcPts val="0"/>
              </a:spcBef>
              <a:spcAft>
                <a:spcPts val="0"/>
              </a:spcAft>
              <a:buClr>
                <a:schemeClr val="dk1"/>
              </a:buClr>
              <a:buFont typeface="Quattrocento Sans"/>
              <a:buNone/>
              <a:defRPr sz="1400" b="0" i="0" u="none" strike="noStrike" cap="none" baseline="0">
                <a:solidFill>
                  <a:srgbClr val="000000"/>
                </a:solidFill>
                <a:latin typeface="Arial"/>
                <a:ea typeface="Arial"/>
                <a:cs typeface="Arial"/>
                <a:sym typeface="Arial"/>
                <a:rtl val="0"/>
              </a:defRPr>
            </a:lvl1pPr>
            <a:lvl2pPr marL="0" marR="0" indent="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pPr marL="360000">
              <a:buClr>
                <a:srgbClr val="68217A"/>
              </a:buClr>
              <a:buSzPct val="25000"/>
            </a:pPr>
            <a:r>
              <a:rPr lang="en-GB" sz="3600" dirty="0" err="1" smtClean="0">
                <a:ea typeface="Quattrocento Sans"/>
              </a:rPr>
              <a:t>Interseção</a:t>
            </a:r>
            <a:endParaRPr lang="en-US" sz="3600" kern="0" dirty="0">
              <a:solidFill>
                <a:srgbClr val="FFFFFF"/>
              </a:solidFill>
              <a:latin typeface="Segoe UI Light" panose="020B0502040204020203" pitchFamily="34" charset="0"/>
              <a:ea typeface="Quattrocento Sans"/>
              <a:cs typeface="Segoe UI Light" panose="020B0502040204020203" pitchFamily="34" charset="0"/>
              <a:sym typeface="Quattrocento Sans"/>
            </a:endParaRPr>
          </a:p>
        </p:txBody>
      </p:sp>
    </p:spTree>
    <p:extLst>
      <p:ext uri="{BB962C8B-B14F-4D97-AF65-F5344CB8AC3E}">
        <p14:creationId xmlns:p14="http://schemas.microsoft.com/office/powerpoint/2010/main" val="86352658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p:cNvSpPr>
            <a:spLocks noGrp="1"/>
          </p:cNvSpPr>
          <p:nvPr>
            <p:ph type="body" idx="1"/>
          </p:nvPr>
        </p:nvSpPr>
        <p:spPr/>
        <p:txBody>
          <a:bodyPr/>
          <a:lstStyle/>
          <a:p>
            <a:pPr marL="304800" indent="0">
              <a:buNone/>
            </a:pPr>
            <a:r>
              <a:rPr lang="pt-BR" sz="1800" dirty="0"/>
              <a:t>Diferença</a:t>
            </a:r>
          </a:p>
          <a:p>
            <a:pPr marL="304800" indent="0">
              <a:buNone/>
            </a:pPr>
            <a:endParaRPr lang="pt-BR" sz="1800" dirty="0"/>
          </a:p>
          <a:p>
            <a:pPr marL="304800" indent="0">
              <a:buNone/>
            </a:pPr>
            <a:r>
              <a:rPr lang="pt-BR" sz="1800" dirty="0"/>
              <a:t>Sintaxe: R1 – R2</a:t>
            </a:r>
          </a:p>
          <a:p>
            <a:pPr marL="304800" indent="0">
              <a:buNone/>
            </a:pPr>
            <a:endParaRPr lang="pt-BR" sz="1800" dirty="0"/>
          </a:p>
          <a:p>
            <a:pPr marL="304800" indent="0">
              <a:buNone/>
            </a:pPr>
            <a:r>
              <a:rPr lang="pt-BR" sz="1800" dirty="0"/>
              <a:t>A diferença retorna as </a:t>
            </a:r>
            <a:r>
              <a:rPr lang="pt-BR" sz="1800" dirty="0" err="1"/>
              <a:t>tuplas</a:t>
            </a:r>
            <a:r>
              <a:rPr lang="pt-BR" sz="1800" dirty="0"/>
              <a:t> de R1 que não existem em R2.  As regras da união são válidas para a diferença.  A ordem das relações é importante.</a:t>
            </a:r>
          </a:p>
          <a:p>
            <a:pPr marL="304800" indent="0">
              <a:buNone/>
            </a:pPr>
            <a:endParaRPr lang="pt-BR" sz="1800" dirty="0"/>
          </a:p>
          <a:p>
            <a:pPr marL="304800" indent="0">
              <a:buNone/>
            </a:pPr>
            <a:endParaRPr lang="en-US" sz="1800" dirty="0"/>
          </a:p>
        </p:txBody>
      </p:sp>
      <p:sp>
        <p:nvSpPr>
          <p:cNvPr id="3" name="Título 2"/>
          <p:cNvSpPr>
            <a:spLocks noGrp="1"/>
          </p:cNvSpPr>
          <p:nvPr>
            <p:ph type="title"/>
          </p:nvPr>
        </p:nvSpPr>
        <p:spPr/>
        <p:txBody>
          <a:bodyPr/>
          <a:lstStyle/>
          <a:p>
            <a:endParaRPr lang="en-US"/>
          </a:p>
        </p:txBody>
      </p:sp>
      <p:sp>
        <p:nvSpPr>
          <p:cNvPr id="4" name="Shape 494"/>
          <p:cNvSpPr txBox="1">
            <a:spLocks/>
          </p:cNvSpPr>
          <p:nvPr/>
        </p:nvSpPr>
        <p:spPr>
          <a:xfrm>
            <a:off x="0" y="0"/>
            <a:ext cx="12191999" cy="979136"/>
          </a:xfrm>
          <a:prstGeom prst="rect">
            <a:avLst/>
          </a:prstGeom>
          <a:solidFill>
            <a:srgbClr val="008272"/>
          </a:solidFill>
          <a:ln>
            <a:noFill/>
          </a:ln>
        </p:spPr>
        <p:txBody>
          <a:bodyPr lIns="0" tIns="0" rIns="0" bIns="0" anchor="ctr" anchorCtr="0">
            <a:noAutofit/>
          </a:bodyPr>
          <a:lstStyle>
            <a:defPPr marR="0" algn="l" rtl="0">
              <a:lnSpc>
                <a:spcPct val="100000"/>
              </a:lnSpc>
              <a:spcBef>
                <a:spcPts val="0"/>
              </a:spcBef>
              <a:spcAft>
                <a:spcPts val="0"/>
              </a:spcAft>
            </a:defPPr>
            <a:lvl1pPr marL="0" marR="0" indent="0" algn="l" rtl="0">
              <a:lnSpc>
                <a:spcPct val="90000"/>
              </a:lnSpc>
              <a:spcBef>
                <a:spcPts val="0"/>
              </a:spcBef>
              <a:spcAft>
                <a:spcPts val="0"/>
              </a:spcAft>
              <a:buClr>
                <a:schemeClr val="dk1"/>
              </a:buClr>
              <a:buFont typeface="Quattrocento Sans"/>
              <a:buNone/>
              <a:defRPr sz="1400" b="0" i="0" u="none" strike="noStrike" cap="none" baseline="0">
                <a:solidFill>
                  <a:srgbClr val="000000"/>
                </a:solidFill>
                <a:latin typeface="Arial"/>
                <a:ea typeface="Arial"/>
                <a:cs typeface="Arial"/>
                <a:sym typeface="Arial"/>
                <a:rtl val="0"/>
              </a:defRPr>
            </a:lvl1pPr>
            <a:lvl2pPr marL="0" marR="0" indent="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pPr marL="360000">
              <a:buClr>
                <a:srgbClr val="68217A"/>
              </a:buClr>
              <a:buSzPct val="25000"/>
            </a:pPr>
            <a:r>
              <a:rPr lang="en-GB" sz="3600" dirty="0" err="1" smtClean="0">
                <a:ea typeface="Quattrocento Sans"/>
              </a:rPr>
              <a:t>Diferença</a:t>
            </a:r>
            <a:endParaRPr lang="en-US" sz="3600" kern="0" dirty="0">
              <a:solidFill>
                <a:srgbClr val="FFFFFF"/>
              </a:solidFill>
              <a:latin typeface="Segoe UI Light" panose="020B0502040204020203" pitchFamily="34" charset="0"/>
              <a:ea typeface="Quattrocento Sans"/>
              <a:cs typeface="Segoe UI Light" panose="020B0502040204020203" pitchFamily="34" charset="0"/>
              <a:sym typeface="Quattrocento Sans"/>
            </a:endParaRPr>
          </a:p>
        </p:txBody>
      </p:sp>
    </p:spTree>
    <p:extLst>
      <p:ext uri="{BB962C8B-B14F-4D97-AF65-F5344CB8AC3E}">
        <p14:creationId xmlns:p14="http://schemas.microsoft.com/office/powerpoint/2010/main" val="22807827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p:cNvSpPr>
            <a:spLocks noGrp="1"/>
          </p:cNvSpPr>
          <p:nvPr>
            <p:ph type="body" idx="1"/>
          </p:nvPr>
        </p:nvSpPr>
        <p:spPr/>
        <p:txBody>
          <a:bodyPr/>
          <a:lstStyle/>
          <a:p>
            <a:pPr marL="304800" indent="0">
              <a:buNone/>
            </a:pPr>
            <a:endParaRPr lang="pt-BR" dirty="0" smtClean="0"/>
          </a:p>
          <a:p>
            <a:pPr marL="304800" indent="0">
              <a:buNone/>
            </a:pPr>
            <a:endParaRPr lang="pt-BR" dirty="0"/>
          </a:p>
          <a:p>
            <a:pPr marL="304800" indent="0">
              <a:buNone/>
            </a:pPr>
            <a:r>
              <a:rPr lang="pt-BR" b="1" i="1" dirty="0" smtClean="0"/>
              <a:t>Em condições normais, o produto cartesiano é o maior pesadelo do programador!</a:t>
            </a:r>
            <a:endParaRPr lang="pt-BR" b="1" i="1" dirty="0"/>
          </a:p>
          <a:p>
            <a:pPr marL="304800" indent="0">
              <a:buNone/>
            </a:pPr>
            <a:endParaRPr lang="pt-BR" dirty="0"/>
          </a:p>
          <a:p>
            <a:pPr marL="304800" indent="0">
              <a:buNone/>
            </a:pPr>
            <a:r>
              <a:rPr lang="pt-BR" dirty="0"/>
              <a:t>O produto cartesiano </a:t>
            </a:r>
            <a:r>
              <a:rPr lang="pt-BR" dirty="0" smtClean="0"/>
              <a:t>realiza </a:t>
            </a:r>
            <a:r>
              <a:rPr lang="pt-BR" dirty="0"/>
              <a:t>todas as combinações possíveis de </a:t>
            </a:r>
            <a:r>
              <a:rPr lang="pt-BR" dirty="0" err="1"/>
              <a:t>tuplas</a:t>
            </a:r>
            <a:r>
              <a:rPr lang="pt-BR" dirty="0"/>
              <a:t>.</a:t>
            </a:r>
          </a:p>
          <a:p>
            <a:pPr marL="304800" indent="0">
              <a:buNone/>
            </a:pPr>
            <a:endParaRPr lang="pt-BR" dirty="0"/>
          </a:p>
          <a:p>
            <a:pPr marL="304800" indent="0">
              <a:buNone/>
            </a:pPr>
            <a:r>
              <a:rPr lang="pt-BR" dirty="0"/>
              <a:t>Supondo que R1 possua A colunas T </a:t>
            </a:r>
            <a:r>
              <a:rPr lang="pt-BR" dirty="0" err="1"/>
              <a:t>tuplas</a:t>
            </a:r>
            <a:r>
              <a:rPr lang="pt-BR" dirty="0"/>
              <a:t> e R2 possua B colunas e S </a:t>
            </a:r>
            <a:r>
              <a:rPr lang="pt-BR" dirty="0" err="1"/>
              <a:t>tuplas</a:t>
            </a:r>
            <a:r>
              <a:rPr lang="pt-BR" dirty="0"/>
              <a:t>, então R1 x R2 terá A+B colunas e T*S </a:t>
            </a:r>
            <a:r>
              <a:rPr lang="pt-BR" dirty="0" err="1"/>
              <a:t>tuplas</a:t>
            </a:r>
            <a:r>
              <a:rPr lang="pt-BR" dirty="0"/>
              <a:t>.</a:t>
            </a:r>
          </a:p>
          <a:p>
            <a:pPr marL="304800" indent="0">
              <a:buNone/>
            </a:pPr>
            <a:endParaRPr lang="pt-BR" dirty="0"/>
          </a:p>
          <a:p>
            <a:pPr marL="304800" indent="0">
              <a:buNone/>
            </a:pPr>
            <a:r>
              <a:rPr lang="pt-BR" dirty="0"/>
              <a:t>Sintaxe: R1 x R2 onde R1 e R2 são relações</a:t>
            </a:r>
          </a:p>
          <a:p>
            <a:pPr marL="304800" indent="0">
              <a:buNone/>
            </a:pPr>
            <a:endParaRPr lang="pt-BR" dirty="0"/>
          </a:p>
          <a:p>
            <a:pPr marL="304800" indent="0">
              <a:buNone/>
            </a:pPr>
            <a:r>
              <a:rPr lang="pt-BR" dirty="0"/>
              <a:t>Exemplo:</a:t>
            </a:r>
          </a:p>
          <a:p>
            <a:pPr marL="304800" indent="0">
              <a:buNone/>
            </a:pPr>
            <a:endParaRPr lang="pt-BR" dirty="0"/>
          </a:p>
          <a:p>
            <a:pPr marL="304800" indent="0">
              <a:buNone/>
            </a:pPr>
            <a:r>
              <a:rPr lang="pt-BR" sz="1100" dirty="0"/>
              <a:t>R1</a:t>
            </a:r>
          </a:p>
          <a:p>
            <a:pPr marL="304800" indent="0">
              <a:buNone/>
            </a:pPr>
            <a:r>
              <a:rPr lang="pt-BR" sz="1100" dirty="0"/>
              <a:t>A	B</a:t>
            </a:r>
          </a:p>
          <a:p>
            <a:pPr marL="304800" indent="0">
              <a:buNone/>
            </a:pPr>
            <a:r>
              <a:rPr lang="pt-BR" sz="1100" dirty="0"/>
              <a:t>1	X</a:t>
            </a:r>
          </a:p>
          <a:p>
            <a:pPr marL="304800" indent="0">
              <a:buNone/>
            </a:pPr>
            <a:r>
              <a:rPr lang="pt-BR" sz="1100" dirty="0"/>
              <a:t>2	Y</a:t>
            </a:r>
          </a:p>
          <a:p>
            <a:pPr marL="304800" indent="0">
              <a:buNone/>
            </a:pPr>
            <a:r>
              <a:rPr lang="pt-BR" sz="1100" dirty="0"/>
              <a:t>3	Z</a:t>
            </a:r>
          </a:p>
          <a:p>
            <a:pPr marL="304800" indent="0">
              <a:buNone/>
            </a:pPr>
            <a:endParaRPr lang="pt-BR" sz="1100" dirty="0"/>
          </a:p>
          <a:p>
            <a:pPr marL="304800" indent="0">
              <a:buNone/>
            </a:pPr>
            <a:r>
              <a:rPr lang="pt-BR" sz="1100" dirty="0"/>
              <a:t>R2</a:t>
            </a:r>
          </a:p>
          <a:p>
            <a:pPr marL="304800" indent="0">
              <a:buNone/>
            </a:pPr>
            <a:r>
              <a:rPr lang="pt-BR" sz="1100" dirty="0"/>
              <a:t>C	D	E</a:t>
            </a:r>
          </a:p>
          <a:p>
            <a:pPr marL="304800" indent="0">
              <a:buNone/>
            </a:pPr>
            <a:r>
              <a:rPr lang="pt-BR" sz="1100" dirty="0"/>
              <a:t>1	C	F</a:t>
            </a:r>
          </a:p>
          <a:p>
            <a:pPr marL="304800" indent="0">
              <a:buNone/>
            </a:pPr>
            <a:r>
              <a:rPr lang="pt-BR" sz="1100" dirty="0"/>
              <a:t>2	D	G</a:t>
            </a:r>
          </a:p>
          <a:p>
            <a:pPr marL="304800" indent="0">
              <a:buNone/>
            </a:pPr>
            <a:endParaRPr lang="pt-BR" sz="1100" dirty="0"/>
          </a:p>
          <a:p>
            <a:pPr marL="304800" indent="0">
              <a:buNone/>
            </a:pPr>
            <a:r>
              <a:rPr lang="pt-BR" sz="1100" dirty="0"/>
              <a:t>R1 x R2</a:t>
            </a:r>
          </a:p>
          <a:p>
            <a:pPr marL="304800" indent="0">
              <a:buNone/>
            </a:pPr>
            <a:r>
              <a:rPr lang="pt-BR" sz="1100" dirty="0"/>
              <a:t>A	B	C	D	E</a:t>
            </a:r>
          </a:p>
          <a:p>
            <a:pPr marL="304800" indent="0">
              <a:buNone/>
            </a:pPr>
            <a:r>
              <a:rPr lang="pt-BR" sz="1100" dirty="0"/>
              <a:t>1	X	1	C	F</a:t>
            </a:r>
          </a:p>
          <a:p>
            <a:pPr marL="304800" indent="0">
              <a:buNone/>
            </a:pPr>
            <a:r>
              <a:rPr lang="pt-BR" sz="1100" dirty="0"/>
              <a:t>1	X	2	D	G</a:t>
            </a:r>
          </a:p>
          <a:p>
            <a:pPr marL="304800" indent="0">
              <a:buNone/>
            </a:pPr>
            <a:r>
              <a:rPr lang="pt-BR" sz="1100" dirty="0"/>
              <a:t>2	Y	1	C	F</a:t>
            </a:r>
          </a:p>
          <a:p>
            <a:pPr marL="304800" indent="0">
              <a:buNone/>
            </a:pPr>
            <a:r>
              <a:rPr lang="pt-BR" sz="1100" dirty="0"/>
              <a:t>2	Y	2	D	G</a:t>
            </a:r>
          </a:p>
          <a:p>
            <a:pPr marL="304800" indent="0">
              <a:buNone/>
            </a:pPr>
            <a:r>
              <a:rPr lang="pt-BR" sz="1100" dirty="0"/>
              <a:t>3	Z	1	C	F</a:t>
            </a:r>
          </a:p>
          <a:p>
            <a:pPr marL="304800" indent="0">
              <a:buNone/>
            </a:pPr>
            <a:r>
              <a:rPr lang="pt-BR" sz="1100" dirty="0"/>
              <a:t>3	Z	2	D	G</a:t>
            </a:r>
          </a:p>
          <a:p>
            <a:pPr marL="304800" indent="0">
              <a:buNone/>
            </a:pPr>
            <a:endParaRPr lang="pt-BR" dirty="0"/>
          </a:p>
          <a:p>
            <a:pPr marL="304800" indent="0">
              <a:buNone/>
            </a:pPr>
            <a:endParaRPr lang="en-US" dirty="0"/>
          </a:p>
        </p:txBody>
      </p:sp>
      <p:sp>
        <p:nvSpPr>
          <p:cNvPr id="3" name="Título 2"/>
          <p:cNvSpPr>
            <a:spLocks noGrp="1"/>
          </p:cNvSpPr>
          <p:nvPr>
            <p:ph type="title"/>
          </p:nvPr>
        </p:nvSpPr>
        <p:spPr/>
        <p:txBody>
          <a:bodyPr/>
          <a:lstStyle/>
          <a:p>
            <a:endParaRPr lang="en-US"/>
          </a:p>
        </p:txBody>
      </p:sp>
      <p:sp>
        <p:nvSpPr>
          <p:cNvPr id="4" name="Shape 494"/>
          <p:cNvSpPr txBox="1">
            <a:spLocks/>
          </p:cNvSpPr>
          <p:nvPr/>
        </p:nvSpPr>
        <p:spPr>
          <a:xfrm>
            <a:off x="0" y="0"/>
            <a:ext cx="12191999" cy="979136"/>
          </a:xfrm>
          <a:prstGeom prst="rect">
            <a:avLst/>
          </a:prstGeom>
          <a:solidFill>
            <a:srgbClr val="008272"/>
          </a:solidFill>
          <a:ln>
            <a:noFill/>
          </a:ln>
        </p:spPr>
        <p:txBody>
          <a:bodyPr lIns="0" tIns="0" rIns="0" bIns="0" anchor="ctr" anchorCtr="0">
            <a:noAutofit/>
          </a:bodyPr>
          <a:lstStyle>
            <a:defPPr marR="0" algn="l" rtl="0">
              <a:lnSpc>
                <a:spcPct val="100000"/>
              </a:lnSpc>
              <a:spcBef>
                <a:spcPts val="0"/>
              </a:spcBef>
              <a:spcAft>
                <a:spcPts val="0"/>
              </a:spcAft>
            </a:defPPr>
            <a:lvl1pPr marL="0" marR="0" indent="0" algn="l" rtl="0">
              <a:lnSpc>
                <a:spcPct val="90000"/>
              </a:lnSpc>
              <a:spcBef>
                <a:spcPts val="0"/>
              </a:spcBef>
              <a:spcAft>
                <a:spcPts val="0"/>
              </a:spcAft>
              <a:buClr>
                <a:schemeClr val="dk1"/>
              </a:buClr>
              <a:buFont typeface="Quattrocento Sans"/>
              <a:buNone/>
              <a:defRPr sz="1400" b="0" i="0" u="none" strike="noStrike" cap="none" baseline="0">
                <a:solidFill>
                  <a:srgbClr val="000000"/>
                </a:solidFill>
                <a:latin typeface="Arial"/>
                <a:ea typeface="Arial"/>
                <a:cs typeface="Arial"/>
                <a:sym typeface="Arial"/>
                <a:rtl val="0"/>
              </a:defRPr>
            </a:lvl1pPr>
            <a:lvl2pPr marL="0" marR="0" indent="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pPr marL="360000">
              <a:buClr>
                <a:srgbClr val="68217A"/>
              </a:buClr>
              <a:buSzPct val="25000"/>
            </a:pPr>
            <a:r>
              <a:rPr lang="en-GB" sz="3600" dirty="0" err="1" smtClean="0">
                <a:ea typeface="Quattrocento Sans"/>
              </a:rPr>
              <a:t>Produto</a:t>
            </a:r>
            <a:r>
              <a:rPr lang="en-GB" sz="3600" dirty="0" smtClean="0">
                <a:ea typeface="Quattrocento Sans"/>
              </a:rPr>
              <a:t> </a:t>
            </a:r>
            <a:r>
              <a:rPr lang="en-GB" sz="3600" dirty="0" err="1" smtClean="0">
                <a:ea typeface="Quattrocento Sans"/>
              </a:rPr>
              <a:t>Cartesiano</a:t>
            </a:r>
            <a:endParaRPr lang="en-US" sz="3600" kern="0" dirty="0">
              <a:solidFill>
                <a:srgbClr val="FFFFFF"/>
              </a:solidFill>
              <a:latin typeface="Segoe UI Light" panose="020B0502040204020203" pitchFamily="34" charset="0"/>
              <a:ea typeface="Quattrocento Sans"/>
              <a:cs typeface="Segoe UI Light" panose="020B0502040204020203" pitchFamily="34" charset="0"/>
              <a:sym typeface="Quattrocento Sans"/>
            </a:endParaRPr>
          </a:p>
        </p:txBody>
      </p:sp>
    </p:spTree>
    <p:extLst>
      <p:ext uri="{BB962C8B-B14F-4D97-AF65-F5344CB8AC3E}">
        <p14:creationId xmlns:p14="http://schemas.microsoft.com/office/powerpoint/2010/main" val="174853607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p:cNvSpPr>
            <a:spLocks noGrp="1"/>
          </p:cNvSpPr>
          <p:nvPr>
            <p:ph type="body" idx="1"/>
          </p:nvPr>
        </p:nvSpPr>
        <p:spPr/>
        <p:txBody>
          <a:bodyPr/>
          <a:lstStyle/>
          <a:p>
            <a:pPr marL="304800" indent="0">
              <a:buNone/>
            </a:pPr>
            <a:r>
              <a:rPr lang="pt-BR" sz="2000" dirty="0"/>
              <a:t>Notação para nome de colunas: </a:t>
            </a:r>
            <a:r>
              <a:rPr lang="pt-BR" sz="2000" dirty="0" err="1"/>
              <a:t>NomeDaRelação.NomeDaColuna</a:t>
            </a:r>
            <a:endParaRPr lang="pt-BR" sz="2000" dirty="0"/>
          </a:p>
          <a:p>
            <a:pPr marL="304800" indent="0">
              <a:buNone/>
            </a:pPr>
            <a:endParaRPr lang="pt-BR" sz="2000" dirty="0"/>
          </a:p>
          <a:p>
            <a:pPr marL="304800" indent="0">
              <a:buNone/>
            </a:pPr>
            <a:r>
              <a:rPr lang="pt-BR" sz="2000" dirty="0"/>
              <a:t>Notação para Relações: </a:t>
            </a:r>
            <a:r>
              <a:rPr lang="pt-BR" sz="2000" dirty="0" err="1"/>
              <a:t>NomeDaRelação</a:t>
            </a:r>
            <a:r>
              <a:rPr lang="pt-BR" sz="2000" dirty="0"/>
              <a:t>(ChavePrimária,Campo1,Campo2</a:t>
            </a:r>
            <a:r>
              <a:rPr lang="pt-BR" sz="2000" dirty="0" smtClean="0"/>
              <a:t>,...)</a:t>
            </a:r>
          </a:p>
          <a:p>
            <a:pPr marL="304800" indent="0">
              <a:buNone/>
            </a:pPr>
            <a:endParaRPr lang="pt-BR" sz="2000" dirty="0"/>
          </a:p>
          <a:p>
            <a:pPr marL="304800" indent="0">
              <a:buNone/>
            </a:pPr>
            <a:r>
              <a:rPr lang="pt-BR" sz="2000" dirty="0"/>
              <a:t>Chave estrangeira: </a:t>
            </a:r>
            <a:r>
              <a:rPr lang="pt-BR" sz="2000" dirty="0" err="1"/>
              <a:t>TabelaComChaveEstangeira</a:t>
            </a:r>
            <a:r>
              <a:rPr lang="pt-BR" sz="2000" dirty="0"/>
              <a:t>[Campo] -&gt; </a:t>
            </a:r>
            <a:r>
              <a:rPr lang="pt-BR" sz="2000" dirty="0" err="1"/>
              <a:t>TabelaComPK</a:t>
            </a:r>
            <a:r>
              <a:rPr lang="pt-BR" sz="2000" dirty="0"/>
              <a:t>[</a:t>
            </a:r>
            <a:r>
              <a:rPr lang="pt-BR" sz="2000" dirty="0" err="1"/>
              <a:t>CampoPK</a:t>
            </a:r>
            <a:r>
              <a:rPr lang="pt-BR" sz="2000" dirty="0"/>
              <a:t>]</a:t>
            </a:r>
          </a:p>
          <a:p>
            <a:pPr marL="304800" indent="0">
              <a:buNone/>
            </a:pPr>
            <a:endParaRPr lang="pt-BR" sz="2000" dirty="0"/>
          </a:p>
          <a:p>
            <a:pPr marL="304800" indent="0">
              <a:buNone/>
            </a:pPr>
            <a:r>
              <a:rPr lang="pt-BR" sz="2000" dirty="0"/>
              <a:t>Exemplo:</a:t>
            </a:r>
          </a:p>
          <a:p>
            <a:pPr marL="304800" indent="0">
              <a:buNone/>
            </a:pPr>
            <a:endParaRPr lang="pt-BR" sz="2000" dirty="0"/>
          </a:p>
          <a:p>
            <a:pPr marL="304800" indent="0">
              <a:buNone/>
            </a:pPr>
            <a:r>
              <a:rPr lang="pt-BR" sz="2000" dirty="0"/>
              <a:t>Pessoa(</a:t>
            </a:r>
            <a:r>
              <a:rPr lang="pt-BR" sz="2000" dirty="0" err="1"/>
              <a:t>Codigo,Nome</a:t>
            </a:r>
            <a:r>
              <a:rPr lang="pt-BR" sz="2000" dirty="0"/>
              <a:t>)</a:t>
            </a:r>
          </a:p>
          <a:p>
            <a:pPr marL="304800" indent="0">
              <a:buNone/>
            </a:pPr>
            <a:r>
              <a:rPr lang="pt-BR" sz="2000" dirty="0"/>
              <a:t>Telefone(</a:t>
            </a:r>
            <a:r>
              <a:rPr lang="pt-BR" sz="2000" dirty="0" err="1"/>
              <a:t>CodPessoa,Numero</a:t>
            </a:r>
            <a:r>
              <a:rPr lang="pt-BR" sz="2000" dirty="0"/>
              <a:t>)</a:t>
            </a:r>
          </a:p>
          <a:p>
            <a:pPr marL="304800" indent="0">
              <a:buNone/>
            </a:pPr>
            <a:r>
              <a:rPr lang="pt-BR" sz="2000" dirty="0"/>
              <a:t>Telefone[</a:t>
            </a:r>
            <a:r>
              <a:rPr lang="pt-BR" sz="2000" dirty="0" err="1"/>
              <a:t>CodPessoa</a:t>
            </a:r>
            <a:r>
              <a:rPr lang="pt-BR" sz="2000" dirty="0"/>
              <a:t>]-&gt;Pessoa[</a:t>
            </a:r>
            <a:r>
              <a:rPr lang="pt-BR" sz="2000" dirty="0" err="1"/>
              <a:t>Codigo</a:t>
            </a:r>
            <a:r>
              <a:rPr lang="pt-BR" sz="2000" dirty="0"/>
              <a:t>]</a:t>
            </a:r>
          </a:p>
          <a:p>
            <a:pPr marL="304800" indent="0">
              <a:buNone/>
            </a:pPr>
            <a:endParaRPr lang="en-US" sz="2000" dirty="0"/>
          </a:p>
        </p:txBody>
      </p:sp>
      <p:sp>
        <p:nvSpPr>
          <p:cNvPr id="3" name="Título 2"/>
          <p:cNvSpPr>
            <a:spLocks noGrp="1"/>
          </p:cNvSpPr>
          <p:nvPr>
            <p:ph type="title"/>
          </p:nvPr>
        </p:nvSpPr>
        <p:spPr/>
        <p:txBody>
          <a:bodyPr/>
          <a:lstStyle/>
          <a:p>
            <a:endParaRPr lang="en-US"/>
          </a:p>
        </p:txBody>
      </p:sp>
      <p:sp>
        <p:nvSpPr>
          <p:cNvPr id="4" name="Shape 494"/>
          <p:cNvSpPr txBox="1">
            <a:spLocks/>
          </p:cNvSpPr>
          <p:nvPr/>
        </p:nvSpPr>
        <p:spPr>
          <a:xfrm>
            <a:off x="0" y="0"/>
            <a:ext cx="12191999" cy="979136"/>
          </a:xfrm>
          <a:prstGeom prst="rect">
            <a:avLst/>
          </a:prstGeom>
          <a:solidFill>
            <a:srgbClr val="008272"/>
          </a:solidFill>
          <a:ln>
            <a:noFill/>
          </a:ln>
        </p:spPr>
        <p:txBody>
          <a:bodyPr lIns="0" tIns="0" rIns="0" bIns="0" anchor="ctr" anchorCtr="0">
            <a:noAutofit/>
          </a:bodyPr>
          <a:lstStyle>
            <a:defPPr marR="0" algn="l" rtl="0">
              <a:lnSpc>
                <a:spcPct val="100000"/>
              </a:lnSpc>
              <a:spcBef>
                <a:spcPts val="0"/>
              </a:spcBef>
              <a:spcAft>
                <a:spcPts val="0"/>
              </a:spcAft>
            </a:defPPr>
            <a:lvl1pPr marL="0" marR="0" indent="0" algn="l" rtl="0">
              <a:lnSpc>
                <a:spcPct val="90000"/>
              </a:lnSpc>
              <a:spcBef>
                <a:spcPts val="0"/>
              </a:spcBef>
              <a:spcAft>
                <a:spcPts val="0"/>
              </a:spcAft>
              <a:buClr>
                <a:schemeClr val="dk1"/>
              </a:buClr>
              <a:buFont typeface="Quattrocento Sans"/>
              <a:buNone/>
              <a:defRPr sz="1400" b="0" i="0" u="none" strike="noStrike" cap="none" baseline="0">
                <a:solidFill>
                  <a:srgbClr val="000000"/>
                </a:solidFill>
                <a:latin typeface="Arial"/>
                <a:ea typeface="Arial"/>
                <a:cs typeface="Arial"/>
                <a:sym typeface="Arial"/>
                <a:rtl val="0"/>
              </a:defRPr>
            </a:lvl1pPr>
            <a:lvl2pPr marL="0" marR="0" indent="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pPr marL="360000">
              <a:buClr>
                <a:srgbClr val="68217A"/>
              </a:buClr>
              <a:buSzPct val="25000"/>
            </a:pPr>
            <a:r>
              <a:rPr lang="en-GB" sz="3600" dirty="0" err="1" smtClean="0">
                <a:ea typeface="Quattrocento Sans"/>
              </a:rPr>
              <a:t>Notações</a:t>
            </a:r>
            <a:endParaRPr lang="en-US" sz="3600" kern="0" dirty="0">
              <a:solidFill>
                <a:srgbClr val="FFFFFF"/>
              </a:solidFill>
              <a:latin typeface="Segoe UI Light" panose="020B0502040204020203" pitchFamily="34" charset="0"/>
              <a:ea typeface="Quattrocento Sans"/>
              <a:cs typeface="Segoe UI Light" panose="020B0502040204020203" pitchFamily="34" charset="0"/>
              <a:sym typeface="Quattrocento Sans"/>
            </a:endParaRPr>
          </a:p>
        </p:txBody>
      </p:sp>
    </p:spTree>
    <p:extLst>
      <p:ext uri="{BB962C8B-B14F-4D97-AF65-F5344CB8AC3E}">
        <p14:creationId xmlns:p14="http://schemas.microsoft.com/office/powerpoint/2010/main" val="259144281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p:cNvSpPr>
            <a:spLocks noGrp="1"/>
          </p:cNvSpPr>
          <p:nvPr>
            <p:ph type="body" idx="1"/>
          </p:nvPr>
        </p:nvSpPr>
        <p:spPr/>
        <p:txBody>
          <a:bodyPr/>
          <a:lstStyle/>
          <a:p>
            <a:pPr marL="304800" indent="0">
              <a:buNone/>
            </a:pPr>
            <a:r>
              <a:rPr lang="pt-BR" sz="1800" dirty="0"/>
              <a:t>A junção natural é um produto cartesiano com uma seleção que reflete o relacionamento entre as tabelas.</a:t>
            </a:r>
          </a:p>
          <a:p>
            <a:pPr marL="304800" indent="0">
              <a:buNone/>
            </a:pPr>
            <a:endParaRPr lang="pt-BR" sz="1800" dirty="0"/>
          </a:p>
          <a:p>
            <a:pPr marL="304800" indent="0">
              <a:buNone/>
            </a:pPr>
            <a:r>
              <a:rPr lang="pt-BR" sz="1800" dirty="0"/>
              <a:t>σ(</a:t>
            </a:r>
            <a:r>
              <a:rPr lang="pt-BR" sz="1800" dirty="0" err="1"/>
              <a:t>PessoaxTelefone</a:t>
            </a:r>
            <a:r>
              <a:rPr lang="pt-BR" sz="1800" dirty="0"/>
              <a:t>)</a:t>
            </a:r>
          </a:p>
          <a:p>
            <a:pPr marL="304800" indent="0">
              <a:buNone/>
            </a:pPr>
            <a:r>
              <a:rPr lang="pt-BR" sz="1800" dirty="0" err="1"/>
              <a:t>Codigo</a:t>
            </a:r>
            <a:r>
              <a:rPr lang="pt-BR" sz="1800" dirty="0"/>
              <a:t>=</a:t>
            </a:r>
            <a:r>
              <a:rPr lang="pt-BR" sz="1800" dirty="0" err="1"/>
              <a:t>CodPessoa</a:t>
            </a:r>
            <a:endParaRPr lang="pt-BR" sz="1800" dirty="0"/>
          </a:p>
          <a:p>
            <a:pPr marL="304800" indent="0">
              <a:buNone/>
            </a:pPr>
            <a:endParaRPr lang="en-US" sz="1800" dirty="0"/>
          </a:p>
        </p:txBody>
      </p:sp>
      <p:sp>
        <p:nvSpPr>
          <p:cNvPr id="3" name="Título 2"/>
          <p:cNvSpPr>
            <a:spLocks noGrp="1"/>
          </p:cNvSpPr>
          <p:nvPr>
            <p:ph type="title"/>
          </p:nvPr>
        </p:nvSpPr>
        <p:spPr/>
        <p:txBody>
          <a:bodyPr/>
          <a:lstStyle/>
          <a:p>
            <a:endParaRPr lang="en-US"/>
          </a:p>
        </p:txBody>
      </p:sp>
      <p:sp>
        <p:nvSpPr>
          <p:cNvPr id="4" name="Shape 494"/>
          <p:cNvSpPr txBox="1">
            <a:spLocks/>
          </p:cNvSpPr>
          <p:nvPr/>
        </p:nvSpPr>
        <p:spPr>
          <a:xfrm>
            <a:off x="0" y="0"/>
            <a:ext cx="12191999" cy="979136"/>
          </a:xfrm>
          <a:prstGeom prst="rect">
            <a:avLst/>
          </a:prstGeom>
          <a:solidFill>
            <a:srgbClr val="008272"/>
          </a:solidFill>
          <a:ln>
            <a:noFill/>
          </a:ln>
        </p:spPr>
        <p:txBody>
          <a:bodyPr lIns="0" tIns="0" rIns="0" bIns="0" anchor="ctr" anchorCtr="0">
            <a:noAutofit/>
          </a:bodyPr>
          <a:lstStyle>
            <a:defPPr marR="0" algn="l" rtl="0">
              <a:lnSpc>
                <a:spcPct val="100000"/>
              </a:lnSpc>
              <a:spcBef>
                <a:spcPts val="0"/>
              </a:spcBef>
              <a:spcAft>
                <a:spcPts val="0"/>
              </a:spcAft>
            </a:defPPr>
            <a:lvl1pPr marL="0" marR="0" indent="0" algn="l" rtl="0">
              <a:lnSpc>
                <a:spcPct val="90000"/>
              </a:lnSpc>
              <a:spcBef>
                <a:spcPts val="0"/>
              </a:spcBef>
              <a:spcAft>
                <a:spcPts val="0"/>
              </a:spcAft>
              <a:buClr>
                <a:schemeClr val="dk1"/>
              </a:buClr>
              <a:buFont typeface="Quattrocento Sans"/>
              <a:buNone/>
              <a:defRPr sz="1400" b="0" i="0" u="none" strike="noStrike" cap="none" baseline="0">
                <a:solidFill>
                  <a:srgbClr val="000000"/>
                </a:solidFill>
                <a:latin typeface="Arial"/>
                <a:ea typeface="Arial"/>
                <a:cs typeface="Arial"/>
                <a:sym typeface="Arial"/>
                <a:rtl val="0"/>
              </a:defRPr>
            </a:lvl1pPr>
            <a:lvl2pPr marL="0" marR="0" indent="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pPr marL="360000">
              <a:buClr>
                <a:srgbClr val="68217A"/>
              </a:buClr>
              <a:buSzPct val="25000"/>
            </a:pPr>
            <a:r>
              <a:rPr lang="en-GB" sz="3600" dirty="0" err="1" smtClean="0">
                <a:ea typeface="Quattrocento Sans"/>
              </a:rPr>
              <a:t>Junção</a:t>
            </a:r>
            <a:r>
              <a:rPr lang="en-GB" sz="3600" dirty="0" smtClean="0">
                <a:ea typeface="Quattrocento Sans"/>
              </a:rPr>
              <a:t> Natural</a:t>
            </a:r>
            <a:endParaRPr lang="en-US" sz="3600" kern="0" dirty="0">
              <a:solidFill>
                <a:srgbClr val="FFFFFF"/>
              </a:solidFill>
              <a:latin typeface="Segoe UI Light" panose="020B0502040204020203" pitchFamily="34" charset="0"/>
              <a:ea typeface="Quattrocento Sans"/>
              <a:cs typeface="Segoe UI Light" panose="020B0502040204020203" pitchFamily="34" charset="0"/>
              <a:sym typeface="Quattrocento Sans"/>
            </a:endParaRPr>
          </a:p>
        </p:txBody>
      </p:sp>
    </p:spTree>
    <p:extLst>
      <p:ext uri="{BB962C8B-B14F-4D97-AF65-F5344CB8AC3E}">
        <p14:creationId xmlns:p14="http://schemas.microsoft.com/office/powerpoint/2010/main" val="177550585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p:cNvSpPr>
            <a:spLocks noGrp="1"/>
          </p:cNvSpPr>
          <p:nvPr>
            <p:ph type="body" idx="1"/>
          </p:nvPr>
        </p:nvSpPr>
        <p:spPr/>
        <p:txBody>
          <a:bodyPr/>
          <a:lstStyle/>
          <a:p>
            <a:pPr marL="304800" indent="0">
              <a:buNone/>
            </a:pPr>
            <a:r>
              <a:rPr lang="pt-BR" sz="1800" dirty="0"/>
              <a:t>A junção externa trata as </a:t>
            </a:r>
            <a:r>
              <a:rPr lang="pt-BR" sz="1800" dirty="0" err="1"/>
              <a:t>tuplas</a:t>
            </a:r>
            <a:r>
              <a:rPr lang="pt-BR" sz="1800" dirty="0"/>
              <a:t> que não foram utilizadas na junção natural.</a:t>
            </a:r>
          </a:p>
          <a:p>
            <a:pPr marL="304800" indent="0">
              <a:buNone/>
            </a:pPr>
            <a:endParaRPr lang="pt-BR" sz="1800" dirty="0"/>
          </a:p>
          <a:p>
            <a:pPr marL="304800" indent="0">
              <a:buNone/>
            </a:pPr>
            <a:r>
              <a:rPr lang="pt-BR" sz="1800" dirty="0" smtClean="0"/>
              <a:t>Junção </a:t>
            </a:r>
            <a:r>
              <a:rPr lang="pt-BR" sz="1800" dirty="0"/>
              <a:t>Externa à </a:t>
            </a:r>
            <a:r>
              <a:rPr lang="pt-BR" sz="1800" dirty="0" smtClean="0"/>
              <a:t>Esquerda (</a:t>
            </a:r>
            <a:r>
              <a:rPr lang="pt-BR" sz="1800" dirty="0" err="1" smtClean="0"/>
              <a:t>left</a:t>
            </a:r>
            <a:r>
              <a:rPr lang="pt-BR" sz="1800" dirty="0" smtClean="0"/>
              <a:t> </a:t>
            </a:r>
            <a:r>
              <a:rPr lang="pt-BR" sz="1800" dirty="0" err="1" smtClean="0"/>
              <a:t>outer</a:t>
            </a:r>
            <a:r>
              <a:rPr lang="pt-BR" sz="1800" dirty="0" smtClean="0"/>
              <a:t> </a:t>
            </a:r>
            <a:r>
              <a:rPr lang="pt-BR" sz="1800" dirty="0" err="1" smtClean="0"/>
              <a:t>join</a:t>
            </a:r>
            <a:r>
              <a:rPr lang="pt-BR" sz="1800" dirty="0" smtClean="0"/>
              <a:t>)</a:t>
            </a:r>
            <a:endParaRPr lang="pt-BR" sz="1800" dirty="0"/>
          </a:p>
          <a:p>
            <a:pPr marL="304800" indent="0">
              <a:buNone/>
            </a:pPr>
            <a:endParaRPr lang="pt-BR" sz="1800" dirty="0"/>
          </a:p>
          <a:p>
            <a:pPr marL="304800" indent="0">
              <a:buNone/>
            </a:pPr>
            <a:r>
              <a:rPr lang="pt-BR" sz="1800" dirty="0"/>
              <a:t>O resultado da junção externa à esquerda é a junção natural mais as </a:t>
            </a:r>
            <a:r>
              <a:rPr lang="pt-BR" sz="1800" dirty="0" err="1"/>
              <a:t>tuplas</a:t>
            </a:r>
            <a:r>
              <a:rPr lang="pt-BR" sz="1800" dirty="0"/>
              <a:t> da relação à esquerda que não foram utilizadas na junção natural.</a:t>
            </a:r>
          </a:p>
          <a:p>
            <a:pPr marL="304800" indent="0">
              <a:buNone/>
            </a:pPr>
            <a:endParaRPr lang="pt-BR" sz="1800" dirty="0"/>
          </a:p>
          <a:p>
            <a:pPr marL="304800" indent="0">
              <a:buNone/>
            </a:pPr>
            <a:endParaRPr lang="pt-BR" sz="1800" dirty="0"/>
          </a:p>
          <a:p>
            <a:pPr marL="304800" indent="0">
              <a:buNone/>
            </a:pPr>
            <a:r>
              <a:rPr lang="pt-BR" sz="1800" dirty="0"/>
              <a:t>Junção Externa à </a:t>
            </a:r>
            <a:r>
              <a:rPr lang="pt-BR" sz="1800" dirty="0" smtClean="0"/>
              <a:t>Direita (</a:t>
            </a:r>
            <a:r>
              <a:rPr lang="pt-BR" sz="1800" dirty="0" err="1" smtClean="0"/>
              <a:t>right</a:t>
            </a:r>
            <a:r>
              <a:rPr lang="pt-BR" sz="1800" dirty="0" smtClean="0"/>
              <a:t> </a:t>
            </a:r>
            <a:r>
              <a:rPr lang="pt-BR" sz="1800" dirty="0" err="1" smtClean="0"/>
              <a:t>outer</a:t>
            </a:r>
            <a:r>
              <a:rPr lang="pt-BR" sz="1800" dirty="0" smtClean="0"/>
              <a:t> </a:t>
            </a:r>
            <a:r>
              <a:rPr lang="pt-BR" sz="1800" dirty="0" err="1" smtClean="0"/>
              <a:t>join</a:t>
            </a:r>
            <a:r>
              <a:rPr lang="pt-BR" sz="1800" dirty="0" smtClean="0"/>
              <a:t>)</a:t>
            </a:r>
            <a:endParaRPr lang="pt-BR" sz="1800" dirty="0"/>
          </a:p>
          <a:p>
            <a:pPr marL="304800" indent="0">
              <a:buNone/>
            </a:pPr>
            <a:endParaRPr lang="pt-BR" sz="1800" dirty="0"/>
          </a:p>
          <a:p>
            <a:pPr marL="304800" indent="0">
              <a:buNone/>
            </a:pPr>
            <a:r>
              <a:rPr lang="pt-BR" sz="1800" dirty="0"/>
              <a:t>O resultado da junção externa à direita é a junção natural mais as </a:t>
            </a:r>
            <a:r>
              <a:rPr lang="pt-BR" sz="1800" dirty="0" err="1"/>
              <a:t>tuplas</a:t>
            </a:r>
            <a:r>
              <a:rPr lang="pt-BR" sz="1800" dirty="0"/>
              <a:t> da relação à direita que não foram utilizadas na junção natural.</a:t>
            </a:r>
          </a:p>
          <a:p>
            <a:pPr marL="304800" indent="0">
              <a:buNone/>
            </a:pPr>
            <a:endParaRPr lang="pt-BR" sz="1800" dirty="0"/>
          </a:p>
          <a:p>
            <a:pPr marL="304800" indent="0">
              <a:buNone/>
            </a:pPr>
            <a:endParaRPr lang="pt-BR" sz="1800" dirty="0"/>
          </a:p>
          <a:p>
            <a:pPr marL="304800" indent="0">
              <a:buNone/>
            </a:pPr>
            <a:r>
              <a:rPr lang="pt-BR" sz="1800" dirty="0"/>
              <a:t>Junção Externa </a:t>
            </a:r>
            <a:r>
              <a:rPr lang="pt-BR" sz="1800" dirty="0" smtClean="0"/>
              <a:t>Total (</a:t>
            </a:r>
            <a:r>
              <a:rPr lang="pt-BR" sz="1800" dirty="0" err="1" smtClean="0"/>
              <a:t>full</a:t>
            </a:r>
            <a:r>
              <a:rPr lang="pt-BR" sz="1800" dirty="0" smtClean="0"/>
              <a:t> </a:t>
            </a:r>
            <a:r>
              <a:rPr lang="pt-BR" sz="1800" dirty="0" err="1" smtClean="0"/>
              <a:t>outer</a:t>
            </a:r>
            <a:r>
              <a:rPr lang="pt-BR" sz="1800" dirty="0" smtClean="0"/>
              <a:t> </a:t>
            </a:r>
            <a:r>
              <a:rPr lang="pt-BR" sz="1800" dirty="0" err="1" smtClean="0"/>
              <a:t>join</a:t>
            </a:r>
            <a:r>
              <a:rPr lang="pt-BR" sz="1800" dirty="0" smtClean="0"/>
              <a:t>)</a:t>
            </a:r>
            <a:endParaRPr lang="pt-BR" sz="1800" dirty="0"/>
          </a:p>
          <a:p>
            <a:pPr marL="304800" indent="0">
              <a:buNone/>
            </a:pPr>
            <a:endParaRPr lang="pt-BR" sz="1800" dirty="0"/>
          </a:p>
          <a:p>
            <a:pPr marL="304800" indent="0">
              <a:buNone/>
            </a:pPr>
            <a:r>
              <a:rPr lang="pt-BR" sz="1800" dirty="0"/>
              <a:t>O resultado da junção externa total é a junção natural mais as </a:t>
            </a:r>
            <a:r>
              <a:rPr lang="pt-BR" sz="1800" dirty="0" err="1"/>
              <a:t>tuplas</a:t>
            </a:r>
            <a:r>
              <a:rPr lang="pt-BR" sz="1800" dirty="0"/>
              <a:t> das duas relação que não foram utilizadas na junção natural.</a:t>
            </a:r>
          </a:p>
          <a:p>
            <a:pPr marL="304800" indent="0">
              <a:buNone/>
            </a:pPr>
            <a:endParaRPr lang="pt-BR" sz="1800" dirty="0"/>
          </a:p>
          <a:p>
            <a:pPr marL="304800" indent="0">
              <a:buNone/>
            </a:pPr>
            <a:endParaRPr lang="en-US" sz="1800" dirty="0" smtClean="0"/>
          </a:p>
          <a:p>
            <a:pPr marL="304800" indent="0">
              <a:buNone/>
            </a:pPr>
            <a:endParaRPr lang="en-US" sz="1800" dirty="0"/>
          </a:p>
        </p:txBody>
      </p:sp>
      <p:sp>
        <p:nvSpPr>
          <p:cNvPr id="3" name="Título 2"/>
          <p:cNvSpPr>
            <a:spLocks noGrp="1"/>
          </p:cNvSpPr>
          <p:nvPr>
            <p:ph type="title"/>
          </p:nvPr>
        </p:nvSpPr>
        <p:spPr/>
        <p:txBody>
          <a:bodyPr/>
          <a:lstStyle/>
          <a:p>
            <a:endParaRPr lang="en-US"/>
          </a:p>
        </p:txBody>
      </p:sp>
      <p:sp>
        <p:nvSpPr>
          <p:cNvPr id="4" name="Shape 494"/>
          <p:cNvSpPr txBox="1">
            <a:spLocks/>
          </p:cNvSpPr>
          <p:nvPr/>
        </p:nvSpPr>
        <p:spPr>
          <a:xfrm>
            <a:off x="0" y="0"/>
            <a:ext cx="12191999" cy="979136"/>
          </a:xfrm>
          <a:prstGeom prst="rect">
            <a:avLst/>
          </a:prstGeom>
          <a:solidFill>
            <a:srgbClr val="008272"/>
          </a:solidFill>
          <a:ln>
            <a:noFill/>
          </a:ln>
        </p:spPr>
        <p:txBody>
          <a:bodyPr lIns="0" tIns="0" rIns="0" bIns="0" anchor="ctr" anchorCtr="0">
            <a:noAutofit/>
          </a:bodyPr>
          <a:lstStyle>
            <a:defPPr marR="0" algn="l" rtl="0">
              <a:lnSpc>
                <a:spcPct val="100000"/>
              </a:lnSpc>
              <a:spcBef>
                <a:spcPts val="0"/>
              </a:spcBef>
              <a:spcAft>
                <a:spcPts val="0"/>
              </a:spcAft>
            </a:defPPr>
            <a:lvl1pPr marL="0" marR="0" indent="0" algn="l" rtl="0">
              <a:lnSpc>
                <a:spcPct val="90000"/>
              </a:lnSpc>
              <a:spcBef>
                <a:spcPts val="0"/>
              </a:spcBef>
              <a:spcAft>
                <a:spcPts val="0"/>
              </a:spcAft>
              <a:buClr>
                <a:schemeClr val="dk1"/>
              </a:buClr>
              <a:buFont typeface="Quattrocento Sans"/>
              <a:buNone/>
              <a:defRPr sz="1400" b="0" i="0" u="none" strike="noStrike" cap="none" baseline="0">
                <a:solidFill>
                  <a:srgbClr val="000000"/>
                </a:solidFill>
                <a:latin typeface="Arial"/>
                <a:ea typeface="Arial"/>
                <a:cs typeface="Arial"/>
                <a:sym typeface="Arial"/>
                <a:rtl val="0"/>
              </a:defRPr>
            </a:lvl1pPr>
            <a:lvl2pPr marL="0" marR="0" indent="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pPr marL="360000">
              <a:buClr>
                <a:srgbClr val="68217A"/>
              </a:buClr>
              <a:buSzPct val="25000"/>
            </a:pPr>
            <a:r>
              <a:rPr lang="en-GB" sz="3600" dirty="0" err="1" smtClean="0">
                <a:ea typeface="Quattrocento Sans"/>
              </a:rPr>
              <a:t>Junção</a:t>
            </a:r>
            <a:r>
              <a:rPr lang="en-GB" sz="3600" dirty="0" smtClean="0">
                <a:ea typeface="Quattrocento Sans"/>
              </a:rPr>
              <a:t> Externa</a:t>
            </a:r>
            <a:endParaRPr lang="en-US" sz="3600" kern="0" dirty="0">
              <a:solidFill>
                <a:srgbClr val="FFFFFF"/>
              </a:solidFill>
              <a:latin typeface="Segoe UI Light" panose="020B0502040204020203" pitchFamily="34" charset="0"/>
              <a:ea typeface="Quattrocento Sans"/>
              <a:cs typeface="Segoe UI Light" panose="020B0502040204020203" pitchFamily="34" charset="0"/>
              <a:sym typeface="Quattrocento Sans"/>
            </a:endParaRPr>
          </a:p>
        </p:txBody>
      </p:sp>
    </p:spTree>
    <p:extLst>
      <p:ext uri="{BB962C8B-B14F-4D97-AF65-F5344CB8AC3E}">
        <p14:creationId xmlns:p14="http://schemas.microsoft.com/office/powerpoint/2010/main" val="74185639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p:cNvSpPr>
            <a:spLocks noGrp="1"/>
          </p:cNvSpPr>
          <p:nvPr>
            <p:ph type="body" idx="1"/>
          </p:nvPr>
        </p:nvSpPr>
        <p:spPr/>
        <p:txBody>
          <a:bodyPr/>
          <a:lstStyle/>
          <a:p>
            <a:pPr marL="304800" indent="0">
              <a:buNone/>
            </a:pPr>
            <a:r>
              <a:rPr lang="pt-BR" sz="1800" dirty="0"/>
              <a:t>As funções de agregação, quando são aplicadas numa relação retornam um valor constante.  As principais funções são:</a:t>
            </a:r>
          </a:p>
          <a:p>
            <a:pPr marL="304800" indent="0">
              <a:buNone/>
            </a:pPr>
            <a:endParaRPr lang="pt-BR" sz="1800" dirty="0"/>
          </a:p>
          <a:p>
            <a:pPr marL="304800" indent="0">
              <a:buNone/>
            </a:pPr>
            <a:r>
              <a:rPr lang="pt-BR" sz="1800" dirty="0"/>
              <a:t>Max(R)</a:t>
            </a:r>
          </a:p>
          <a:p>
            <a:pPr marL="304800" indent="0">
              <a:buNone/>
            </a:pPr>
            <a:r>
              <a:rPr lang="pt-BR" sz="1800" dirty="0"/>
              <a:t>    Atributo</a:t>
            </a:r>
          </a:p>
          <a:p>
            <a:pPr marL="304800" indent="0">
              <a:buNone/>
            </a:pPr>
            <a:endParaRPr lang="pt-BR" sz="1800" dirty="0"/>
          </a:p>
          <a:p>
            <a:pPr marL="304800" indent="0">
              <a:buNone/>
            </a:pPr>
            <a:r>
              <a:rPr lang="pt-BR" sz="1800" dirty="0"/>
              <a:t>Min(R)</a:t>
            </a:r>
          </a:p>
          <a:p>
            <a:pPr marL="304800" indent="0">
              <a:buNone/>
            </a:pPr>
            <a:r>
              <a:rPr lang="pt-BR" sz="1800" dirty="0"/>
              <a:t>   Atributo</a:t>
            </a:r>
          </a:p>
          <a:p>
            <a:pPr marL="304800" indent="0">
              <a:buNone/>
            </a:pPr>
            <a:endParaRPr lang="pt-BR" sz="1800" dirty="0"/>
          </a:p>
          <a:p>
            <a:pPr marL="304800" indent="0">
              <a:buNone/>
            </a:pPr>
            <a:r>
              <a:rPr lang="pt-BR" sz="1800" dirty="0" err="1"/>
              <a:t>Avg</a:t>
            </a:r>
            <a:r>
              <a:rPr lang="pt-BR" sz="1800" dirty="0"/>
              <a:t>(R)</a:t>
            </a:r>
          </a:p>
          <a:p>
            <a:pPr marL="304800" indent="0">
              <a:buNone/>
            </a:pPr>
            <a:r>
              <a:rPr lang="pt-BR" sz="1800" dirty="0"/>
              <a:t>   Atributo</a:t>
            </a:r>
          </a:p>
          <a:p>
            <a:pPr marL="304800" indent="0">
              <a:buNone/>
            </a:pPr>
            <a:endParaRPr lang="pt-BR" sz="1800" dirty="0"/>
          </a:p>
          <a:p>
            <a:pPr marL="304800" indent="0">
              <a:buNone/>
            </a:pPr>
            <a:r>
              <a:rPr lang="pt-BR" sz="1800" dirty="0"/>
              <a:t>Sum(R)</a:t>
            </a:r>
          </a:p>
          <a:p>
            <a:pPr marL="304800" indent="0">
              <a:buNone/>
            </a:pPr>
            <a:r>
              <a:rPr lang="pt-BR" sz="1800" dirty="0"/>
              <a:t>   Atributo</a:t>
            </a:r>
          </a:p>
          <a:p>
            <a:pPr marL="304800" indent="0">
              <a:buNone/>
            </a:pPr>
            <a:endParaRPr lang="pt-BR" sz="1800" dirty="0"/>
          </a:p>
          <a:p>
            <a:pPr marL="304800" indent="0">
              <a:buNone/>
            </a:pPr>
            <a:r>
              <a:rPr lang="pt-BR" sz="1800" dirty="0"/>
              <a:t> </a:t>
            </a:r>
            <a:r>
              <a:rPr lang="pt-BR" sz="1800" dirty="0" err="1"/>
              <a:t>Count</a:t>
            </a:r>
            <a:r>
              <a:rPr lang="pt-BR" sz="1800" dirty="0"/>
              <a:t>(R)</a:t>
            </a:r>
          </a:p>
          <a:p>
            <a:pPr marL="304800" indent="0">
              <a:buNone/>
            </a:pPr>
            <a:endParaRPr lang="pt-BR" sz="1800" dirty="0"/>
          </a:p>
          <a:p>
            <a:pPr marL="304800" indent="0">
              <a:buNone/>
            </a:pPr>
            <a:endParaRPr lang="en-US" sz="1800" dirty="0"/>
          </a:p>
        </p:txBody>
      </p:sp>
      <p:sp>
        <p:nvSpPr>
          <p:cNvPr id="3" name="Título 2"/>
          <p:cNvSpPr>
            <a:spLocks noGrp="1"/>
          </p:cNvSpPr>
          <p:nvPr>
            <p:ph type="title"/>
          </p:nvPr>
        </p:nvSpPr>
        <p:spPr/>
        <p:txBody>
          <a:bodyPr/>
          <a:lstStyle/>
          <a:p>
            <a:endParaRPr lang="en-US"/>
          </a:p>
        </p:txBody>
      </p:sp>
      <p:sp>
        <p:nvSpPr>
          <p:cNvPr id="4" name="Shape 494"/>
          <p:cNvSpPr txBox="1">
            <a:spLocks/>
          </p:cNvSpPr>
          <p:nvPr/>
        </p:nvSpPr>
        <p:spPr>
          <a:xfrm>
            <a:off x="0" y="0"/>
            <a:ext cx="12191999" cy="979136"/>
          </a:xfrm>
          <a:prstGeom prst="rect">
            <a:avLst/>
          </a:prstGeom>
          <a:solidFill>
            <a:srgbClr val="008272"/>
          </a:solidFill>
          <a:ln>
            <a:noFill/>
          </a:ln>
        </p:spPr>
        <p:txBody>
          <a:bodyPr lIns="0" tIns="0" rIns="0" bIns="0" anchor="ctr" anchorCtr="0">
            <a:noAutofit/>
          </a:bodyPr>
          <a:lstStyle>
            <a:defPPr marR="0" algn="l" rtl="0">
              <a:lnSpc>
                <a:spcPct val="100000"/>
              </a:lnSpc>
              <a:spcBef>
                <a:spcPts val="0"/>
              </a:spcBef>
              <a:spcAft>
                <a:spcPts val="0"/>
              </a:spcAft>
            </a:defPPr>
            <a:lvl1pPr marL="0" marR="0" indent="0" algn="l" rtl="0">
              <a:lnSpc>
                <a:spcPct val="90000"/>
              </a:lnSpc>
              <a:spcBef>
                <a:spcPts val="0"/>
              </a:spcBef>
              <a:spcAft>
                <a:spcPts val="0"/>
              </a:spcAft>
              <a:buClr>
                <a:schemeClr val="dk1"/>
              </a:buClr>
              <a:buFont typeface="Quattrocento Sans"/>
              <a:buNone/>
              <a:defRPr sz="1400" b="0" i="0" u="none" strike="noStrike" cap="none" baseline="0">
                <a:solidFill>
                  <a:srgbClr val="000000"/>
                </a:solidFill>
                <a:latin typeface="Arial"/>
                <a:ea typeface="Arial"/>
                <a:cs typeface="Arial"/>
                <a:sym typeface="Arial"/>
                <a:rtl val="0"/>
              </a:defRPr>
            </a:lvl1pPr>
            <a:lvl2pPr marL="0" marR="0" indent="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pPr marL="360000">
              <a:buClr>
                <a:srgbClr val="68217A"/>
              </a:buClr>
              <a:buSzPct val="25000"/>
            </a:pPr>
            <a:r>
              <a:rPr lang="en-GB" sz="3600" dirty="0" err="1" smtClean="0">
                <a:ea typeface="Quattrocento Sans"/>
              </a:rPr>
              <a:t>Funções</a:t>
            </a:r>
            <a:r>
              <a:rPr lang="en-GB" sz="3600" dirty="0" smtClean="0">
                <a:ea typeface="Quattrocento Sans"/>
              </a:rPr>
              <a:t> de </a:t>
            </a:r>
            <a:r>
              <a:rPr lang="en-GB" sz="3600" dirty="0" err="1" smtClean="0">
                <a:ea typeface="Quattrocento Sans"/>
              </a:rPr>
              <a:t>Agregação</a:t>
            </a:r>
            <a:r>
              <a:rPr lang="en-GB" sz="3600" dirty="0" smtClean="0">
                <a:ea typeface="Quattrocento Sans"/>
              </a:rPr>
              <a:t>	</a:t>
            </a:r>
            <a:endParaRPr lang="en-US" sz="3600" kern="0" dirty="0">
              <a:solidFill>
                <a:srgbClr val="FFFFFF"/>
              </a:solidFill>
              <a:latin typeface="Segoe UI Light" panose="020B0502040204020203" pitchFamily="34" charset="0"/>
              <a:ea typeface="Quattrocento Sans"/>
              <a:cs typeface="Segoe UI Light" panose="020B0502040204020203" pitchFamily="34" charset="0"/>
              <a:sym typeface="Quattrocento Sans"/>
            </a:endParaRPr>
          </a:p>
        </p:txBody>
      </p:sp>
    </p:spTree>
    <p:extLst>
      <p:ext uri="{BB962C8B-B14F-4D97-AF65-F5344CB8AC3E}">
        <p14:creationId xmlns:p14="http://schemas.microsoft.com/office/powerpoint/2010/main" val="213925350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endParaRPr lang="en-US"/>
          </a:p>
        </p:txBody>
      </p:sp>
      <p:sp>
        <p:nvSpPr>
          <p:cNvPr id="4" name="Shape 494"/>
          <p:cNvSpPr txBox="1">
            <a:spLocks/>
          </p:cNvSpPr>
          <p:nvPr/>
        </p:nvSpPr>
        <p:spPr>
          <a:xfrm>
            <a:off x="0" y="0"/>
            <a:ext cx="12191999" cy="979136"/>
          </a:xfrm>
          <a:prstGeom prst="rect">
            <a:avLst/>
          </a:prstGeom>
          <a:solidFill>
            <a:srgbClr val="008272"/>
          </a:solidFill>
          <a:ln>
            <a:noFill/>
          </a:ln>
        </p:spPr>
        <p:txBody>
          <a:bodyPr lIns="0" tIns="0" rIns="0" bIns="0" anchor="ctr" anchorCtr="0">
            <a:noAutofit/>
          </a:bodyPr>
          <a:lstStyle>
            <a:defPPr marR="0" algn="l" rtl="0">
              <a:lnSpc>
                <a:spcPct val="100000"/>
              </a:lnSpc>
              <a:spcBef>
                <a:spcPts val="0"/>
              </a:spcBef>
              <a:spcAft>
                <a:spcPts val="0"/>
              </a:spcAft>
            </a:defPPr>
            <a:lvl1pPr marL="0" marR="0" indent="0" algn="l" rtl="0">
              <a:lnSpc>
                <a:spcPct val="90000"/>
              </a:lnSpc>
              <a:spcBef>
                <a:spcPts val="0"/>
              </a:spcBef>
              <a:spcAft>
                <a:spcPts val="0"/>
              </a:spcAft>
              <a:buClr>
                <a:schemeClr val="dk1"/>
              </a:buClr>
              <a:buFont typeface="Quattrocento Sans"/>
              <a:buNone/>
              <a:defRPr sz="1400" b="0" i="0" u="none" strike="noStrike" cap="none" baseline="0">
                <a:solidFill>
                  <a:srgbClr val="000000"/>
                </a:solidFill>
                <a:latin typeface="Arial"/>
                <a:ea typeface="Arial"/>
                <a:cs typeface="Arial"/>
                <a:sym typeface="Arial"/>
                <a:rtl val="0"/>
              </a:defRPr>
            </a:lvl1pPr>
            <a:lvl2pPr marL="0" marR="0" indent="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pPr marL="360000">
              <a:buClr>
                <a:srgbClr val="68217A"/>
              </a:buClr>
              <a:buSzPct val="25000"/>
            </a:pPr>
            <a:r>
              <a:rPr lang="en-GB" sz="3600" dirty="0" err="1" smtClean="0">
                <a:ea typeface="Quattrocento Sans"/>
              </a:rPr>
              <a:t>Funções</a:t>
            </a:r>
            <a:r>
              <a:rPr lang="en-GB" sz="3600" dirty="0" smtClean="0">
                <a:ea typeface="Quattrocento Sans"/>
              </a:rPr>
              <a:t> de </a:t>
            </a:r>
            <a:r>
              <a:rPr lang="en-GB" sz="3600" dirty="0" err="1" smtClean="0">
                <a:ea typeface="Quattrocento Sans"/>
              </a:rPr>
              <a:t>Agregação</a:t>
            </a:r>
            <a:r>
              <a:rPr lang="en-GB" sz="3600" dirty="0" smtClean="0">
                <a:ea typeface="Quattrocento Sans"/>
              </a:rPr>
              <a:t> - </a:t>
            </a:r>
            <a:r>
              <a:rPr lang="en-GB" sz="3600" dirty="0" err="1" smtClean="0">
                <a:ea typeface="Quattrocento Sans"/>
              </a:rPr>
              <a:t>Exemplos</a:t>
            </a:r>
            <a:r>
              <a:rPr lang="en-GB" sz="3600" dirty="0" smtClean="0">
                <a:ea typeface="Quattrocento Sans"/>
              </a:rPr>
              <a:t>	</a:t>
            </a:r>
            <a:endParaRPr lang="en-US" sz="3600" kern="0" dirty="0">
              <a:solidFill>
                <a:srgbClr val="FFFFFF"/>
              </a:solidFill>
              <a:latin typeface="Segoe UI Light" panose="020B0502040204020203" pitchFamily="34" charset="0"/>
              <a:ea typeface="Quattrocento Sans"/>
              <a:cs typeface="Segoe UI Light" panose="020B0502040204020203" pitchFamily="34" charset="0"/>
              <a:sym typeface="Quattrocento Sans"/>
            </a:endParaRPr>
          </a:p>
        </p:txBody>
      </p:sp>
      <p:graphicFrame>
        <p:nvGraphicFramePr>
          <p:cNvPr id="5" name="Tabela 4"/>
          <p:cNvGraphicFramePr>
            <a:graphicFrameLocks noGrp="1"/>
          </p:cNvGraphicFramePr>
          <p:nvPr>
            <p:extLst>
              <p:ext uri="{D42A27DB-BD31-4B8C-83A1-F6EECF244321}">
                <p14:modId xmlns:p14="http://schemas.microsoft.com/office/powerpoint/2010/main" val="603811730"/>
              </p:ext>
            </p:extLst>
          </p:nvPr>
        </p:nvGraphicFramePr>
        <p:xfrm>
          <a:off x="76196" y="1189174"/>
          <a:ext cx="12022670" cy="5852160"/>
        </p:xfrm>
        <a:graphic>
          <a:graphicData uri="http://schemas.openxmlformats.org/drawingml/2006/table">
            <a:tbl>
              <a:tblPr firstRow="1" bandRow="1">
                <a:tableStyleId>{2D5ABB26-0587-4C30-8999-92F81FD0307C}</a:tableStyleId>
              </a:tblPr>
              <a:tblGrid>
                <a:gridCol w="6011335">
                  <a:extLst>
                    <a:ext uri="{9D8B030D-6E8A-4147-A177-3AD203B41FA5}">
                      <a16:colId xmlns:a16="http://schemas.microsoft.com/office/drawing/2014/main" val="20000"/>
                    </a:ext>
                  </a:extLst>
                </a:gridCol>
                <a:gridCol w="6011335">
                  <a:extLst>
                    <a:ext uri="{9D8B030D-6E8A-4147-A177-3AD203B41FA5}">
                      <a16:colId xmlns:a16="http://schemas.microsoft.com/office/drawing/2014/main" val="20001"/>
                    </a:ext>
                  </a:extLst>
                </a:gridCol>
              </a:tblGrid>
              <a:tr h="370840">
                <a:tc>
                  <a:txBody>
                    <a:bodyPr/>
                    <a:lstStyle/>
                    <a:p>
                      <a:r>
                        <a:rPr lang="en-US" dirty="0" err="1" smtClean="0"/>
                        <a:t>Pais</a:t>
                      </a:r>
                      <a:r>
                        <a:rPr lang="en-US" dirty="0" smtClean="0"/>
                        <a:t>(</a:t>
                      </a:r>
                      <a:r>
                        <a:rPr lang="en-US" dirty="0" err="1" smtClean="0"/>
                        <a:t>Codigo,Nome</a:t>
                      </a:r>
                      <a:r>
                        <a:rPr lang="en-US" dirty="0" smtClean="0"/>
                        <a:t>)</a:t>
                      </a:r>
                    </a:p>
                    <a:p>
                      <a:r>
                        <a:rPr lang="en-US" dirty="0" smtClean="0"/>
                        <a:t>Cliente(</a:t>
                      </a:r>
                      <a:r>
                        <a:rPr lang="en-US" dirty="0" err="1" smtClean="0"/>
                        <a:t>Codigo,Nome,Idade,CodPais</a:t>
                      </a:r>
                      <a:r>
                        <a:rPr lang="en-US" dirty="0" smtClean="0"/>
                        <a:t>)</a:t>
                      </a:r>
                    </a:p>
                    <a:p>
                      <a:r>
                        <a:rPr lang="en-US" dirty="0" smtClean="0"/>
                        <a:t>Viagens(</a:t>
                      </a:r>
                      <a:r>
                        <a:rPr lang="en-US" dirty="0" err="1" smtClean="0"/>
                        <a:t>Codigo,CodCliente,Data,CodPaisOrigem,CodPaisDestino</a:t>
                      </a:r>
                      <a:r>
                        <a:rPr lang="en-US" dirty="0" smtClean="0"/>
                        <a:t>)</a:t>
                      </a:r>
                    </a:p>
                    <a:p>
                      <a:r>
                        <a:rPr lang="en-US" dirty="0" err="1" smtClean="0"/>
                        <a:t>Produto</a:t>
                      </a:r>
                      <a:r>
                        <a:rPr lang="en-US" dirty="0" smtClean="0"/>
                        <a:t>(</a:t>
                      </a:r>
                      <a:r>
                        <a:rPr lang="en-US" dirty="0" err="1" smtClean="0"/>
                        <a:t>Codigo,CodPais,Nome</a:t>
                      </a:r>
                      <a:r>
                        <a:rPr lang="en-US" dirty="0" smtClean="0"/>
                        <a:t>)</a:t>
                      </a:r>
                    </a:p>
                    <a:p>
                      <a:r>
                        <a:rPr lang="en-US" dirty="0" err="1" smtClean="0"/>
                        <a:t>ProdutosPais</a:t>
                      </a:r>
                      <a:r>
                        <a:rPr lang="en-US" dirty="0" smtClean="0"/>
                        <a:t>(</a:t>
                      </a:r>
                      <a:r>
                        <a:rPr lang="en-US" dirty="0" err="1" smtClean="0"/>
                        <a:t>CodPais,CodProduto,Preco</a:t>
                      </a:r>
                      <a:r>
                        <a:rPr lang="en-US" dirty="0" smtClean="0"/>
                        <a:t>)</a:t>
                      </a:r>
                    </a:p>
                    <a:p>
                      <a:r>
                        <a:rPr lang="en-US" dirty="0" err="1" smtClean="0"/>
                        <a:t>Compras</a:t>
                      </a:r>
                      <a:r>
                        <a:rPr lang="en-US" dirty="0" smtClean="0"/>
                        <a:t>(</a:t>
                      </a:r>
                      <a:r>
                        <a:rPr lang="en-US" dirty="0" err="1" smtClean="0"/>
                        <a:t>CodViagem,CodProduto,Quant</a:t>
                      </a:r>
                      <a:r>
                        <a:rPr lang="en-US" dirty="0" smtClean="0"/>
                        <a:t>)</a:t>
                      </a:r>
                    </a:p>
                    <a:p>
                      <a:endParaRPr lang="en-US" dirty="0" smtClean="0"/>
                    </a:p>
                    <a:p>
                      <a:r>
                        <a:rPr lang="en-US" dirty="0" smtClean="0"/>
                        <a:t>1. </a:t>
                      </a:r>
                      <a:r>
                        <a:rPr lang="en-US" dirty="0" err="1" smtClean="0"/>
                        <a:t>Quanto</a:t>
                      </a:r>
                      <a:r>
                        <a:rPr lang="en-US" dirty="0" smtClean="0"/>
                        <a:t> </a:t>
                      </a:r>
                      <a:r>
                        <a:rPr lang="en-US" dirty="0" err="1" smtClean="0"/>
                        <a:t>países</a:t>
                      </a:r>
                      <a:r>
                        <a:rPr lang="en-US" dirty="0" smtClean="0"/>
                        <a:t> </a:t>
                      </a:r>
                      <a:r>
                        <a:rPr lang="en-US" dirty="0" err="1" smtClean="0"/>
                        <a:t>existem</a:t>
                      </a:r>
                      <a:r>
                        <a:rPr lang="en-US" dirty="0" smtClean="0"/>
                        <a:t> </a:t>
                      </a:r>
                      <a:r>
                        <a:rPr lang="en-US" dirty="0" err="1" smtClean="0"/>
                        <a:t>cadastrados</a:t>
                      </a:r>
                      <a:r>
                        <a:rPr lang="en-US" dirty="0" smtClean="0"/>
                        <a:t>?</a:t>
                      </a:r>
                    </a:p>
                    <a:p>
                      <a:endParaRPr lang="en-US" dirty="0" smtClean="0"/>
                    </a:p>
                    <a:p>
                      <a:r>
                        <a:rPr lang="en-US" dirty="0" smtClean="0"/>
                        <a:t>Count(</a:t>
                      </a:r>
                      <a:r>
                        <a:rPr lang="en-US" dirty="0" err="1" smtClean="0"/>
                        <a:t>Pais</a:t>
                      </a:r>
                      <a:r>
                        <a:rPr lang="en-US" dirty="0" smtClean="0"/>
                        <a:t>)</a:t>
                      </a:r>
                    </a:p>
                    <a:p>
                      <a:endParaRPr lang="en-US" dirty="0" smtClean="0"/>
                    </a:p>
                    <a:p>
                      <a:endParaRPr lang="en-US" dirty="0" smtClean="0"/>
                    </a:p>
                    <a:p>
                      <a:r>
                        <a:rPr lang="en-US" dirty="0" smtClean="0"/>
                        <a:t>2. </a:t>
                      </a:r>
                      <a:r>
                        <a:rPr lang="en-US" dirty="0" err="1" smtClean="0"/>
                        <a:t>Quantos</a:t>
                      </a:r>
                      <a:r>
                        <a:rPr lang="en-US" dirty="0" smtClean="0"/>
                        <a:t> </a:t>
                      </a:r>
                      <a:r>
                        <a:rPr lang="en-US" dirty="0" err="1" smtClean="0"/>
                        <a:t>clientes</a:t>
                      </a:r>
                      <a:r>
                        <a:rPr lang="en-US" dirty="0" smtClean="0"/>
                        <a:t> </a:t>
                      </a:r>
                      <a:r>
                        <a:rPr lang="en-US" dirty="0" err="1" smtClean="0"/>
                        <a:t>viajaram</a:t>
                      </a:r>
                      <a:r>
                        <a:rPr lang="en-US" dirty="0" smtClean="0"/>
                        <a:t> para o Brasil?</a:t>
                      </a:r>
                    </a:p>
                    <a:p>
                      <a:endParaRPr lang="en-US" dirty="0" smtClean="0"/>
                    </a:p>
                    <a:p>
                      <a:r>
                        <a:rPr lang="en-US" dirty="0" smtClean="0"/>
                        <a:t>Count ( </a:t>
                      </a:r>
                      <a:r>
                        <a:rPr lang="el-GR" dirty="0" smtClean="0"/>
                        <a:t>π  ( σ (</a:t>
                      </a:r>
                      <a:r>
                        <a:rPr lang="en-US" dirty="0" smtClean="0"/>
                        <a:t>Viagens x </a:t>
                      </a:r>
                      <a:r>
                        <a:rPr lang="en-US" dirty="0" err="1" smtClean="0"/>
                        <a:t>Pais</a:t>
                      </a:r>
                      <a:r>
                        <a:rPr lang="en-US" dirty="0" smtClean="0"/>
                        <a:t>)))</a:t>
                      </a:r>
                    </a:p>
                    <a:p>
                      <a:r>
                        <a:rPr lang="en-US" dirty="0" smtClean="0"/>
                        <a:t>                             </a:t>
                      </a:r>
                      <a:r>
                        <a:rPr lang="en-US" dirty="0" err="1" smtClean="0"/>
                        <a:t>Pais.Codigo</a:t>
                      </a:r>
                      <a:r>
                        <a:rPr lang="en-US" dirty="0" smtClean="0"/>
                        <a:t> = </a:t>
                      </a:r>
                      <a:r>
                        <a:rPr lang="en-US" dirty="0" err="1" smtClean="0"/>
                        <a:t>CodPaisDestino</a:t>
                      </a:r>
                      <a:r>
                        <a:rPr lang="en-US" dirty="0" smtClean="0"/>
                        <a:t> </a:t>
                      </a:r>
                    </a:p>
                    <a:p>
                      <a:r>
                        <a:rPr lang="en-US" dirty="0" smtClean="0"/>
                        <a:t>                             ^ Nome = ‘Brasil’</a:t>
                      </a:r>
                    </a:p>
                    <a:p>
                      <a:r>
                        <a:rPr lang="en-US" dirty="0" smtClean="0"/>
                        <a:t>                 </a:t>
                      </a:r>
                      <a:r>
                        <a:rPr lang="en-US" dirty="0" err="1" smtClean="0"/>
                        <a:t>CodCliente</a:t>
                      </a:r>
                      <a:endParaRPr lang="en-US" dirty="0" smtClean="0"/>
                    </a:p>
                    <a:p>
                      <a:endParaRPr lang="en-US" dirty="0" smtClean="0"/>
                    </a:p>
                    <a:p>
                      <a:endParaRPr lang="en-US" dirty="0"/>
                    </a:p>
                  </a:txBody>
                  <a:tcPr/>
                </a:tc>
                <a:tc>
                  <a:txBody>
                    <a:bodyPr/>
                    <a:lstStyle/>
                    <a:p>
                      <a:r>
                        <a:rPr lang="en-US" dirty="0" smtClean="0"/>
                        <a:t>3. </a:t>
                      </a:r>
                      <a:r>
                        <a:rPr lang="en-US" dirty="0" err="1" smtClean="0"/>
                        <a:t>Quais</a:t>
                      </a:r>
                      <a:r>
                        <a:rPr lang="en-US" dirty="0" smtClean="0"/>
                        <a:t> </a:t>
                      </a:r>
                      <a:r>
                        <a:rPr lang="en-US" dirty="0" err="1" smtClean="0"/>
                        <a:t>países</a:t>
                      </a:r>
                      <a:r>
                        <a:rPr lang="en-US" dirty="0" smtClean="0"/>
                        <a:t> </a:t>
                      </a:r>
                      <a:r>
                        <a:rPr lang="en-US" dirty="0" err="1" smtClean="0"/>
                        <a:t>vendem</a:t>
                      </a:r>
                      <a:r>
                        <a:rPr lang="en-US" dirty="0" smtClean="0"/>
                        <a:t> o </a:t>
                      </a:r>
                      <a:r>
                        <a:rPr lang="en-US" dirty="0" err="1" smtClean="0"/>
                        <a:t>produto</a:t>
                      </a:r>
                      <a:r>
                        <a:rPr lang="en-US" dirty="0" smtClean="0"/>
                        <a:t> ‘xyz’ </a:t>
                      </a:r>
                      <a:r>
                        <a:rPr lang="en-US" dirty="0" err="1" smtClean="0"/>
                        <a:t>mais</a:t>
                      </a:r>
                      <a:r>
                        <a:rPr lang="en-US" dirty="0" smtClean="0"/>
                        <a:t> </a:t>
                      </a:r>
                      <a:r>
                        <a:rPr lang="en-US" dirty="0" err="1" smtClean="0"/>
                        <a:t>caro</a:t>
                      </a:r>
                      <a:r>
                        <a:rPr lang="en-US" dirty="0" smtClean="0"/>
                        <a:t> que o Brasil?</a:t>
                      </a:r>
                    </a:p>
                    <a:p>
                      <a:endParaRPr lang="en-US" dirty="0" smtClean="0"/>
                    </a:p>
                    <a:p>
                      <a:r>
                        <a:rPr lang="en-US" dirty="0" smtClean="0"/>
                        <a:t>       V &lt;- Max (</a:t>
                      </a:r>
                      <a:r>
                        <a:rPr lang="el-GR" dirty="0" smtClean="0"/>
                        <a:t>σ(</a:t>
                      </a:r>
                      <a:r>
                        <a:rPr lang="en-US" dirty="0" smtClean="0"/>
                        <a:t>Produtos x </a:t>
                      </a:r>
                      <a:r>
                        <a:rPr lang="en-US" dirty="0" err="1" smtClean="0"/>
                        <a:t>ProdutosPais</a:t>
                      </a:r>
                      <a:r>
                        <a:rPr lang="en-US" dirty="0" smtClean="0"/>
                        <a:t> x </a:t>
                      </a:r>
                      <a:r>
                        <a:rPr lang="en-US" dirty="0" err="1" smtClean="0"/>
                        <a:t>Pais</a:t>
                      </a:r>
                      <a:r>
                        <a:rPr lang="en-US" dirty="0" smtClean="0"/>
                        <a:t>) )</a:t>
                      </a:r>
                    </a:p>
                    <a:p>
                      <a:r>
                        <a:rPr lang="en-US" dirty="0" smtClean="0"/>
                        <a:t>                                 </a:t>
                      </a:r>
                      <a:r>
                        <a:rPr lang="en-US" dirty="0" err="1" smtClean="0"/>
                        <a:t>ProdutosPais.CodProduto</a:t>
                      </a:r>
                      <a:r>
                        <a:rPr lang="en-US" dirty="0" smtClean="0"/>
                        <a:t> = </a:t>
                      </a:r>
                      <a:r>
                        <a:rPr lang="en-US" dirty="0" err="1" smtClean="0"/>
                        <a:t>Produtos.Codigo</a:t>
                      </a:r>
                      <a:r>
                        <a:rPr lang="en-US" dirty="0" smtClean="0"/>
                        <a:t> </a:t>
                      </a:r>
                    </a:p>
                    <a:p>
                      <a:r>
                        <a:rPr lang="en-US" dirty="0" smtClean="0"/>
                        <a:t>                                 ^ </a:t>
                      </a:r>
                      <a:r>
                        <a:rPr lang="en-US" dirty="0" err="1" smtClean="0"/>
                        <a:t>Pais.Codigo</a:t>
                      </a:r>
                      <a:r>
                        <a:rPr lang="en-US" dirty="0" smtClean="0"/>
                        <a:t> = </a:t>
                      </a:r>
                      <a:r>
                        <a:rPr lang="en-US" dirty="0" err="1" smtClean="0"/>
                        <a:t>CodPais</a:t>
                      </a:r>
                      <a:endParaRPr lang="en-US" dirty="0" smtClean="0"/>
                    </a:p>
                    <a:p>
                      <a:r>
                        <a:rPr lang="en-US" dirty="0" smtClean="0"/>
                        <a:t>                                 ^ </a:t>
                      </a:r>
                      <a:r>
                        <a:rPr lang="en-US" dirty="0" err="1" smtClean="0"/>
                        <a:t>Pais.Nome</a:t>
                      </a:r>
                      <a:r>
                        <a:rPr lang="en-US" dirty="0" smtClean="0"/>
                        <a:t> = ‘Brasil’</a:t>
                      </a:r>
                    </a:p>
                    <a:p>
                      <a:r>
                        <a:rPr lang="en-US" dirty="0" smtClean="0"/>
                        <a:t>                                 ^ </a:t>
                      </a:r>
                      <a:r>
                        <a:rPr lang="en-US" dirty="0" err="1" smtClean="0"/>
                        <a:t>Produtos.Nome</a:t>
                      </a:r>
                      <a:r>
                        <a:rPr lang="en-US" dirty="0" smtClean="0"/>
                        <a:t> = ‘xyz’</a:t>
                      </a:r>
                    </a:p>
                    <a:p>
                      <a:r>
                        <a:rPr lang="en-US" dirty="0" smtClean="0"/>
                        <a:t>                </a:t>
                      </a:r>
                      <a:r>
                        <a:rPr lang="en-US" dirty="0" err="1" smtClean="0"/>
                        <a:t>Preco</a:t>
                      </a:r>
                      <a:endParaRPr lang="en-US" dirty="0" smtClean="0"/>
                    </a:p>
                    <a:p>
                      <a:endParaRPr lang="en-US" dirty="0" smtClean="0"/>
                    </a:p>
                    <a:p>
                      <a:r>
                        <a:rPr lang="el-GR" dirty="0" smtClean="0"/>
                        <a:t>π ( σ ( </a:t>
                      </a:r>
                      <a:r>
                        <a:rPr lang="en-US" dirty="0" smtClean="0"/>
                        <a:t>Produtos x </a:t>
                      </a:r>
                      <a:r>
                        <a:rPr lang="en-US" dirty="0" err="1" smtClean="0"/>
                        <a:t>ProdutosPais</a:t>
                      </a:r>
                      <a:r>
                        <a:rPr lang="en-US" dirty="0" smtClean="0"/>
                        <a:t> x </a:t>
                      </a:r>
                      <a:r>
                        <a:rPr lang="en-US" dirty="0" err="1" smtClean="0"/>
                        <a:t>Pais</a:t>
                      </a:r>
                      <a:r>
                        <a:rPr lang="en-US" dirty="0" smtClean="0"/>
                        <a:t> ) )</a:t>
                      </a:r>
                    </a:p>
                    <a:p>
                      <a:r>
                        <a:rPr lang="en-US" dirty="0" smtClean="0"/>
                        <a:t>             </a:t>
                      </a:r>
                      <a:r>
                        <a:rPr lang="en-US" dirty="0" err="1" smtClean="0"/>
                        <a:t>ProdutosPais.CodProduto</a:t>
                      </a:r>
                      <a:r>
                        <a:rPr lang="en-US" dirty="0" smtClean="0"/>
                        <a:t> = </a:t>
                      </a:r>
                      <a:r>
                        <a:rPr lang="en-US" dirty="0" err="1" smtClean="0"/>
                        <a:t>Produtos.Codigo</a:t>
                      </a:r>
                      <a:r>
                        <a:rPr lang="en-US" dirty="0" smtClean="0"/>
                        <a:t> </a:t>
                      </a:r>
                    </a:p>
                    <a:p>
                      <a:r>
                        <a:rPr lang="en-US" dirty="0" smtClean="0"/>
                        <a:t>             ^ </a:t>
                      </a:r>
                      <a:r>
                        <a:rPr lang="en-US" dirty="0" err="1" smtClean="0"/>
                        <a:t>Pais.Codigo</a:t>
                      </a:r>
                      <a:r>
                        <a:rPr lang="en-US" dirty="0" smtClean="0"/>
                        <a:t> = </a:t>
                      </a:r>
                      <a:r>
                        <a:rPr lang="en-US" dirty="0" err="1" smtClean="0"/>
                        <a:t>CodPais</a:t>
                      </a:r>
                      <a:endParaRPr lang="en-US" dirty="0" smtClean="0"/>
                    </a:p>
                    <a:p>
                      <a:r>
                        <a:rPr lang="en-US" dirty="0" smtClean="0"/>
                        <a:t>             ^ </a:t>
                      </a:r>
                      <a:r>
                        <a:rPr lang="en-US" dirty="0" err="1" smtClean="0"/>
                        <a:t>Preco</a:t>
                      </a:r>
                      <a:r>
                        <a:rPr lang="en-US" dirty="0" smtClean="0"/>
                        <a:t> &gt; V</a:t>
                      </a:r>
                    </a:p>
                    <a:p>
                      <a:r>
                        <a:rPr lang="en-US" dirty="0" smtClean="0"/>
                        <a:t>      </a:t>
                      </a:r>
                      <a:r>
                        <a:rPr lang="en-US" dirty="0" err="1" smtClean="0"/>
                        <a:t>Pais.Nome</a:t>
                      </a:r>
                      <a:endParaRPr lang="en-US" dirty="0" smtClean="0"/>
                    </a:p>
                    <a:p>
                      <a:endParaRPr lang="en-US" dirty="0" smtClean="0"/>
                    </a:p>
                    <a:p>
                      <a:endParaRPr lang="en-US" dirty="0" smtClean="0"/>
                    </a:p>
                    <a:p>
                      <a:r>
                        <a:rPr lang="en-US" dirty="0" smtClean="0"/>
                        <a:t>4. </a:t>
                      </a:r>
                      <a:r>
                        <a:rPr lang="en-US" dirty="0" err="1" smtClean="0"/>
                        <a:t>Mostre</a:t>
                      </a:r>
                      <a:r>
                        <a:rPr lang="en-US" dirty="0" smtClean="0"/>
                        <a:t> </a:t>
                      </a:r>
                      <a:r>
                        <a:rPr lang="en-US" dirty="0" err="1" smtClean="0"/>
                        <a:t>todos</a:t>
                      </a:r>
                      <a:r>
                        <a:rPr lang="en-US" dirty="0" smtClean="0"/>
                        <a:t> </a:t>
                      </a:r>
                      <a:r>
                        <a:rPr lang="en-US" dirty="0" err="1" smtClean="0"/>
                        <a:t>os</a:t>
                      </a:r>
                      <a:r>
                        <a:rPr lang="en-US" dirty="0" smtClean="0"/>
                        <a:t> </a:t>
                      </a:r>
                      <a:r>
                        <a:rPr lang="en-US" dirty="0" err="1" smtClean="0"/>
                        <a:t>clientes</a:t>
                      </a:r>
                      <a:r>
                        <a:rPr lang="en-US" dirty="0" smtClean="0"/>
                        <a:t> que </a:t>
                      </a:r>
                      <a:r>
                        <a:rPr lang="en-US" dirty="0" err="1" smtClean="0"/>
                        <a:t>foram</a:t>
                      </a:r>
                      <a:r>
                        <a:rPr lang="en-US" dirty="0" smtClean="0"/>
                        <a:t> do Brasil para o </a:t>
                      </a:r>
                      <a:r>
                        <a:rPr lang="en-US" dirty="0" err="1" smtClean="0"/>
                        <a:t>Japão</a:t>
                      </a:r>
                      <a:r>
                        <a:rPr lang="en-US" dirty="0" smtClean="0"/>
                        <a:t>.</a:t>
                      </a:r>
                    </a:p>
                    <a:p>
                      <a:endParaRPr lang="en-US" dirty="0" smtClean="0"/>
                    </a:p>
                    <a:p>
                      <a:r>
                        <a:rPr lang="el-GR" dirty="0" smtClean="0"/>
                        <a:t>π ( σ ( </a:t>
                      </a:r>
                      <a:r>
                        <a:rPr lang="en-US" dirty="0" smtClean="0"/>
                        <a:t>Viagens x </a:t>
                      </a:r>
                      <a:r>
                        <a:rPr lang="el-GR" dirty="0" smtClean="0"/>
                        <a:t>ρ(</a:t>
                      </a:r>
                      <a:r>
                        <a:rPr lang="en-US" dirty="0" err="1" smtClean="0"/>
                        <a:t>Pais</a:t>
                      </a:r>
                      <a:r>
                        <a:rPr lang="en-US" dirty="0" smtClean="0"/>
                        <a:t>) x </a:t>
                      </a:r>
                      <a:r>
                        <a:rPr lang="el-GR" dirty="0" smtClean="0"/>
                        <a:t>ρ(</a:t>
                      </a:r>
                      <a:r>
                        <a:rPr lang="en-US" dirty="0" err="1" smtClean="0"/>
                        <a:t>Pais</a:t>
                      </a:r>
                      <a:r>
                        <a:rPr lang="en-US" dirty="0" smtClean="0"/>
                        <a:t>) x </a:t>
                      </a:r>
                      <a:r>
                        <a:rPr lang="en-US" dirty="0" err="1" smtClean="0"/>
                        <a:t>Clientes</a:t>
                      </a:r>
                      <a:r>
                        <a:rPr lang="en-US" dirty="0" smtClean="0"/>
                        <a:t> ) )</a:t>
                      </a:r>
                    </a:p>
                    <a:p>
                      <a:r>
                        <a:rPr lang="en-US" dirty="0" smtClean="0"/>
                        <a:t>                                 PO            PD</a:t>
                      </a:r>
                    </a:p>
                    <a:p>
                      <a:r>
                        <a:rPr lang="en-US" dirty="0" smtClean="0"/>
                        <a:t>              </a:t>
                      </a:r>
                      <a:r>
                        <a:rPr lang="en-US" dirty="0" err="1" smtClean="0"/>
                        <a:t>CodPaisOrigem</a:t>
                      </a:r>
                      <a:r>
                        <a:rPr lang="en-US" dirty="0" smtClean="0"/>
                        <a:t> = </a:t>
                      </a:r>
                      <a:r>
                        <a:rPr lang="en-US" dirty="0" err="1" smtClean="0"/>
                        <a:t>PO.Codigo</a:t>
                      </a:r>
                      <a:endParaRPr lang="en-US" dirty="0" smtClean="0"/>
                    </a:p>
                    <a:p>
                      <a:r>
                        <a:rPr lang="en-US" dirty="0" smtClean="0"/>
                        <a:t>              ^ </a:t>
                      </a:r>
                      <a:r>
                        <a:rPr lang="en-US" dirty="0" err="1" smtClean="0"/>
                        <a:t>CodPaisDestino</a:t>
                      </a:r>
                      <a:r>
                        <a:rPr lang="en-US" dirty="0" smtClean="0"/>
                        <a:t> = </a:t>
                      </a:r>
                      <a:r>
                        <a:rPr lang="en-US" dirty="0" err="1" smtClean="0"/>
                        <a:t>PD.Codigo</a:t>
                      </a:r>
                      <a:endParaRPr lang="en-US" dirty="0" smtClean="0"/>
                    </a:p>
                    <a:p>
                      <a:r>
                        <a:rPr lang="en-US" dirty="0" smtClean="0"/>
                        <a:t>              ^ </a:t>
                      </a:r>
                      <a:r>
                        <a:rPr lang="en-US" dirty="0" err="1" smtClean="0"/>
                        <a:t>PO.Nome</a:t>
                      </a:r>
                      <a:r>
                        <a:rPr lang="en-US" dirty="0" smtClean="0"/>
                        <a:t> = ‘Brasil’</a:t>
                      </a:r>
                    </a:p>
                    <a:p>
                      <a:r>
                        <a:rPr lang="en-US" dirty="0" smtClean="0"/>
                        <a:t>              ^ </a:t>
                      </a:r>
                      <a:r>
                        <a:rPr lang="en-US" dirty="0" err="1" smtClean="0"/>
                        <a:t>PD.Nome</a:t>
                      </a:r>
                      <a:r>
                        <a:rPr lang="en-US" dirty="0" smtClean="0"/>
                        <a:t> = ‘</a:t>
                      </a:r>
                      <a:r>
                        <a:rPr lang="en-US" dirty="0" err="1" smtClean="0"/>
                        <a:t>Japão</a:t>
                      </a:r>
                      <a:r>
                        <a:rPr lang="en-US" dirty="0" smtClean="0"/>
                        <a:t>’</a:t>
                      </a:r>
                    </a:p>
                    <a:p>
                      <a:r>
                        <a:rPr lang="en-US" dirty="0" smtClean="0"/>
                        <a:t>     </a:t>
                      </a:r>
                      <a:r>
                        <a:rPr lang="en-US" dirty="0" err="1" smtClean="0"/>
                        <a:t>Cliente.Codigo</a:t>
                      </a:r>
                      <a:r>
                        <a:rPr lang="en-US" dirty="0" smtClean="0"/>
                        <a:t>, </a:t>
                      </a:r>
                      <a:r>
                        <a:rPr lang="en-US" dirty="0" err="1" smtClean="0"/>
                        <a:t>Cliente.Nome</a:t>
                      </a:r>
                      <a:endParaRPr lang="en-US" dirty="0" smtClean="0"/>
                    </a:p>
                    <a:p>
                      <a:endParaRPr lang="en-US" dirty="0" smtClean="0"/>
                    </a:p>
                    <a:p>
                      <a:endParaRPr lang="en-US" dirty="0"/>
                    </a:p>
                  </a:txBody>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91351504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p:cNvSpPr>
            <a:spLocks noGrp="1"/>
          </p:cNvSpPr>
          <p:nvPr>
            <p:ph type="body" idx="1"/>
          </p:nvPr>
        </p:nvSpPr>
        <p:spPr/>
        <p:txBody>
          <a:bodyPr/>
          <a:lstStyle/>
          <a:p>
            <a:pPr marL="304800" indent="0">
              <a:buNone/>
            </a:pPr>
            <a:endParaRPr lang="pt-BR" sz="800" dirty="0"/>
          </a:p>
          <a:p>
            <a:pPr marL="304800" indent="0">
              <a:buNone/>
            </a:pPr>
            <a:r>
              <a:rPr lang="pt-BR" sz="1200" dirty="0"/>
              <a:t>Formação de grupos para a aplicação de funções de agregação.  Os grupos são formados baseados nos atributos que, nesse caso, se chamam atributos formadores de grupos.  Os elementos com valores iguais ficam no mesmo grupo.  A função de agregação é aplicada no grupo.</a:t>
            </a:r>
          </a:p>
          <a:p>
            <a:pPr marL="304800" indent="0">
              <a:buNone/>
            </a:pPr>
            <a:endParaRPr lang="pt-BR" sz="1200" dirty="0"/>
          </a:p>
          <a:p>
            <a:pPr marL="304800" indent="0">
              <a:buNone/>
            </a:pPr>
            <a:r>
              <a:rPr lang="pt-BR" sz="1200" dirty="0"/>
              <a:t>Sintaxe:</a:t>
            </a:r>
          </a:p>
          <a:p>
            <a:pPr marL="304800" indent="0">
              <a:buNone/>
            </a:pPr>
            <a:endParaRPr lang="pt-BR" sz="1200" dirty="0"/>
          </a:p>
          <a:p>
            <a:pPr marL="304800" indent="0">
              <a:buNone/>
            </a:pPr>
            <a:r>
              <a:rPr lang="pt-BR" sz="1200" dirty="0"/>
              <a:t>a1,...,</a:t>
            </a:r>
            <a:r>
              <a:rPr lang="pt-BR" sz="1200" dirty="0" err="1"/>
              <a:t>an</a:t>
            </a:r>
            <a:r>
              <a:rPr lang="pt-BR" sz="1200" dirty="0"/>
              <a:t> G funções de agregação</a:t>
            </a:r>
          </a:p>
          <a:p>
            <a:pPr marL="304800" indent="0">
              <a:buNone/>
            </a:pPr>
            <a:endParaRPr lang="pt-BR" sz="1200" dirty="0"/>
          </a:p>
          <a:p>
            <a:pPr marL="304800" indent="0">
              <a:buNone/>
            </a:pPr>
            <a:r>
              <a:rPr lang="pt-BR" sz="1200" dirty="0"/>
              <a:t>O resultado do agrupamento é uma relação composta </a:t>
            </a:r>
            <a:r>
              <a:rPr lang="pt-BR" sz="1200" dirty="0" smtClean="0"/>
              <a:t>pelos </a:t>
            </a:r>
            <a:r>
              <a:rPr lang="pt-BR" sz="1200" dirty="0"/>
              <a:t>atributos formadores do grupo e as funções de agregação</a:t>
            </a:r>
            <a:r>
              <a:rPr lang="pt-BR" sz="1200" dirty="0" smtClean="0"/>
              <a:t>.</a:t>
            </a:r>
          </a:p>
          <a:p>
            <a:pPr marL="304800" indent="0">
              <a:buNone/>
            </a:pPr>
            <a:endParaRPr lang="pt-BR" sz="1200" dirty="0"/>
          </a:p>
          <a:p>
            <a:pPr marL="304800" indent="0">
              <a:buNone/>
            </a:pPr>
            <a:endParaRPr lang="pt-BR" sz="1200" dirty="0" smtClean="0"/>
          </a:p>
          <a:p>
            <a:pPr marL="304800" indent="0">
              <a:buNone/>
            </a:pPr>
            <a:endParaRPr lang="pt-BR" sz="1200" dirty="0"/>
          </a:p>
          <a:p>
            <a:pPr marL="304800" indent="0">
              <a:buNone/>
            </a:pPr>
            <a:endParaRPr lang="pt-BR" sz="1200" dirty="0" smtClean="0"/>
          </a:p>
          <a:p>
            <a:pPr marL="304800" indent="0">
              <a:buNone/>
            </a:pPr>
            <a:endParaRPr lang="pt-BR" sz="1200" dirty="0"/>
          </a:p>
          <a:p>
            <a:pPr marL="304800" indent="0">
              <a:buNone/>
            </a:pPr>
            <a:endParaRPr lang="pt-BR" sz="1200" dirty="0" smtClean="0"/>
          </a:p>
          <a:p>
            <a:pPr marL="304800" indent="0">
              <a:buNone/>
            </a:pPr>
            <a:endParaRPr lang="pt-BR" sz="1200" dirty="0"/>
          </a:p>
          <a:p>
            <a:pPr marL="304800" indent="0">
              <a:buNone/>
            </a:pPr>
            <a:endParaRPr lang="pt-BR" sz="1200" dirty="0" smtClean="0"/>
          </a:p>
          <a:p>
            <a:pPr marL="304800" indent="0">
              <a:buNone/>
            </a:pPr>
            <a:endParaRPr lang="pt-BR" sz="1200" dirty="0"/>
          </a:p>
          <a:p>
            <a:pPr marL="304800" indent="0">
              <a:buNone/>
            </a:pPr>
            <a:endParaRPr lang="pt-BR" sz="1200" dirty="0" smtClean="0"/>
          </a:p>
          <a:p>
            <a:pPr marL="304800" indent="0">
              <a:buNone/>
            </a:pPr>
            <a:endParaRPr lang="pt-BR" sz="1200" dirty="0"/>
          </a:p>
          <a:p>
            <a:pPr marL="304800" indent="0">
              <a:buNone/>
            </a:pPr>
            <a:endParaRPr lang="pt-BR" sz="1200" dirty="0" smtClean="0"/>
          </a:p>
          <a:p>
            <a:pPr marL="304800" indent="0">
              <a:buNone/>
            </a:pPr>
            <a:r>
              <a:rPr lang="pt-BR" sz="1200" dirty="0" err="1"/>
              <a:t>Deve-ser</a:t>
            </a:r>
            <a:r>
              <a:rPr lang="pt-BR" sz="1200" dirty="0"/>
              <a:t> tomar cuidado com os agrupamentos válidos pois no lado das funções de agregação só podem haver colunas que estejam nos atributos formadores de grupos.  Ou seja:</a:t>
            </a:r>
          </a:p>
          <a:p>
            <a:pPr marL="304800" indent="0">
              <a:buNone/>
            </a:pPr>
            <a:endParaRPr lang="pt-BR" sz="1200" dirty="0"/>
          </a:p>
          <a:p>
            <a:pPr marL="304800" indent="0">
              <a:buNone/>
            </a:pPr>
            <a:r>
              <a:rPr lang="pt-BR" sz="1200" dirty="0"/>
              <a:t>A G </a:t>
            </a:r>
            <a:r>
              <a:rPr lang="pt-BR" sz="1200" dirty="0" err="1"/>
              <a:t>B,Sum</a:t>
            </a:r>
            <a:r>
              <a:rPr lang="pt-BR" sz="1200" dirty="0"/>
              <a:t> C(R) &lt;- Erro</a:t>
            </a:r>
          </a:p>
          <a:p>
            <a:pPr marL="304800" indent="0">
              <a:buNone/>
            </a:pPr>
            <a:r>
              <a:rPr lang="pt-BR" sz="1200" dirty="0"/>
              <a:t>A,C G </a:t>
            </a:r>
            <a:r>
              <a:rPr lang="pt-BR" sz="1200" dirty="0" err="1"/>
              <a:t>A+Count</a:t>
            </a:r>
            <a:r>
              <a:rPr lang="pt-BR" sz="1200" dirty="0"/>
              <a:t>(R) &lt;- Válido</a:t>
            </a:r>
          </a:p>
          <a:p>
            <a:pPr marL="304800" indent="0">
              <a:buNone/>
            </a:pPr>
            <a:r>
              <a:rPr lang="pt-BR" sz="1200" dirty="0"/>
              <a:t>A G </a:t>
            </a:r>
            <a:r>
              <a:rPr lang="pt-BR" sz="1200" dirty="0" err="1"/>
              <a:t>A+C,Count</a:t>
            </a:r>
            <a:r>
              <a:rPr lang="pt-BR" sz="1200" dirty="0"/>
              <a:t>(R) &lt;- Erro</a:t>
            </a:r>
          </a:p>
          <a:p>
            <a:pPr marL="304800" indent="0">
              <a:buNone/>
            </a:pPr>
            <a:r>
              <a:rPr lang="pt-BR" sz="1200" dirty="0"/>
              <a:t>A,C G </a:t>
            </a:r>
            <a:r>
              <a:rPr lang="pt-BR" sz="1200" dirty="0" err="1"/>
              <a:t>A+C,Sum</a:t>
            </a:r>
            <a:r>
              <a:rPr lang="pt-BR" sz="1200" dirty="0"/>
              <a:t> B(R) &lt;- Válido</a:t>
            </a:r>
          </a:p>
          <a:p>
            <a:pPr marL="304800" indent="0">
              <a:buNone/>
            </a:pPr>
            <a:r>
              <a:rPr lang="pt-BR" sz="1200" dirty="0"/>
              <a:t>A G </a:t>
            </a:r>
            <a:r>
              <a:rPr lang="pt-BR" sz="1200" dirty="0" err="1"/>
              <a:t>C+Sum</a:t>
            </a:r>
            <a:r>
              <a:rPr lang="pt-BR" sz="1200" dirty="0"/>
              <a:t> B(R) + A &lt;- Erro</a:t>
            </a:r>
          </a:p>
          <a:p>
            <a:pPr marL="304800" indent="0">
              <a:buNone/>
            </a:pPr>
            <a:endParaRPr lang="pt-BR" sz="1200" dirty="0" smtClean="0"/>
          </a:p>
          <a:p>
            <a:pPr marL="304800" indent="0">
              <a:buNone/>
            </a:pPr>
            <a:endParaRPr lang="pt-BR" sz="1200" dirty="0"/>
          </a:p>
          <a:p>
            <a:pPr marL="304800" indent="0">
              <a:buNone/>
            </a:pPr>
            <a:endParaRPr lang="pt-BR" sz="1200" dirty="0"/>
          </a:p>
          <a:p>
            <a:pPr marL="304800" indent="0">
              <a:buNone/>
            </a:pPr>
            <a:endParaRPr lang="pt-BR" sz="800" dirty="0"/>
          </a:p>
          <a:p>
            <a:pPr marL="304800" indent="0">
              <a:buNone/>
            </a:pPr>
            <a:endParaRPr lang="pt-BR" sz="800" dirty="0"/>
          </a:p>
          <a:p>
            <a:pPr marL="304800" indent="0">
              <a:buNone/>
            </a:pPr>
            <a:endParaRPr lang="pt-BR" sz="800" dirty="0"/>
          </a:p>
          <a:p>
            <a:pPr marL="304800" indent="0">
              <a:buNone/>
            </a:pPr>
            <a:endParaRPr lang="pt-BR" sz="800" dirty="0"/>
          </a:p>
        </p:txBody>
      </p:sp>
      <p:sp>
        <p:nvSpPr>
          <p:cNvPr id="3" name="Título 2"/>
          <p:cNvSpPr>
            <a:spLocks noGrp="1"/>
          </p:cNvSpPr>
          <p:nvPr>
            <p:ph type="title"/>
          </p:nvPr>
        </p:nvSpPr>
        <p:spPr/>
        <p:txBody>
          <a:bodyPr/>
          <a:lstStyle/>
          <a:p>
            <a:endParaRPr lang="en-US"/>
          </a:p>
        </p:txBody>
      </p:sp>
      <p:sp>
        <p:nvSpPr>
          <p:cNvPr id="4" name="Shape 494"/>
          <p:cNvSpPr txBox="1">
            <a:spLocks/>
          </p:cNvSpPr>
          <p:nvPr/>
        </p:nvSpPr>
        <p:spPr>
          <a:xfrm>
            <a:off x="0" y="0"/>
            <a:ext cx="12191999" cy="979136"/>
          </a:xfrm>
          <a:prstGeom prst="rect">
            <a:avLst/>
          </a:prstGeom>
          <a:solidFill>
            <a:srgbClr val="008272"/>
          </a:solidFill>
          <a:ln>
            <a:noFill/>
          </a:ln>
        </p:spPr>
        <p:txBody>
          <a:bodyPr lIns="0" tIns="0" rIns="0" bIns="0" anchor="ctr" anchorCtr="0">
            <a:noAutofit/>
          </a:bodyPr>
          <a:lstStyle>
            <a:defPPr marR="0" algn="l" rtl="0">
              <a:lnSpc>
                <a:spcPct val="100000"/>
              </a:lnSpc>
              <a:spcBef>
                <a:spcPts val="0"/>
              </a:spcBef>
              <a:spcAft>
                <a:spcPts val="0"/>
              </a:spcAft>
            </a:defPPr>
            <a:lvl1pPr marL="0" marR="0" indent="0" algn="l" rtl="0">
              <a:lnSpc>
                <a:spcPct val="90000"/>
              </a:lnSpc>
              <a:spcBef>
                <a:spcPts val="0"/>
              </a:spcBef>
              <a:spcAft>
                <a:spcPts val="0"/>
              </a:spcAft>
              <a:buClr>
                <a:schemeClr val="dk1"/>
              </a:buClr>
              <a:buFont typeface="Quattrocento Sans"/>
              <a:buNone/>
              <a:defRPr sz="1400" b="0" i="0" u="none" strike="noStrike" cap="none" baseline="0">
                <a:solidFill>
                  <a:srgbClr val="000000"/>
                </a:solidFill>
                <a:latin typeface="Arial"/>
                <a:ea typeface="Arial"/>
                <a:cs typeface="Arial"/>
                <a:sym typeface="Arial"/>
                <a:rtl val="0"/>
              </a:defRPr>
            </a:lvl1pPr>
            <a:lvl2pPr marL="0" marR="0" indent="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pPr marL="360000">
              <a:buClr>
                <a:srgbClr val="68217A"/>
              </a:buClr>
              <a:buSzPct val="25000"/>
            </a:pPr>
            <a:r>
              <a:rPr lang="en-GB" sz="3600" dirty="0" err="1" smtClean="0">
                <a:ea typeface="Quattrocento Sans"/>
              </a:rPr>
              <a:t>Agrupamento</a:t>
            </a:r>
            <a:r>
              <a:rPr lang="en-GB" sz="3600" dirty="0" smtClean="0">
                <a:ea typeface="Quattrocento Sans"/>
              </a:rPr>
              <a:t>	</a:t>
            </a:r>
            <a:endParaRPr lang="en-US" sz="3600" kern="0" dirty="0">
              <a:solidFill>
                <a:srgbClr val="FFFFFF"/>
              </a:solidFill>
              <a:latin typeface="Segoe UI Light" panose="020B0502040204020203" pitchFamily="34" charset="0"/>
              <a:ea typeface="Quattrocento Sans"/>
              <a:cs typeface="Segoe UI Light" panose="020B0502040204020203" pitchFamily="34" charset="0"/>
              <a:sym typeface="Quattrocento Sans"/>
            </a:endParaRPr>
          </a:p>
        </p:txBody>
      </p:sp>
      <p:graphicFrame>
        <p:nvGraphicFramePr>
          <p:cNvPr id="9" name="Tabela 8"/>
          <p:cNvGraphicFramePr>
            <a:graphicFrameLocks noGrp="1"/>
          </p:cNvGraphicFramePr>
          <p:nvPr>
            <p:extLst>
              <p:ext uri="{D42A27DB-BD31-4B8C-83A1-F6EECF244321}">
                <p14:modId xmlns:p14="http://schemas.microsoft.com/office/powerpoint/2010/main" val="551929454"/>
              </p:ext>
            </p:extLst>
          </p:nvPr>
        </p:nvGraphicFramePr>
        <p:xfrm>
          <a:off x="266920" y="2912533"/>
          <a:ext cx="11655840" cy="1554480"/>
        </p:xfrm>
        <a:graphic>
          <a:graphicData uri="http://schemas.openxmlformats.org/drawingml/2006/table">
            <a:tbl>
              <a:tblPr firstRow="1" bandRow="1">
                <a:tableStyleId>{5940675A-B579-460E-94D1-54222C63F5DA}</a:tableStyleId>
              </a:tblPr>
              <a:tblGrid>
                <a:gridCol w="3885280">
                  <a:extLst>
                    <a:ext uri="{9D8B030D-6E8A-4147-A177-3AD203B41FA5}">
                      <a16:colId xmlns:a16="http://schemas.microsoft.com/office/drawing/2014/main" val="20000"/>
                    </a:ext>
                  </a:extLst>
                </a:gridCol>
                <a:gridCol w="3885280">
                  <a:extLst>
                    <a:ext uri="{9D8B030D-6E8A-4147-A177-3AD203B41FA5}">
                      <a16:colId xmlns:a16="http://schemas.microsoft.com/office/drawing/2014/main" val="20001"/>
                    </a:ext>
                  </a:extLst>
                </a:gridCol>
                <a:gridCol w="3885280">
                  <a:extLst>
                    <a:ext uri="{9D8B030D-6E8A-4147-A177-3AD203B41FA5}">
                      <a16:colId xmlns:a16="http://schemas.microsoft.com/office/drawing/2014/main" val="20002"/>
                    </a:ext>
                  </a:extLst>
                </a:gridCol>
              </a:tblGrid>
              <a:tr h="370840">
                <a:tc>
                  <a:txBody>
                    <a:bodyPr/>
                    <a:lstStyle/>
                    <a:p>
                      <a:pPr marL="304800" indent="0">
                        <a:buNone/>
                      </a:pPr>
                      <a:r>
                        <a:rPr lang="pt-BR" sz="1200" dirty="0" smtClean="0"/>
                        <a:t>R</a:t>
                      </a:r>
                    </a:p>
                    <a:p>
                      <a:pPr marL="304800" indent="0">
                        <a:buNone/>
                      </a:pPr>
                      <a:r>
                        <a:rPr lang="pt-BR" sz="1200" dirty="0" smtClean="0"/>
                        <a:t>A	B	C</a:t>
                      </a:r>
                    </a:p>
                    <a:p>
                      <a:pPr marL="304800" indent="0">
                        <a:buNone/>
                      </a:pPr>
                      <a:r>
                        <a:rPr lang="pt-BR" sz="1200" dirty="0" smtClean="0"/>
                        <a:t>1	10	7</a:t>
                      </a:r>
                    </a:p>
                    <a:p>
                      <a:pPr marL="304800" indent="0">
                        <a:buNone/>
                      </a:pPr>
                      <a:r>
                        <a:rPr lang="pt-BR" sz="1200" dirty="0" smtClean="0"/>
                        <a:t>2	7	8</a:t>
                      </a:r>
                    </a:p>
                    <a:p>
                      <a:pPr marL="304800" indent="0">
                        <a:buNone/>
                      </a:pPr>
                      <a:r>
                        <a:rPr lang="pt-BR" sz="1200" dirty="0" smtClean="0"/>
                        <a:t>1	5	7</a:t>
                      </a:r>
                    </a:p>
                    <a:p>
                      <a:pPr marL="304800" indent="0">
                        <a:buNone/>
                      </a:pPr>
                      <a:r>
                        <a:rPr lang="pt-BR" sz="1200" dirty="0" smtClean="0"/>
                        <a:t>3	4	5</a:t>
                      </a:r>
                    </a:p>
                    <a:p>
                      <a:pPr marL="304800" indent="0">
                        <a:buNone/>
                      </a:pPr>
                      <a:r>
                        <a:rPr lang="pt-BR" sz="1200" dirty="0" smtClean="0"/>
                        <a:t>2	6	9</a:t>
                      </a:r>
                    </a:p>
                    <a:p>
                      <a:endParaRPr lang="en-US" sz="1200" dirty="0"/>
                    </a:p>
                  </a:txBody>
                  <a:tcPr/>
                </a:tc>
                <a:tc>
                  <a:txBody>
                    <a:bodyPr/>
                    <a:lstStyle/>
                    <a:p>
                      <a:pPr marL="304800" indent="0">
                        <a:buNone/>
                      </a:pPr>
                      <a:r>
                        <a:rPr lang="pt-BR" sz="1200" dirty="0" smtClean="0"/>
                        <a:t>A G </a:t>
                      </a:r>
                      <a:r>
                        <a:rPr lang="pt-BR" sz="1200" dirty="0" err="1" smtClean="0"/>
                        <a:t>Count</a:t>
                      </a:r>
                      <a:r>
                        <a:rPr lang="pt-BR" sz="1200" dirty="0" smtClean="0"/>
                        <a:t>(R)</a:t>
                      </a:r>
                    </a:p>
                    <a:p>
                      <a:pPr marL="304800" indent="0">
                        <a:buNone/>
                      </a:pPr>
                      <a:r>
                        <a:rPr lang="pt-BR" sz="1200" dirty="0" smtClean="0"/>
                        <a:t>A	</a:t>
                      </a:r>
                      <a:r>
                        <a:rPr lang="pt-BR" sz="1200" dirty="0" err="1" smtClean="0"/>
                        <a:t>Count</a:t>
                      </a:r>
                      <a:r>
                        <a:rPr lang="pt-BR" sz="1200" dirty="0" smtClean="0"/>
                        <a:t>(R)</a:t>
                      </a:r>
                    </a:p>
                    <a:p>
                      <a:pPr marL="304800" indent="0">
                        <a:buNone/>
                      </a:pPr>
                      <a:r>
                        <a:rPr lang="pt-BR" sz="1200" dirty="0" smtClean="0"/>
                        <a:t>1	2</a:t>
                      </a:r>
                    </a:p>
                    <a:p>
                      <a:pPr marL="304800" indent="0">
                        <a:buNone/>
                      </a:pPr>
                      <a:r>
                        <a:rPr lang="pt-BR" sz="1200" dirty="0" smtClean="0"/>
                        <a:t>2	2</a:t>
                      </a:r>
                    </a:p>
                    <a:p>
                      <a:pPr marL="304800" indent="0">
                        <a:buNone/>
                      </a:pPr>
                      <a:r>
                        <a:rPr lang="pt-BR" sz="1200" dirty="0" smtClean="0"/>
                        <a:t>3	1</a:t>
                      </a:r>
                    </a:p>
                    <a:p>
                      <a:endParaRPr lang="en-US" sz="1200" dirty="0"/>
                    </a:p>
                  </a:txBody>
                  <a:tcPr/>
                </a:tc>
                <a:tc>
                  <a:txBody>
                    <a:bodyPr/>
                    <a:lstStyle/>
                    <a:p>
                      <a:pPr marL="304800" indent="0">
                        <a:buNone/>
                      </a:pPr>
                      <a:r>
                        <a:rPr lang="pt-BR" sz="1200" dirty="0" smtClean="0"/>
                        <a:t>A,C G Sum(R)</a:t>
                      </a:r>
                    </a:p>
                    <a:p>
                      <a:pPr marL="304800" indent="0">
                        <a:buNone/>
                      </a:pPr>
                      <a:r>
                        <a:rPr lang="pt-BR" sz="1200" dirty="0" smtClean="0"/>
                        <a:t>                     B</a:t>
                      </a:r>
                    </a:p>
                    <a:p>
                      <a:pPr marL="304800" indent="0">
                        <a:buNone/>
                      </a:pPr>
                      <a:r>
                        <a:rPr lang="pt-BR" sz="1200" dirty="0" smtClean="0"/>
                        <a:t>A	C	Sum(B)</a:t>
                      </a:r>
                    </a:p>
                    <a:p>
                      <a:pPr marL="304800" indent="0">
                        <a:buNone/>
                      </a:pPr>
                      <a:r>
                        <a:rPr lang="pt-BR" sz="1200" dirty="0" smtClean="0"/>
                        <a:t>1	7	15</a:t>
                      </a:r>
                    </a:p>
                    <a:p>
                      <a:pPr marL="304800" indent="0">
                        <a:buNone/>
                      </a:pPr>
                      <a:r>
                        <a:rPr lang="pt-BR" sz="1200" dirty="0" smtClean="0"/>
                        <a:t>2	8	7</a:t>
                      </a:r>
                    </a:p>
                    <a:p>
                      <a:pPr marL="304800" indent="0">
                        <a:buNone/>
                      </a:pPr>
                      <a:r>
                        <a:rPr lang="pt-BR" sz="1200" dirty="0" smtClean="0"/>
                        <a:t>2	9	6</a:t>
                      </a:r>
                    </a:p>
                    <a:p>
                      <a:pPr marL="304800" indent="0">
                        <a:buNone/>
                      </a:pPr>
                      <a:r>
                        <a:rPr lang="pt-BR" sz="1200" dirty="0" smtClean="0"/>
                        <a:t>3	5	4</a:t>
                      </a:r>
                    </a:p>
                    <a:p>
                      <a:endParaRPr lang="en-US" sz="1200" dirty="0"/>
                    </a:p>
                  </a:txBody>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426167290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p:cNvSpPr>
            <a:spLocks noGrp="1"/>
          </p:cNvSpPr>
          <p:nvPr>
            <p:ph type="body" idx="1"/>
          </p:nvPr>
        </p:nvSpPr>
        <p:spPr/>
        <p:txBody>
          <a:bodyPr/>
          <a:lstStyle/>
          <a:p>
            <a:pPr marL="304800" indent="0">
              <a:buNone/>
            </a:pPr>
            <a:endParaRPr lang="pt-BR" sz="2000" dirty="0"/>
          </a:p>
          <a:p>
            <a:pPr marL="304800" indent="0">
              <a:buNone/>
            </a:pPr>
            <a:endParaRPr lang="pt-BR" sz="2000" dirty="0"/>
          </a:p>
          <a:p>
            <a:pPr marL="304800" indent="0">
              <a:buNone/>
            </a:pPr>
            <a:r>
              <a:rPr lang="pt-BR" sz="2000" dirty="0"/>
              <a:t>Jogador(</a:t>
            </a:r>
            <a:r>
              <a:rPr lang="pt-BR" sz="2000" dirty="0" err="1"/>
              <a:t>Codigo,Nome,Idade,UF</a:t>
            </a:r>
            <a:r>
              <a:rPr lang="pt-BR" sz="2000" dirty="0"/>
              <a:t>)</a:t>
            </a:r>
          </a:p>
          <a:p>
            <a:pPr marL="304800" indent="0">
              <a:buNone/>
            </a:pPr>
            <a:r>
              <a:rPr lang="pt-BR" sz="2000" dirty="0"/>
              <a:t>Clube(</a:t>
            </a:r>
            <a:r>
              <a:rPr lang="pt-BR" sz="2000" dirty="0" err="1"/>
              <a:t>Codigo,Nome,UF</a:t>
            </a:r>
            <a:r>
              <a:rPr lang="pt-BR" sz="2000" dirty="0"/>
              <a:t>)</a:t>
            </a:r>
          </a:p>
          <a:p>
            <a:pPr marL="304800" indent="0">
              <a:buNone/>
            </a:pPr>
            <a:r>
              <a:rPr lang="pt-BR" sz="2000" dirty="0" err="1"/>
              <a:t>Posicao</a:t>
            </a:r>
            <a:r>
              <a:rPr lang="pt-BR" sz="2000" dirty="0"/>
              <a:t>(</a:t>
            </a:r>
            <a:r>
              <a:rPr lang="pt-BR" sz="2000" dirty="0" err="1"/>
              <a:t>Codigo,Nome</a:t>
            </a:r>
            <a:r>
              <a:rPr lang="pt-BR" sz="2000" dirty="0"/>
              <a:t>)</a:t>
            </a:r>
          </a:p>
          <a:p>
            <a:pPr marL="304800" indent="0">
              <a:buNone/>
            </a:pPr>
            <a:r>
              <a:rPr lang="pt-BR" sz="2000" dirty="0" err="1"/>
              <a:t>JogadorClube</a:t>
            </a:r>
            <a:r>
              <a:rPr lang="pt-BR" sz="2000" dirty="0"/>
              <a:t>(</a:t>
            </a:r>
            <a:r>
              <a:rPr lang="pt-BR" sz="2000" dirty="0" err="1"/>
              <a:t>CodJogador,CodClube,Salario</a:t>
            </a:r>
            <a:r>
              <a:rPr lang="pt-BR" sz="2000" dirty="0"/>
              <a:t>)</a:t>
            </a:r>
          </a:p>
          <a:p>
            <a:pPr marL="304800" indent="0">
              <a:buNone/>
            </a:pPr>
            <a:r>
              <a:rPr lang="pt-BR" sz="2000" dirty="0" err="1"/>
              <a:t>JogadorPosicao</a:t>
            </a:r>
            <a:r>
              <a:rPr lang="pt-BR" sz="2000" dirty="0"/>
              <a:t>(</a:t>
            </a:r>
            <a:r>
              <a:rPr lang="pt-BR" sz="2000" dirty="0" err="1"/>
              <a:t>CodJogador,CodPosicao</a:t>
            </a:r>
            <a:r>
              <a:rPr lang="pt-BR" sz="2000" dirty="0"/>
              <a:t>)</a:t>
            </a:r>
          </a:p>
          <a:p>
            <a:pPr marL="304800" indent="0">
              <a:buNone/>
            </a:pPr>
            <a:endParaRPr lang="pt-BR" sz="2000" dirty="0"/>
          </a:p>
          <a:p>
            <a:pPr marL="304800" indent="0">
              <a:buNone/>
            </a:pPr>
            <a:r>
              <a:rPr lang="pt-BR" sz="2000" dirty="0"/>
              <a:t>1. Mostre quantos jogadores cada clube possui.</a:t>
            </a:r>
          </a:p>
          <a:p>
            <a:pPr marL="304800" indent="0">
              <a:buNone/>
            </a:pPr>
            <a:endParaRPr lang="pt-BR" sz="2000" dirty="0"/>
          </a:p>
          <a:p>
            <a:pPr marL="304800" indent="0">
              <a:buNone/>
            </a:pPr>
            <a:r>
              <a:rPr lang="el-GR" sz="2000" dirty="0"/>
              <a:t>π ( σ ( </a:t>
            </a:r>
            <a:r>
              <a:rPr lang="pt-BR" sz="2000" dirty="0" err="1"/>
              <a:t>JogadorClube</a:t>
            </a:r>
            <a:r>
              <a:rPr lang="pt-BR" sz="2000" dirty="0"/>
              <a:t> x Clube ) G </a:t>
            </a:r>
            <a:r>
              <a:rPr lang="pt-BR" sz="2000" dirty="0" err="1"/>
              <a:t>JogadorClube.CodClube</a:t>
            </a:r>
            <a:endParaRPr lang="pt-BR" sz="2000" dirty="0"/>
          </a:p>
          <a:p>
            <a:pPr marL="304800" indent="0">
              <a:buNone/>
            </a:pPr>
            <a:r>
              <a:rPr lang="pt-BR" sz="2000" dirty="0"/>
              <a:t>             </a:t>
            </a:r>
            <a:r>
              <a:rPr lang="pt-BR" sz="2000" dirty="0" err="1"/>
              <a:t>JogadorClube.CodClube</a:t>
            </a:r>
            <a:r>
              <a:rPr lang="pt-BR" sz="2000" dirty="0"/>
              <a:t> = </a:t>
            </a:r>
            <a:r>
              <a:rPr lang="pt-BR" sz="2000" dirty="0" err="1"/>
              <a:t>Clube.Codigo</a:t>
            </a:r>
            <a:endParaRPr lang="pt-BR" sz="2000" dirty="0"/>
          </a:p>
          <a:p>
            <a:pPr marL="304800" indent="0">
              <a:buNone/>
            </a:pPr>
            <a:r>
              <a:rPr lang="pt-BR" sz="2000" dirty="0"/>
              <a:t>     </a:t>
            </a:r>
            <a:r>
              <a:rPr lang="pt-BR" sz="2000" dirty="0" err="1"/>
              <a:t>Clube.Nome</a:t>
            </a:r>
            <a:endParaRPr lang="pt-BR" sz="2000" dirty="0"/>
          </a:p>
          <a:p>
            <a:pPr marL="304800" indent="0">
              <a:buNone/>
            </a:pPr>
            <a:endParaRPr lang="pt-BR" sz="2000" dirty="0"/>
          </a:p>
          <a:p>
            <a:pPr marL="304800" indent="0">
              <a:buNone/>
            </a:pPr>
            <a:endParaRPr lang="pt-BR" sz="2000" dirty="0" smtClean="0"/>
          </a:p>
          <a:p>
            <a:pPr marL="304800" indent="0">
              <a:buNone/>
            </a:pPr>
            <a:endParaRPr lang="pt-BR" sz="2000" dirty="0"/>
          </a:p>
        </p:txBody>
      </p:sp>
      <p:sp>
        <p:nvSpPr>
          <p:cNvPr id="3" name="Título 2"/>
          <p:cNvSpPr>
            <a:spLocks noGrp="1"/>
          </p:cNvSpPr>
          <p:nvPr>
            <p:ph type="title"/>
          </p:nvPr>
        </p:nvSpPr>
        <p:spPr/>
        <p:txBody>
          <a:bodyPr/>
          <a:lstStyle/>
          <a:p>
            <a:endParaRPr lang="en-US" dirty="0"/>
          </a:p>
        </p:txBody>
      </p:sp>
      <p:sp>
        <p:nvSpPr>
          <p:cNvPr id="4" name="Shape 494"/>
          <p:cNvSpPr txBox="1">
            <a:spLocks/>
          </p:cNvSpPr>
          <p:nvPr/>
        </p:nvSpPr>
        <p:spPr>
          <a:xfrm>
            <a:off x="0" y="0"/>
            <a:ext cx="12191999" cy="979136"/>
          </a:xfrm>
          <a:prstGeom prst="rect">
            <a:avLst/>
          </a:prstGeom>
          <a:solidFill>
            <a:srgbClr val="008272"/>
          </a:solidFill>
          <a:ln>
            <a:noFill/>
          </a:ln>
        </p:spPr>
        <p:txBody>
          <a:bodyPr lIns="0" tIns="0" rIns="0" bIns="0" anchor="ctr" anchorCtr="0">
            <a:noAutofit/>
          </a:bodyPr>
          <a:lstStyle>
            <a:defPPr marR="0" algn="l" rtl="0">
              <a:lnSpc>
                <a:spcPct val="100000"/>
              </a:lnSpc>
              <a:spcBef>
                <a:spcPts val="0"/>
              </a:spcBef>
              <a:spcAft>
                <a:spcPts val="0"/>
              </a:spcAft>
            </a:defPPr>
            <a:lvl1pPr marL="0" marR="0" indent="0" algn="l" rtl="0">
              <a:lnSpc>
                <a:spcPct val="90000"/>
              </a:lnSpc>
              <a:spcBef>
                <a:spcPts val="0"/>
              </a:spcBef>
              <a:spcAft>
                <a:spcPts val="0"/>
              </a:spcAft>
              <a:buClr>
                <a:schemeClr val="dk1"/>
              </a:buClr>
              <a:buFont typeface="Quattrocento Sans"/>
              <a:buNone/>
              <a:defRPr sz="1400" b="0" i="0" u="none" strike="noStrike" cap="none" baseline="0">
                <a:solidFill>
                  <a:srgbClr val="000000"/>
                </a:solidFill>
                <a:latin typeface="Arial"/>
                <a:ea typeface="Arial"/>
                <a:cs typeface="Arial"/>
                <a:sym typeface="Arial"/>
                <a:rtl val="0"/>
              </a:defRPr>
            </a:lvl1pPr>
            <a:lvl2pPr marL="0" marR="0" indent="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pPr marL="360000">
              <a:buClr>
                <a:srgbClr val="68217A"/>
              </a:buClr>
              <a:buSzPct val="25000"/>
            </a:pPr>
            <a:r>
              <a:rPr lang="en-GB" sz="3600" dirty="0" err="1" smtClean="0">
                <a:ea typeface="Quattrocento Sans"/>
              </a:rPr>
              <a:t>Agrupamento</a:t>
            </a:r>
            <a:r>
              <a:rPr lang="en-GB" sz="3600" dirty="0" smtClean="0">
                <a:ea typeface="Quattrocento Sans"/>
              </a:rPr>
              <a:t> - </a:t>
            </a:r>
            <a:r>
              <a:rPr lang="en-GB" sz="3600" dirty="0" err="1" smtClean="0">
                <a:ea typeface="Quattrocento Sans"/>
              </a:rPr>
              <a:t>Exemplo</a:t>
            </a:r>
            <a:r>
              <a:rPr lang="en-GB" sz="3600" dirty="0" smtClean="0">
                <a:ea typeface="Quattrocento Sans"/>
              </a:rPr>
              <a:t>	</a:t>
            </a:r>
            <a:endParaRPr lang="en-US" sz="3600" kern="0" dirty="0">
              <a:solidFill>
                <a:srgbClr val="FFFFFF"/>
              </a:solidFill>
              <a:latin typeface="Segoe UI Light" panose="020B0502040204020203" pitchFamily="34" charset="0"/>
              <a:ea typeface="Quattrocento Sans"/>
              <a:cs typeface="Segoe UI Light" panose="020B0502040204020203" pitchFamily="34" charset="0"/>
              <a:sym typeface="Quattrocento Sans"/>
            </a:endParaRPr>
          </a:p>
        </p:txBody>
      </p:sp>
    </p:spTree>
    <p:extLst>
      <p:ext uri="{BB962C8B-B14F-4D97-AF65-F5344CB8AC3E}">
        <p14:creationId xmlns:p14="http://schemas.microsoft.com/office/powerpoint/2010/main" val="85174329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p:cNvSpPr>
            <a:spLocks noGrp="1"/>
          </p:cNvSpPr>
          <p:nvPr>
            <p:ph type="body" idx="1"/>
          </p:nvPr>
        </p:nvSpPr>
        <p:spPr/>
        <p:txBody>
          <a:bodyPr/>
          <a:lstStyle/>
          <a:p>
            <a:pPr marL="304800" indent="0">
              <a:buNone/>
            </a:pPr>
            <a:r>
              <a:rPr lang="en-US" sz="4000" dirty="0" err="1" smtClean="0"/>
              <a:t>Transformar</a:t>
            </a:r>
            <a:r>
              <a:rPr lang="en-US" sz="4000" dirty="0" smtClean="0"/>
              <a:t> o </a:t>
            </a:r>
            <a:r>
              <a:rPr lang="en-US" sz="4000" dirty="0" err="1" smtClean="0"/>
              <a:t>aluno</a:t>
            </a:r>
            <a:r>
              <a:rPr lang="en-US" sz="4000" dirty="0" smtClean="0"/>
              <a:t> em um DBA.  </a:t>
            </a:r>
            <a:r>
              <a:rPr lang="en-US" sz="4000" dirty="0" err="1" smtClean="0"/>
              <a:t>Não</a:t>
            </a:r>
            <a:r>
              <a:rPr lang="en-US" sz="4000" dirty="0" smtClean="0"/>
              <a:t> </a:t>
            </a:r>
            <a:r>
              <a:rPr lang="en-US" sz="4000" dirty="0" err="1" smtClean="0"/>
              <a:t>ministraremos</a:t>
            </a:r>
            <a:r>
              <a:rPr lang="en-US" sz="4000" dirty="0" smtClean="0"/>
              <a:t> </a:t>
            </a:r>
            <a:r>
              <a:rPr lang="en-US" sz="4000" dirty="0" err="1" smtClean="0"/>
              <a:t>conteúdo</a:t>
            </a:r>
            <a:r>
              <a:rPr lang="en-US" sz="4000" dirty="0" smtClean="0"/>
              <a:t> </a:t>
            </a:r>
            <a:r>
              <a:rPr lang="en-US" sz="4000" dirty="0" err="1" smtClean="0"/>
              <a:t>sobre</a:t>
            </a:r>
            <a:r>
              <a:rPr lang="en-US" sz="4000" dirty="0" smtClean="0"/>
              <a:t> </a:t>
            </a:r>
            <a:r>
              <a:rPr lang="en-US" sz="4000" dirty="0" err="1" smtClean="0"/>
              <a:t>administração,criação</a:t>
            </a:r>
            <a:r>
              <a:rPr lang="en-US" sz="4000" dirty="0" smtClean="0"/>
              <a:t> de </a:t>
            </a:r>
            <a:r>
              <a:rPr lang="en-US" sz="4000" dirty="0" err="1" smtClean="0"/>
              <a:t>usuários</a:t>
            </a:r>
            <a:r>
              <a:rPr lang="en-US" sz="4000" dirty="0"/>
              <a:t> </a:t>
            </a:r>
            <a:r>
              <a:rPr lang="en-US" sz="4000" dirty="0" smtClean="0"/>
              <a:t>ou </a:t>
            </a:r>
            <a:r>
              <a:rPr lang="en-US" sz="4000" dirty="0" err="1" smtClean="0"/>
              <a:t>permissionamentos</a:t>
            </a:r>
            <a:r>
              <a:rPr lang="en-US" sz="4000" dirty="0" smtClean="0"/>
              <a:t>.</a:t>
            </a:r>
          </a:p>
        </p:txBody>
      </p:sp>
      <p:sp>
        <p:nvSpPr>
          <p:cNvPr id="5" name="Título 4"/>
          <p:cNvSpPr>
            <a:spLocks noGrp="1"/>
          </p:cNvSpPr>
          <p:nvPr>
            <p:ph type="title"/>
          </p:nvPr>
        </p:nvSpPr>
        <p:spPr/>
        <p:txBody>
          <a:bodyPr/>
          <a:lstStyle/>
          <a:p>
            <a:endParaRPr lang="en-US"/>
          </a:p>
        </p:txBody>
      </p:sp>
      <p:sp>
        <p:nvSpPr>
          <p:cNvPr id="6" name="Shape 494"/>
          <p:cNvSpPr txBox="1">
            <a:spLocks/>
          </p:cNvSpPr>
          <p:nvPr/>
        </p:nvSpPr>
        <p:spPr>
          <a:xfrm>
            <a:off x="0" y="0"/>
            <a:ext cx="12191999" cy="979136"/>
          </a:xfrm>
          <a:prstGeom prst="rect">
            <a:avLst/>
          </a:prstGeom>
          <a:solidFill>
            <a:srgbClr val="008272"/>
          </a:solidFill>
          <a:ln>
            <a:noFill/>
          </a:ln>
        </p:spPr>
        <p:txBody>
          <a:bodyPr lIns="0" tIns="0" rIns="0" bIns="0" anchor="ctr" anchorCtr="0">
            <a:noAutofit/>
          </a:bodyPr>
          <a:lstStyle>
            <a:defPPr marR="0" algn="l" rtl="0">
              <a:lnSpc>
                <a:spcPct val="100000"/>
              </a:lnSpc>
              <a:spcBef>
                <a:spcPts val="0"/>
              </a:spcBef>
              <a:spcAft>
                <a:spcPts val="0"/>
              </a:spcAft>
            </a:defPPr>
            <a:lvl1pPr marL="0" marR="0" indent="0" algn="l" rtl="0">
              <a:lnSpc>
                <a:spcPct val="90000"/>
              </a:lnSpc>
              <a:spcBef>
                <a:spcPts val="0"/>
              </a:spcBef>
              <a:spcAft>
                <a:spcPts val="0"/>
              </a:spcAft>
              <a:buClr>
                <a:schemeClr val="dk1"/>
              </a:buClr>
              <a:buFont typeface="Quattrocento Sans"/>
              <a:buNone/>
              <a:defRPr sz="1400" b="0" i="0" u="none" strike="noStrike" cap="none" baseline="0">
                <a:solidFill>
                  <a:srgbClr val="000000"/>
                </a:solidFill>
                <a:latin typeface="Arial"/>
                <a:ea typeface="Arial"/>
                <a:cs typeface="Arial"/>
                <a:sym typeface="Arial"/>
                <a:rtl val="0"/>
              </a:defRPr>
            </a:lvl1pPr>
            <a:lvl2pPr marL="0" marR="0" indent="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pPr marL="360000">
              <a:buClr>
                <a:srgbClr val="68217A"/>
              </a:buClr>
              <a:buSzPct val="25000"/>
            </a:pPr>
            <a:r>
              <a:rPr lang="en-US" sz="3600" dirty="0" smtClean="0">
                <a:ea typeface="Quattrocento Sans"/>
              </a:rPr>
              <a:t>O Que </a:t>
            </a:r>
            <a:r>
              <a:rPr lang="en-US" sz="3600" dirty="0" err="1" smtClean="0">
                <a:ea typeface="Quattrocento Sans"/>
              </a:rPr>
              <a:t>Não</a:t>
            </a:r>
            <a:r>
              <a:rPr lang="en-US" sz="3600" dirty="0" smtClean="0">
                <a:ea typeface="Quattrocento Sans"/>
              </a:rPr>
              <a:t> é </a:t>
            </a:r>
            <a:r>
              <a:rPr lang="en-US" sz="3600" dirty="0" err="1" smtClean="0">
                <a:ea typeface="Quattrocento Sans"/>
              </a:rPr>
              <a:t>Objetivo</a:t>
            </a:r>
            <a:r>
              <a:rPr lang="en-US" sz="3600" dirty="0" smtClean="0">
                <a:ea typeface="Quattrocento Sans"/>
              </a:rPr>
              <a:t> </a:t>
            </a:r>
            <a:r>
              <a:rPr lang="en-US" sz="3600" dirty="0" err="1" smtClean="0">
                <a:ea typeface="Quattrocento Sans"/>
              </a:rPr>
              <a:t>Deste</a:t>
            </a:r>
            <a:r>
              <a:rPr lang="en-US" sz="3600" dirty="0" smtClean="0">
                <a:ea typeface="Quattrocento Sans"/>
              </a:rPr>
              <a:t> Curso</a:t>
            </a:r>
            <a:endParaRPr lang="en-US" sz="3600" kern="0" dirty="0">
              <a:solidFill>
                <a:srgbClr val="FFFFFF"/>
              </a:solidFill>
              <a:latin typeface="Segoe UI Light" panose="020B0502040204020203" pitchFamily="34" charset="0"/>
              <a:ea typeface="Quattrocento Sans"/>
              <a:cs typeface="Segoe UI Light" panose="020B0502040204020203" pitchFamily="34" charset="0"/>
              <a:sym typeface="Quattrocento Sans"/>
            </a:endParaRPr>
          </a:p>
        </p:txBody>
      </p:sp>
    </p:spTree>
    <p:extLst>
      <p:ext uri="{BB962C8B-B14F-4D97-AF65-F5344CB8AC3E}">
        <p14:creationId xmlns:p14="http://schemas.microsoft.com/office/powerpoint/2010/main" val="401456718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p:cNvSpPr>
            <a:spLocks noGrp="1"/>
          </p:cNvSpPr>
          <p:nvPr>
            <p:ph type="body" idx="1"/>
          </p:nvPr>
        </p:nvSpPr>
        <p:spPr/>
        <p:txBody>
          <a:bodyPr/>
          <a:lstStyle/>
          <a:p>
            <a:pPr marL="304800" indent="0">
              <a:buNone/>
            </a:pPr>
            <a:r>
              <a:rPr lang="pt-BR" sz="1800" dirty="0"/>
              <a:t>A projeção aceita valores constantes e operações aritméticas.</a:t>
            </a:r>
          </a:p>
          <a:p>
            <a:pPr marL="304800" indent="0">
              <a:buNone/>
            </a:pPr>
            <a:endParaRPr lang="pt-BR" sz="1800" dirty="0"/>
          </a:p>
          <a:p>
            <a:pPr marL="304800" indent="0">
              <a:buNone/>
            </a:pPr>
            <a:r>
              <a:rPr lang="pt-BR" sz="1800" dirty="0"/>
              <a:t>Exemplo:</a:t>
            </a:r>
          </a:p>
          <a:p>
            <a:pPr marL="304800" indent="0">
              <a:buNone/>
            </a:pPr>
            <a:r>
              <a:rPr lang="pt-BR" sz="1800" dirty="0"/>
              <a:t>PROJECT(R)</a:t>
            </a:r>
          </a:p>
          <a:p>
            <a:pPr marL="304800" indent="0">
              <a:buNone/>
            </a:pPr>
            <a:r>
              <a:rPr lang="pt-BR" sz="1800" dirty="0"/>
              <a:t>A+B,20</a:t>
            </a:r>
          </a:p>
          <a:p>
            <a:pPr marL="304800" indent="0">
              <a:buNone/>
            </a:pPr>
            <a:endParaRPr lang="en-US" sz="1800" dirty="0"/>
          </a:p>
        </p:txBody>
      </p:sp>
      <p:sp>
        <p:nvSpPr>
          <p:cNvPr id="3" name="Título 2"/>
          <p:cNvSpPr>
            <a:spLocks noGrp="1"/>
          </p:cNvSpPr>
          <p:nvPr>
            <p:ph type="title"/>
          </p:nvPr>
        </p:nvSpPr>
        <p:spPr/>
        <p:txBody>
          <a:bodyPr/>
          <a:lstStyle/>
          <a:p>
            <a:endParaRPr lang="en-US"/>
          </a:p>
        </p:txBody>
      </p:sp>
      <p:sp>
        <p:nvSpPr>
          <p:cNvPr id="4" name="Shape 494"/>
          <p:cNvSpPr txBox="1">
            <a:spLocks/>
          </p:cNvSpPr>
          <p:nvPr/>
        </p:nvSpPr>
        <p:spPr>
          <a:xfrm>
            <a:off x="0" y="0"/>
            <a:ext cx="12191999" cy="979136"/>
          </a:xfrm>
          <a:prstGeom prst="rect">
            <a:avLst/>
          </a:prstGeom>
          <a:solidFill>
            <a:srgbClr val="008272"/>
          </a:solidFill>
          <a:ln>
            <a:noFill/>
          </a:ln>
        </p:spPr>
        <p:txBody>
          <a:bodyPr lIns="0" tIns="0" rIns="0" bIns="0" anchor="ctr" anchorCtr="0">
            <a:noAutofit/>
          </a:bodyPr>
          <a:lstStyle>
            <a:defPPr marR="0" algn="l" rtl="0">
              <a:lnSpc>
                <a:spcPct val="100000"/>
              </a:lnSpc>
              <a:spcBef>
                <a:spcPts val="0"/>
              </a:spcBef>
              <a:spcAft>
                <a:spcPts val="0"/>
              </a:spcAft>
            </a:defPPr>
            <a:lvl1pPr marL="0" marR="0" indent="0" algn="l" rtl="0">
              <a:lnSpc>
                <a:spcPct val="90000"/>
              </a:lnSpc>
              <a:spcBef>
                <a:spcPts val="0"/>
              </a:spcBef>
              <a:spcAft>
                <a:spcPts val="0"/>
              </a:spcAft>
              <a:buClr>
                <a:schemeClr val="dk1"/>
              </a:buClr>
              <a:buFont typeface="Quattrocento Sans"/>
              <a:buNone/>
              <a:defRPr sz="1400" b="0" i="0" u="none" strike="noStrike" cap="none" baseline="0">
                <a:solidFill>
                  <a:srgbClr val="000000"/>
                </a:solidFill>
                <a:latin typeface="Arial"/>
                <a:ea typeface="Arial"/>
                <a:cs typeface="Arial"/>
                <a:sym typeface="Arial"/>
                <a:rtl val="0"/>
              </a:defRPr>
            </a:lvl1pPr>
            <a:lvl2pPr marL="0" marR="0" indent="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pPr marL="360000">
              <a:buClr>
                <a:srgbClr val="68217A"/>
              </a:buClr>
              <a:buSzPct val="25000"/>
            </a:pPr>
            <a:r>
              <a:rPr lang="en-GB" sz="3600" dirty="0" err="1" smtClean="0">
                <a:ea typeface="Quattrocento Sans"/>
              </a:rPr>
              <a:t>Álgebra</a:t>
            </a:r>
            <a:r>
              <a:rPr lang="en-GB" sz="3600" dirty="0" smtClean="0">
                <a:ea typeface="Quattrocento Sans"/>
              </a:rPr>
              <a:t> </a:t>
            </a:r>
            <a:r>
              <a:rPr lang="en-GB" sz="3600" dirty="0" err="1" smtClean="0">
                <a:ea typeface="Quattrocento Sans"/>
              </a:rPr>
              <a:t>Relacional</a:t>
            </a:r>
            <a:r>
              <a:rPr lang="en-GB" sz="3600" dirty="0" smtClean="0">
                <a:ea typeface="Quattrocento Sans"/>
              </a:rPr>
              <a:t> </a:t>
            </a:r>
            <a:r>
              <a:rPr lang="en-GB" sz="3600" dirty="0" err="1" smtClean="0">
                <a:ea typeface="Quattrocento Sans"/>
              </a:rPr>
              <a:t>Extendida</a:t>
            </a:r>
            <a:endParaRPr lang="en-US" sz="3600" kern="0" dirty="0">
              <a:solidFill>
                <a:srgbClr val="FFFFFF"/>
              </a:solidFill>
              <a:latin typeface="Segoe UI Light" panose="020B0502040204020203" pitchFamily="34" charset="0"/>
              <a:ea typeface="Quattrocento Sans"/>
              <a:cs typeface="Segoe UI Light" panose="020B0502040204020203" pitchFamily="34" charset="0"/>
              <a:sym typeface="Quattrocento Sans"/>
            </a:endParaRPr>
          </a:p>
        </p:txBody>
      </p:sp>
    </p:spTree>
    <p:extLst>
      <p:ext uri="{BB962C8B-B14F-4D97-AF65-F5344CB8AC3E}">
        <p14:creationId xmlns:p14="http://schemas.microsoft.com/office/powerpoint/2010/main" val="320330279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p:cNvSpPr>
            <a:spLocks noGrp="1"/>
          </p:cNvSpPr>
          <p:nvPr>
            <p:ph type="body" idx="1"/>
          </p:nvPr>
        </p:nvSpPr>
        <p:spPr/>
        <p:txBody>
          <a:bodyPr/>
          <a:lstStyle/>
          <a:p>
            <a:pPr marL="304800" indent="0">
              <a:buNone/>
            </a:pPr>
            <a:endParaRPr lang="en-US" sz="1600" dirty="0"/>
          </a:p>
          <a:p>
            <a:pPr marL="304800" indent="0">
              <a:buNone/>
            </a:pPr>
            <a:endParaRPr lang="en-US" sz="1800" dirty="0"/>
          </a:p>
        </p:txBody>
      </p:sp>
      <p:sp>
        <p:nvSpPr>
          <p:cNvPr id="3" name="Título 2"/>
          <p:cNvSpPr>
            <a:spLocks noGrp="1"/>
          </p:cNvSpPr>
          <p:nvPr>
            <p:ph type="title"/>
          </p:nvPr>
        </p:nvSpPr>
        <p:spPr/>
        <p:txBody>
          <a:bodyPr/>
          <a:lstStyle/>
          <a:p>
            <a:endParaRPr lang="en-US"/>
          </a:p>
        </p:txBody>
      </p:sp>
      <p:sp>
        <p:nvSpPr>
          <p:cNvPr id="4" name="Shape 494"/>
          <p:cNvSpPr txBox="1">
            <a:spLocks/>
          </p:cNvSpPr>
          <p:nvPr/>
        </p:nvSpPr>
        <p:spPr>
          <a:xfrm>
            <a:off x="0" y="0"/>
            <a:ext cx="12191999" cy="979136"/>
          </a:xfrm>
          <a:prstGeom prst="rect">
            <a:avLst/>
          </a:prstGeom>
          <a:solidFill>
            <a:srgbClr val="008272"/>
          </a:solidFill>
          <a:ln>
            <a:noFill/>
          </a:ln>
        </p:spPr>
        <p:txBody>
          <a:bodyPr lIns="0" tIns="0" rIns="0" bIns="0" anchor="ctr" anchorCtr="0">
            <a:noAutofit/>
          </a:bodyPr>
          <a:lstStyle>
            <a:defPPr marR="0" algn="l" rtl="0">
              <a:lnSpc>
                <a:spcPct val="100000"/>
              </a:lnSpc>
              <a:spcBef>
                <a:spcPts val="0"/>
              </a:spcBef>
              <a:spcAft>
                <a:spcPts val="0"/>
              </a:spcAft>
            </a:defPPr>
            <a:lvl1pPr marL="0" marR="0" indent="0" algn="l" rtl="0">
              <a:lnSpc>
                <a:spcPct val="90000"/>
              </a:lnSpc>
              <a:spcBef>
                <a:spcPts val="0"/>
              </a:spcBef>
              <a:spcAft>
                <a:spcPts val="0"/>
              </a:spcAft>
              <a:buClr>
                <a:schemeClr val="dk1"/>
              </a:buClr>
              <a:buFont typeface="Quattrocento Sans"/>
              <a:buNone/>
              <a:defRPr sz="1400" b="0" i="0" u="none" strike="noStrike" cap="none" baseline="0">
                <a:solidFill>
                  <a:srgbClr val="000000"/>
                </a:solidFill>
                <a:latin typeface="Arial"/>
                <a:ea typeface="Arial"/>
                <a:cs typeface="Arial"/>
                <a:sym typeface="Arial"/>
                <a:rtl val="0"/>
              </a:defRPr>
            </a:lvl1pPr>
            <a:lvl2pPr marL="0" marR="0" indent="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pPr marL="360000">
              <a:buClr>
                <a:srgbClr val="68217A"/>
              </a:buClr>
              <a:buSzPct val="25000"/>
            </a:pPr>
            <a:r>
              <a:rPr lang="en-GB" sz="3600" dirty="0" err="1" smtClean="0">
                <a:ea typeface="Quattrocento Sans"/>
              </a:rPr>
              <a:t>Exemplos</a:t>
            </a:r>
            <a:endParaRPr lang="en-US" sz="3600" kern="0" dirty="0">
              <a:solidFill>
                <a:srgbClr val="FFFFFF"/>
              </a:solidFill>
              <a:latin typeface="Segoe UI Light" panose="020B0502040204020203" pitchFamily="34" charset="0"/>
              <a:ea typeface="Quattrocento Sans"/>
              <a:cs typeface="Segoe UI Light" panose="020B0502040204020203" pitchFamily="34" charset="0"/>
              <a:sym typeface="Quattrocento Sans"/>
            </a:endParaRPr>
          </a:p>
        </p:txBody>
      </p:sp>
      <p:graphicFrame>
        <p:nvGraphicFramePr>
          <p:cNvPr id="5" name="Tabela 4"/>
          <p:cNvGraphicFramePr>
            <a:graphicFrameLocks noGrp="1"/>
          </p:cNvGraphicFramePr>
          <p:nvPr>
            <p:extLst>
              <p:ext uri="{D42A27DB-BD31-4B8C-83A1-F6EECF244321}">
                <p14:modId xmlns:p14="http://schemas.microsoft.com/office/powerpoint/2010/main" val="3441389730"/>
              </p:ext>
            </p:extLst>
          </p:nvPr>
        </p:nvGraphicFramePr>
        <p:xfrm>
          <a:off x="135464" y="1126066"/>
          <a:ext cx="11787294" cy="4998720"/>
        </p:xfrm>
        <a:graphic>
          <a:graphicData uri="http://schemas.openxmlformats.org/drawingml/2006/table">
            <a:tbl>
              <a:tblPr firstRow="1" bandRow="1">
                <a:tableStyleId>{5C22544A-7EE6-4342-B048-85BDC9FD1C3A}</a:tableStyleId>
              </a:tblPr>
              <a:tblGrid>
                <a:gridCol w="5893647">
                  <a:extLst>
                    <a:ext uri="{9D8B030D-6E8A-4147-A177-3AD203B41FA5}">
                      <a16:colId xmlns:a16="http://schemas.microsoft.com/office/drawing/2014/main" val="20000"/>
                    </a:ext>
                  </a:extLst>
                </a:gridCol>
                <a:gridCol w="5893647">
                  <a:extLst>
                    <a:ext uri="{9D8B030D-6E8A-4147-A177-3AD203B41FA5}">
                      <a16:colId xmlns:a16="http://schemas.microsoft.com/office/drawing/2014/main" val="20001"/>
                    </a:ext>
                  </a:extLst>
                </a:gridCol>
              </a:tblGrid>
              <a:tr h="370840">
                <a:tc>
                  <a:txBody>
                    <a:bodyPr/>
                    <a:lstStyle/>
                    <a:p>
                      <a:pPr marL="304800" indent="0">
                        <a:buNone/>
                      </a:pPr>
                      <a:r>
                        <a:rPr lang="en-US" sz="1400" b="0" dirty="0" err="1" smtClean="0"/>
                        <a:t>Aluno</a:t>
                      </a:r>
                      <a:r>
                        <a:rPr lang="en-US" sz="1400" b="0" dirty="0" smtClean="0"/>
                        <a:t>(</a:t>
                      </a:r>
                      <a:r>
                        <a:rPr lang="en-US" sz="1400" b="0" dirty="0" err="1" smtClean="0"/>
                        <a:t>Codigo,Nome,Idade,UF</a:t>
                      </a:r>
                      <a:r>
                        <a:rPr lang="en-US" sz="1400" b="0" dirty="0" smtClean="0"/>
                        <a:t>)</a:t>
                      </a:r>
                    </a:p>
                    <a:p>
                      <a:pPr marL="304800" indent="0">
                        <a:buNone/>
                      </a:pPr>
                      <a:r>
                        <a:rPr lang="en-US" sz="1400" b="0" dirty="0" err="1" smtClean="0"/>
                        <a:t>Disciplina</a:t>
                      </a:r>
                      <a:r>
                        <a:rPr lang="en-US" sz="1400" b="0" dirty="0" smtClean="0"/>
                        <a:t>(</a:t>
                      </a:r>
                      <a:r>
                        <a:rPr lang="en-US" sz="1400" b="0" dirty="0" err="1" smtClean="0"/>
                        <a:t>Codigo,Nome</a:t>
                      </a:r>
                      <a:r>
                        <a:rPr lang="en-US" sz="1400" b="0" dirty="0" smtClean="0"/>
                        <a:t>)</a:t>
                      </a:r>
                    </a:p>
                    <a:p>
                      <a:pPr marL="304800" indent="0">
                        <a:buNone/>
                      </a:pPr>
                      <a:r>
                        <a:rPr lang="en-US" sz="1400" b="0" dirty="0" smtClean="0"/>
                        <a:t>Professor(</a:t>
                      </a:r>
                      <a:r>
                        <a:rPr lang="en-US" sz="1400" b="0" dirty="0" err="1" smtClean="0"/>
                        <a:t>Codigo,Nome,UF</a:t>
                      </a:r>
                      <a:r>
                        <a:rPr lang="en-US" sz="1400" b="0" dirty="0" smtClean="0"/>
                        <a:t>)</a:t>
                      </a:r>
                    </a:p>
                    <a:p>
                      <a:pPr marL="304800" indent="0">
                        <a:buNone/>
                      </a:pPr>
                      <a:r>
                        <a:rPr lang="en-US" sz="1400" b="0" dirty="0" err="1" smtClean="0"/>
                        <a:t>AlunoDisciplina</a:t>
                      </a:r>
                      <a:r>
                        <a:rPr lang="en-US" sz="1400" b="0" dirty="0" smtClean="0"/>
                        <a:t>(CodAluno,CodDisciplina,Periodo,P1,P2)</a:t>
                      </a:r>
                    </a:p>
                    <a:p>
                      <a:pPr marL="304800" indent="0">
                        <a:buNone/>
                      </a:pPr>
                      <a:r>
                        <a:rPr lang="en-US" sz="1400" b="0" dirty="0" err="1" smtClean="0"/>
                        <a:t>DisciplinaProfessor</a:t>
                      </a:r>
                      <a:r>
                        <a:rPr lang="en-US" sz="1400" b="0" dirty="0" smtClean="0"/>
                        <a:t>(</a:t>
                      </a:r>
                      <a:r>
                        <a:rPr lang="en-US" sz="1400" b="0" dirty="0" err="1" smtClean="0"/>
                        <a:t>CodDisciplina,CodProfessor,Periodo</a:t>
                      </a:r>
                      <a:r>
                        <a:rPr lang="en-US" sz="1400" b="0" dirty="0" smtClean="0"/>
                        <a:t>)</a:t>
                      </a:r>
                    </a:p>
                    <a:p>
                      <a:pPr marL="304800" indent="0">
                        <a:buNone/>
                      </a:pPr>
                      <a:endParaRPr lang="en-US" sz="1400" b="0" dirty="0" smtClean="0"/>
                    </a:p>
                    <a:p>
                      <a:pPr marL="304800" indent="0">
                        <a:buNone/>
                      </a:pPr>
                      <a:r>
                        <a:rPr lang="en-US" sz="1400" b="0" dirty="0" smtClean="0"/>
                        <a:t>1. </a:t>
                      </a:r>
                      <a:r>
                        <a:rPr lang="en-US" sz="1400" b="0" dirty="0" err="1" smtClean="0"/>
                        <a:t>Mostre</a:t>
                      </a:r>
                      <a:r>
                        <a:rPr lang="en-US" sz="1400" b="0" dirty="0" smtClean="0"/>
                        <a:t> o </a:t>
                      </a:r>
                      <a:r>
                        <a:rPr lang="en-US" sz="1400" b="0" dirty="0" err="1" smtClean="0"/>
                        <a:t>nome</a:t>
                      </a:r>
                      <a:r>
                        <a:rPr lang="en-US" sz="1400" b="0" dirty="0" smtClean="0"/>
                        <a:t> de </a:t>
                      </a:r>
                      <a:r>
                        <a:rPr lang="en-US" sz="1400" b="0" dirty="0" err="1" smtClean="0"/>
                        <a:t>todos</a:t>
                      </a:r>
                      <a:r>
                        <a:rPr lang="en-US" sz="1400" b="0" dirty="0" smtClean="0"/>
                        <a:t> </a:t>
                      </a:r>
                      <a:r>
                        <a:rPr lang="en-US" sz="1400" b="0" dirty="0" err="1" smtClean="0"/>
                        <a:t>os</a:t>
                      </a:r>
                      <a:r>
                        <a:rPr lang="en-US" sz="1400" b="0" dirty="0" smtClean="0"/>
                        <a:t> </a:t>
                      </a:r>
                      <a:r>
                        <a:rPr lang="en-US" sz="1400" b="0" dirty="0" err="1" smtClean="0"/>
                        <a:t>alunos</a:t>
                      </a:r>
                      <a:endParaRPr lang="en-US" sz="1400" b="0" dirty="0" smtClean="0"/>
                    </a:p>
                    <a:p>
                      <a:pPr marL="304800" indent="0">
                        <a:buNone/>
                      </a:pPr>
                      <a:endParaRPr lang="en-US" sz="1400" b="0" dirty="0" smtClean="0"/>
                    </a:p>
                    <a:p>
                      <a:pPr marL="304800" indent="0">
                        <a:buNone/>
                      </a:pPr>
                      <a:r>
                        <a:rPr lang="en-US" sz="1400" b="0" dirty="0" smtClean="0"/>
                        <a:t>PROJECT(</a:t>
                      </a:r>
                      <a:r>
                        <a:rPr lang="en-US" sz="1400" b="0" dirty="0" err="1" smtClean="0"/>
                        <a:t>Aluno</a:t>
                      </a:r>
                      <a:r>
                        <a:rPr lang="en-US" sz="1400" b="0" dirty="0" smtClean="0"/>
                        <a:t>)</a:t>
                      </a:r>
                    </a:p>
                    <a:p>
                      <a:pPr marL="304800" indent="0">
                        <a:buNone/>
                      </a:pPr>
                      <a:r>
                        <a:rPr lang="en-US" sz="1400" b="0" dirty="0" smtClean="0"/>
                        <a:t>Nome</a:t>
                      </a:r>
                    </a:p>
                    <a:p>
                      <a:pPr marL="304800" indent="0">
                        <a:buNone/>
                      </a:pPr>
                      <a:endParaRPr lang="en-US" sz="1400" b="0" dirty="0" smtClean="0"/>
                    </a:p>
                    <a:p>
                      <a:pPr marL="304800" indent="0">
                        <a:buNone/>
                      </a:pPr>
                      <a:r>
                        <a:rPr lang="en-US" sz="1400" b="0" dirty="0" smtClean="0"/>
                        <a:t>2. </a:t>
                      </a:r>
                      <a:r>
                        <a:rPr lang="en-US" sz="1400" b="0" dirty="0" err="1" smtClean="0"/>
                        <a:t>Quais</a:t>
                      </a:r>
                      <a:r>
                        <a:rPr lang="en-US" sz="1400" b="0" dirty="0" smtClean="0"/>
                        <a:t> </a:t>
                      </a:r>
                      <a:r>
                        <a:rPr lang="en-US" sz="1400" b="0" dirty="0" err="1" smtClean="0"/>
                        <a:t>alunos</a:t>
                      </a:r>
                      <a:r>
                        <a:rPr lang="en-US" sz="1400" b="0" dirty="0" smtClean="0"/>
                        <a:t> (</a:t>
                      </a:r>
                      <a:r>
                        <a:rPr lang="en-US" sz="1400" b="0" dirty="0" err="1" smtClean="0"/>
                        <a:t>nome</a:t>
                      </a:r>
                      <a:r>
                        <a:rPr lang="en-US" sz="1400" b="0" dirty="0" smtClean="0"/>
                        <a:t>) </a:t>
                      </a:r>
                      <a:r>
                        <a:rPr lang="en-US" sz="1400" b="0" dirty="0" err="1" smtClean="0"/>
                        <a:t>tiraram</a:t>
                      </a:r>
                      <a:r>
                        <a:rPr lang="en-US" sz="1400" b="0" dirty="0" smtClean="0"/>
                        <a:t> zero em </a:t>
                      </a:r>
                      <a:r>
                        <a:rPr lang="en-US" sz="1400" b="0" dirty="0" err="1" smtClean="0"/>
                        <a:t>alguma</a:t>
                      </a:r>
                      <a:r>
                        <a:rPr lang="en-US" sz="1400" b="0" dirty="0" smtClean="0"/>
                        <a:t> </a:t>
                      </a:r>
                      <a:r>
                        <a:rPr lang="en-US" sz="1400" b="0" dirty="0" err="1" smtClean="0"/>
                        <a:t>prova</a:t>
                      </a:r>
                      <a:r>
                        <a:rPr lang="en-US" sz="1400" b="0" dirty="0" smtClean="0"/>
                        <a:t>?</a:t>
                      </a:r>
                    </a:p>
                    <a:p>
                      <a:pPr marL="304800" indent="0">
                        <a:buNone/>
                      </a:pPr>
                      <a:endParaRPr lang="en-US" sz="1400" b="0" dirty="0" smtClean="0"/>
                    </a:p>
                    <a:p>
                      <a:pPr marL="304800" indent="0">
                        <a:buNone/>
                      </a:pPr>
                      <a:r>
                        <a:rPr lang="en-US" sz="1400" b="0" dirty="0" smtClean="0"/>
                        <a:t>PROJECT(SELECT(</a:t>
                      </a:r>
                      <a:r>
                        <a:rPr lang="en-US" sz="1400" b="0" dirty="0" err="1" smtClean="0"/>
                        <a:t>Aluno</a:t>
                      </a:r>
                      <a:r>
                        <a:rPr lang="en-US" sz="1400" b="0" dirty="0" smtClean="0"/>
                        <a:t> x </a:t>
                      </a:r>
                      <a:r>
                        <a:rPr lang="en-US" sz="1400" b="0" dirty="0" err="1" smtClean="0"/>
                        <a:t>AlunoDisciplina</a:t>
                      </a:r>
                      <a:r>
                        <a:rPr lang="en-US" sz="1400" b="0" dirty="0" smtClean="0"/>
                        <a:t>)</a:t>
                      </a:r>
                    </a:p>
                    <a:p>
                      <a:pPr marL="304800" indent="0">
                        <a:buNone/>
                      </a:pPr>
                      <a:r>
                        <a:rPr lang="en-US" sz="1400" b="0" dirty="0" err="1" smtClean="0"/>
                        <a:t>CodAluno</a:t>
                      </a:r>
                      <a:r>
                        <a:rPr lang="en-US" sz="1400" b="0" dirty="0" smtClean="0"/>
                        <a:t>=</a:t>
                      </a:r>
                      <a:r>
                        <a:rPr lang="en-US" sz="1400" b="0" dirty="0" err="1" smtClean="0"/>
                        <a:t>Codigo</a:t>
                      </a:r>
                      <a:r>
                        <a:rPr lang="en-US" sz="1400" b="0" dirty="0" smtClean="0"/>
                        <a:t>^( P1=0 v P2=0)</a:t>
                      </a:r>
                    </a:p>
                    <a:p>
                      <a:pPr marL="304800" indent="0">
                        <a:buNone/>
                      </a:pPr>
                      <a:r>
                        <a:rPr lang="en-US" sz="1400" b="0" dirty="0" err="1" smtClean="0"/>
                        <a:t>Codigo,Nome</a:t>
                      </a:r>
                      <a:endParaRPr lang="en-US" sz="1400" b="0" dirty="0" smtClean="0"/>
                    </a:p>
                    <a:p>
                      <a:pPr marL="304800" indent="0">
                        <a:buNone/>
                      </a:pPr>
                      <a:endParaRPr lang="en-US" sz="1400" b="0" dirty="0" smtClean="0"/>
                    </a:p>
                    <a:p>
                      <a:pPr marL="304800" indent="0">
                        <a:buNone/>
                      </a:pPr>
                      <a:r>
                        <a:rPr lang="en-US" sz="1400" b="0" dirty="0" smtClean="0"/>
                        <a:t>3. </a:t>
                      </a:r>
                      <a:r>
                        <a:rPr lang="en-US" sz="1400" b="0" dirty="0" err="1" smtClean="0"/>
                        <a:t>Quais</a:t>
                      </a:r>
                      <a:r>
                        <a:rPr lang="en-US" sz="1400" b="0" dirty="0" smtClean="0"/>
                        <a:t> </a:t>
                      </a:r>
                      <a:r>
                        <a:rPr lang="en-US" sz="1400" b="0" dirty="0" err="1" smtClean="0"/>
                        <a:t>disciplinas</a:t>
                      </a:r>
                      <a:r>
                        <a:rPr lang="en-US" sz="1400" b="0" dirty="0" smtClean="0"/>
                        <a:t> (</a:t>
                      </a:r>
                      <a:r>
                        <a:rPr lang="en-US" sz="1400" b="0" dirty="0" err="1" smtClean="0"/>
                        <a:t>nome</a:t>
                      </a:r>
                      <a:r>
                        <a:rPr lang="en-US" sz="1400" b="0" dirty="0" smtClean="0"/>
                        <a:t>) </a:t>
                      </a:r>
                      <a:r>
                        <a:rPr lang="en-US" sz="1400" b="0" dirty="0" err="1" smtClean="0"/>
                        <a:t>foram</a:t>
                      </a:r>
                      <a:r>
                        <a:rPr lang="en-US" sz="1400" b="0" dirty="0" smtClean="0"/>
                        <a:t> </a:t>
                      </a:r>
                      <a:r>
                        <a:rPr lang="en-US" sz="1400" b="0" dirty="0" err="1" smtClean="0"/>
                        <a:t>lecionadas</a:t>
                      </a:r>
                      <a:r>
                        <a:rPr lang="en-US" sz="1400" b="0" dirty="0" smtClean="0"/>
                        <a:t> em 02-1?</a:t>
                      </a:r>
                    </a:p>
                    <a:p>
                      <a:pPr marL="304800" indent="0">
                        <a:buNone/>
                      </a:pPr>
                      <a:endParaRPr lang="en-US" sz="1400" b="0" dirty="0" smtClean="0"/>
                    </a:p>
                    <a:p>
                      <a:pPr marL="304800" indent="0">
                        <a:buNone/>
                      </a:pPr>
                      <a:r>
                        <a:rPr lang="en-US" sz="1400" b="0" dirty="0" smtClean="0"/>
                        <a:t>PROJECT(SELECT </a:t>
                      </a:r>
                      <a:r>
                        <a:rPr lang="en-US" sz="1400" b="0" dirty="0" err="1" smtClean="0"/>
                        <a:t>Disciplina</a:t>
                      </a:r>
                      <a:r>
                        <a:rPr lang="en-US" sz="1400" b="0" dirty="0" smtClean="0"/>
                        <a:t> x </a:t>
                      </a:r>
                      <a:r>
                        <a:rPr lang="en-US" sz="1400" b="0" dirty="0" err="1" smtClean="0"/>
                        <a:t>AlunoDisciplina</a:t>
                      </a:r>
                      <a:r>
                        <a:rPr lang="en-US" sz="1400" b="0" dirty="0" smtClean="0"/>
                        <a:t>)</a:t>
                      </a:r>
                    </a:p>
                    <a:p>
                      <a:pPr marL="304800" indent="0">
                        <a:buNone/>
                      </a:pPr>
                      <a:r>
                        <a:rPr lang="en-US" sz="1400" b="0" dirty="0" err="1" smtClean="0"/>
                        <a:t>Codigo</a:t>
                      </a:r>
                      <a:r>
                        <a:rPr lang="en-US" sz="1400" b="0" dirty="0" smtClean="0"/>
                        <a:t>=</a:t>
                      </a:r>
                      <a:r>
                        <a:rPr lang="en-US" sz="1400" b="0" dirty="0" err="1" smtClean="0"/>
                        <a:t>CodDisciplina</a:t>
                      </a:r>
                      <a:r>
                        <a:rPr lang="en-US" sz="1400" b="0" dirty="0" smtClean="0"/>
                        <a:t> ^ </a:t>
                      </a:r>
                      <a:r>
                        <a:rPr lang="en-US" sz="1400" b="0" dirty="0" err="1" smtClean="0"/>
                        <a:t>Periodo</a:t>
                      </a:r>
                      <a:r>
                        <a:rPr lang="en-US" sz="1400" b="0" dirty="0" smtClean="0"/>
                        <a:t>=’02-1’</a:t>
                      </a:r>
                    </a:p>
                    <a:p>
                      <a:pPr marL="304800" indent="0">
                        <a:buNone/>
                      </a:pPr>
                      <a:r>
                        <a:rPr lang="en-US" sz="1400" b="0" dirty="0" err="1" smtClean="0"/>
                        <a:t>Codigo,Nome</a:t>
                      </a:r>
                      <a:endParaRPr lang="en-US" sz="1400" b="0" dirty="0" smtClean="0"/>
                    </a:p>
                    <a:p>
                      <a:endParaRPr lang="en-US" b="0" dirty="0"/>
                    </a:p>
                  </a:txBody>
                  <a:tcPr/>
                </a:tc>
                <a:tc>
                  <a:txBody>
                    <a:bodyPr/>
                    <a:lstStyle/>
                    <a:p>
                      <a:pPr marL="304800" indent="0">
                        <a:buNone/>
                      </a:pPr>
                      <a:r>
                        <a:rPr lang="en-US" sz="1400" b="0" dirty="0" smtClean="0"/>
                        <a:t>4. </a:t>
                      </a:r>
                      <a:r>
                        <a:rPr lang="en-US" sz="1400" b="0" dirty="0" err="1" smtClean="0"/>
                        <a:t>Quais</a:t>
                      </a:r>
                      <a:r>
                        <a:rPr lang="en-US" sz="1400" b="0" dirty="0" smtClean="0"/>
                        <a:t> </a:t>
                      </a:r>
                      <a:r>
                        <a:rPr lang="en-US" sz="1400" b="0" dirty="0" err="1" smtClean="0"/>
                        <a:t>disciplinas</a:t>
                      </a:r>
                      <a:r>
                        <a:rPr lang="en-US" sz="1400" b="0" dirty="0" smtClean="0"/>
                        <a:t> </a:t>
                      </a:r>
                      <a:r>
                        <a:rPr lang="en-US" sz="1400" b="0" dirty="0" err="1" smtClean="0"/>
                        <a:t>não</a:t>
                      </a:r>
                      <a:r>
                        <a:rPr lang="en-US" sz="1400" b="0" dirty="0" smtClean="0"/>
                        <a:t> </a:t>
                      </a:r>
                      <a:r>
                        <a:rPr lang="en-US" sz="1400" b="0" dirty="0" err="1" smtClean="0"/>
                        <a:t>foram</a:t>
                      </a:r>
                      <a:r>
                        <a:rPr lang="en-US" sz="1400" b="0" dirty="0" smtClean="0"/>
                        <a:t> </a:t>
                      </a:r>
                      <a:r>
                        <a:rPr lang="en-US" sz="1400" b="0" dirty="0" err="1" smtClean="0"/>
                        <a:t>lecionadas</a:t>
                      </a:r>
                      <a:r>
                        <a:rPr lang="en-US" sz="1400" b="0" dirty="0" smtClean="0"/>
                        <a:t> em 03-1?</a:t>
                      </a:r>
                    </a:p>
                    <a:p>
                      <a:pPr marL="304800" indent="0">
                        <a:buNone/>
                      </a:pPr>
                      <a:endParaRPr lang="en-US" sz="1400" b="0" dirty="0" smtClean="0"/>
                    </a:p>
                    <a:p>
                      <a:pPr marL="304800" indent="0">
                        <a:buNone/>
                      </a:pPr>
                      <a:r>
                        <a:rPr lang="en-US" sz="1400" b="0" dirty="0" err="1" smtClean="0"/>
                        <a:t>Disciplina</a:t>
                      </a:r>
                      <a:r>
                        <a:rPr lang="en-US" sz="1400" b="0" dirty="0" smtClean="0"/>
                        <a:t> - SELECT(</a:t>
                      </a:r>
                      <a:r>
                        <a:rPr lang="en-US" sz="1400" b="0" dirty="0" err="1" smtClean="0"/>
                        <a:t>Disciplina</a:t>
                      </a:r>
                      <a:r>
                        <a:rPr lang="en-US" sz="1400" b="0" dirty="0" smtClean="0"/>
                        <a:t> x </a:t>
                      </a:r>
                      <a:r>
                        <a:rPr lang="en-US" sz="1400" b="0" dirty="0" err="1" smtClean="0"/>
                        <a:t>AlunoDisciplina</a:t>
                      </a:r>
                      <a:r>
                        <a:rPr lang="en-US" sz="1400" b="0" dirty="0" smtClean="0"/>
                        <a:t>)</a:t>
                      </a:r>
                    </a:p>
                    <a:p>
                      <a:pPr marL="304800" indent="0">
                        <a:buNone/>
                      </a:pPr>
                      <a:r>
                        <a:rPr lang="en-US" sz="1400" b="0" dirty="0" smtClean="0"/>
                        <a:t>                      </a:t>
                      </a:r>
                      <a:r>
                        <a:rPr lang="en-US" sz="1400" b="0" dirty="0" err="1" smtClean="0"/>
                        <a:t>CodDisciplina</a:t>
                      </a:r>
                      <a:r>
                        <a:rPr lang="en-US" sz="1400" b="0" dirty="0" smtClean="0"/>
                        <a:t>=</a:t>
                      </a:r>
                      <a:r>
                        <a:rPr lang="en-US" sz="1400" b="0" dirty="0" err="1" smtClean="0"/>
                        <a:t>Codigo</a:t>
                      </a:r>
                      <a:r>
                        <a:rPr lang="en-US" sz="1400" b="0" dirty="0" smtClean="0"/>
                        <a:t> ^ </a:t>
                      </a:r>
                      <a:r>
                        <a:rPr lang="en-US" sz="1400" b="0" dirty="0" err="1" smtClean="0"/>
                        <a:t>Periodo</a:t>
                      </a:r>
                      <a:r>
                        <a:rPr lang="en-US" sz="1400" b="0" dirty="0" smtClean="0"/>
                        <a:t>=’03-1’</a:t>
                      </a:r>
                    </a:p>
                    <a:p>
                      <a:pPr marL="304800" indent="0">
                        <a:buNone/>
                      </a:pPr>
                      <a:r>
                        <a:rPr lang="en-US" sz="1400" b="0" dirty="0" smtClean="0"/>
                        <a:t>                      PROJECT</a:t>
                      </a:r>
                    </a:p>
                    <a:p>
                      <a:pPr marL="304800" indent="0">
                        <a:buNone/>
                      </a:pPr>
                      <a:r>
                        <a:rPr lang="en-US" sz="1400" b="0" dirty="0" smtClean="0"/>
                        <a:t>                      </a:t>
                      </a:r>
                      <a:r>
                        <a:rPr lang="en-US" sz="1400" b="0" dirty="0" err="1" smtClean="0"/>
                        <a:t>Disciplina.Codigo,Disciplina.Nome</a:t>
                      </a:r>
                      <a:endParaRPr lang="en-US" sz="1400" b="0" dirty="0" smtClean="0"/>
                    </a:p>
                    <a:p>
                      <a:pPr marL="304800" indent="0">
                        <a:buNone/>
                      </a:pPr>
                      <a:endParaRPr lang="en-US" sz="1400" b="0" dirty="0" smtClean="0"/>
                    </a:p>
                    <a:p>
                      <a:pPr marL="304800" indent="0">
                        <a:buNone/>
                      </a:pPr>
                      <a:r>
                        <a:rPr lang="en-US" sz="1400" b="0" dirty="0" smtClean="0"/>
                        <a:t>5. </a:t>
                      </a:r>
                      <a:r>
                        <a:rPr lang="en-US" sz="1400" b="0" dirty="0" err="1" smtClean="0"/>
                        <a:t>Mostre</a:t>
                      </a:r>
                      <a:r>
                        <a:rPr lang="en-US" sz="1400" b="0" dirty="0" smtClean="0"/>
                        <a:t> o </a:t>
                      </a:r>
                      <a:r>
                        <a:rPr lang="en-US" sz="1400" b="0" dirty="0" err="1" smtClean="0"/>
                        <a:t>nome</a:t>
                      </a:r>
                      <a:r>
                        <a:rPr lang="en-US" sz="1400" b="0" dirty="0" smtClean="0"/>
                        <a:t> do </a:t>
                      </a:r>
                      <a:r>
                        <a:rPr lang="en-US" sz="1400" b="0" dirty="0" err="1" smtClean="0"/>
                        <a:t>aluno</a:t>
                      </a:r>
                      <a:r>
                        <a:rPr lang="en-US" sz="1400" b="0" dirty="0" smtClean="0"/>
                        <a:t>, </a:t>
                      </a:r>
                      <a:r>
                        <a:rPr lang="en-US" sz="1400" b="0" dirty="0" err="1" smtClean="0"/>
                        <a:t>nome</a:t>
                      </a:r>
                      <a:r>
                        <a:rPr lang="en-US" sz="1400" b="0" dirty="0" smtClean="0"/>
                        <a:t> da </a:t>
                      </a:r>
                      <a:r>
                        <a:rPr lang="en-US" sz="1400" b="0" dirty="0" err="1" smtClean="0"/>
                        <a:t>disciplina</a:t>
                      </a:r>
                      <a:r>
                        <a:rPr lang="en-US" sz="1400" b="0" dirty="0" smtClean="0"/>
                        <a:t>, </a:t>
                      </a:r>
                      <a:r>
                        <a:rPr lang="en-US" sz="1400" b="0" dirty="0" err="1" smtClean="0"/>
                        <a:t>período</a:t>
                      </a:r>
                      <a:r>
                        <a:rPr lang="en-US" sz="1400" b="0" dirty="0" smtClean="0"/>
                        <a:t>, </a:t>
                      </a:r>
                      <a:r>
                        <a:rPr lang="en-US" sz="1400" b="0" dirty="0" err="1" smtClean="0"/>
                        <a:t>nome</a:t>
                      </a:r>
                      <a:r>
                        <a:rPr lang="en-US" sz="1400" b="0" dirty="0" smtClean="0"/>
                        <a:t> do professor, P1 e P2.</a:t>
                      </a:r>
                    </a:p>
                    <a:p>
                      <a:pPr marL="304800" indent="0">
                        <a:buNone/>
                      </a:pPr>
                      <a:endParaRPr lang="en-US" sz="1400" b="0" dirty="0" smtClean="0"/>
                    </a:p>
                    <a:p>
                      <a:pPr marL="304800" indent="0">
                        <a:buNone/>
                      </a:pPr>
                      <a:r>
                        <a:rPr lang="en-US" sz="1400" b="0" dirty="0" smtClean="0"/>
                        <a:t>SELECT(</a:t>
                      </a:r>
                      <a:r>
                        <a:rPr lang="en-US" sz="1400" b="0" dirty="0" err="1" smtClean="0"/>
                        <a:t>Aluno</a:t>
                      </a:r>
                      <a:r>
                        <a:rPr lang="en-US" sz="1400" b="0" dirty="0" smtClean="0"/>
                        <a:t> x </a:t>
                      </a:r>
                      <a:r>
                        <a:rPr lang="en-US" sz="1400" b="0" dirty="0" err="1" smtClean="0"/>
                        <a:t>AlunoDisciplina</a:t>
                      </a:r>
                      <a:r>
                        <a:rPr lang="en-US" sz="1400" b="0" dirty="0" smtClean="0"/>
                        <a:t> x </a:t>
                      </a:r>
                      <a:r>
                        <a:rPr lang="en-US" sz="1400" b="0" dirty="0" err="1" smtClean="0"/>
                        <a:t>Disciplina</a:t>
                      </a:r>
                      <a:r>
                        <a:rPr lang="en-US" sz="1400" b="0" dirty="0" smtClean="0"/>
                        <a:t> x </a:t>
                      </a:r>
                      <a:r>
                        <a:rPr lang="en-US" sz="1400" b="0" dirty="0" err="1" smtClean="0"/>
                        <a:t>DisciplinaProfessor</a:t>
                      </a:r>
                      <a:r>
                        <a:rPr lang="en-US" sz="1400" b="0" dirty="0" smtClean="0"/>
                        <a:t> x Professor)</a:t>
                      </a:r>
                    </a:p>
                    <a:p>
                      <a:pPr marL="304800" indent="0">
                        <a:buNone/>
                      </a:pPr>
                      <a:r>
                        <a:rPr lang="en-US" sz="1400" b="0" dirty="0" err="1" smtClean="0"/>
                        <a:t>Aluno.Codigo</a:t>
                      </a:r>
                      <a:r>
                        <a:rPr lang="en-US" sz="1400" b="0" dirty="0" smtClean="0"/>
                        <a:t> = </a:t>
                      </a:r>
                      <a:r>
                        <a:rPr lang="en-US" sz="1400" b="0" dirty="0" err="1" smtClean="0"/>
                        <a:t>AlunoDisciplina.CodAluno</a:t>
                      </a:r>
                      <a:r>
                        <a:rPr lang="en-US" sz="1400" b="0" dirty="0" smtClean="0"/>
                        <a:t> ^</a:t>
                      </a:r>
                    </a:p>
                    <a:p>
                      <a:pPr marL="304800" indent="0">
                        <a:buNone/>
                      </a:pPr>
                      <a:r>
                        <a:rPr lang="en-US" sz="1400" b="0" dirty="0" err="1" smtClean="0"/>
                        <a:t>AlunoDisciplina.CodDisciplina</a:t>
                      </a:r>
                      <a:r>
                        <a:rPr lang="en-US" sz="1400" b="0" dirty="0" smtClean="0"/>
                        <a:t> = </a:t>
                      </a:r>
                      <a:r>
                        <a:rPr lang="en-US" sz="1400" b="0" dirty="0" err="1" smtClean="0"/>
                        <a:t>Disciplina.Codigo</a:t>
                      </a:r>
                      <a:r>
                        <a:rPr lang="en-US" sz="1400" b="0" dirty="0" smtClean="0"/>
                        <a:t> ^</a:t>
                      </a:r>
                    </a:p>
                    <a:p>
                      <a:pPr marL="304800" indent="0">
                        <a:buNone/>
                      </a:pPr>
                      <a:r>
                        <a:rPr lang="en-US" sz="1400" b="0" dirty="0" err="1" smtClean="0"/>
                        <a:t>Disciplina.Codigo</a:t>
                      </a:r>
                      <a:r>
                        <a:rPr lang="en-US" sz="1400" b="0" dirty="0" smtClean="0"/>
                        <a:t> = </a:t>
                      </a:r>
                      <a:r>
                        <a:rPr lang="en-US" sz="1400" b="0" dirty="0" err="1" smtClean="0"/>
                        <a:t>DisciplinaProfessor.CodDisciplina</a:t>
                      </a:r>
                      <a:r>
                        <a:rPr lang="en-US" sz="1400" b="0" dirty="0" smtClean="0"/>
                        <a:t> ^</a:t>
                      </a:r>
                    </a:p>
                    <a:p>
                      <a:pPr marL="304800" indent="0">
                        <a:buNone/>
                      </a:pPr>
                      <a:r>
                        <a:rPr lang="en-US" sz="1400" b="0" dirty="0" err="1" smtClean="0"/>
                        <a:t>CodProfessor</a:t>
                      </a:r>
                      <a:r>
                        <a:rPr lang="en-US" sz="1400" b="0" dirty="0" smtClean="0"/>
                        <a:t> = </a:t>
                      </a:r>
                      <a:r>
                        <a:rPr lang="en-US" sz="1400" b="0" dirty="0" err="1" smtClean="0"/>
                        <a:t>Professor.Codigo</a:t>
                      </a:r>
                      <a:endParaRPr lang="en-US" sz="1400" b="0" dirty="0" smtClean="0"/>
                    </a:p>
                    <a:p>
                      <a:pPr marL="304800" indent="0">
                        <a:buNone/>
                      </a:pPr>
                      <a:r>
                        <a:rPr lang="en-US" sz="1400" b="0" dirty="0" smtClean="0"/>
                        <a:t>PROJECT</a:t>
                      </a:r>
                    </a:p>
                    <a:p>
                      <a:pPr marL="304800" indent="0">
                        <a:buNone/>
                      </a:pPr>
                      <a:r>
                        <a:rPr lang="en-US" sz="1400" b="0" dirty="0" smtClean="0"/>
                        <a:t>Professor.Nome,P1,P2</a:t>
                      </a:r>
                    </a:p>
                    <a:p>
                      <a:pPr marL="304800" indent="0">
                        <a:buNone/>
                      </a:pPr>
                      <a:endParaRPr lang="en-US" sz="1400" b="0" dirty="0" smtClean="0"/>
                    </a:p>
                    <a:p>
                      <a:endParaRPr lang="en-US" b="0" dirty="0"/>
                    </a:p>
                  </a:txBody>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04402642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sz="8000" dirty="0" smtClean="0"/>
              <a:t>Aula 04</a:t>
            </a:r>
            <a:endParaRPr lang="en-US" sz="8000" dirty="0"/>
          </a:p>
        </p:txBody>
      </p:sp>
    </p:spTree>
    <p:extLst>
      <p:ext uri="{BB962C8B-B14F-4D97-AF65-F5344CB8AC3E}">
        <p14:creationId xmlns:p14="http://schemas.microsoft.com/office/powerpoint/2010/main" val="215093314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sz="6600" dirty="0" err="1" smtClean="0"/>
              <a:t>Modelo</a:t>
            </a:r>
            <a:r>
              <a:rPr lang="en-US" sz="6600" dirty="0" smtClean="0"/>
              <a:t> </a:t>
            </a:r>
            <a:r>
              <a:rPr lang="en-US" sz="6600" dirty="0" err="1" smtClean="0"/>
              <a:t>Relacional</a:t>
            </a:r>
            <a:endParaRPr lang="en-US" sz="6600" dirty="0"/>
          </a:p>
        </p:txBody>
      </p:sp>
    </p:spTree>
    <p:extLst>
      <p:ext uri="{BB962C8B-B14F-4D97-AF65-F5344CB8AC3E}">
        <p14:creationId xmlns:p14="http://schemas.microsoft.com/office/powerpoint/2010/main" val="289496889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232"/>
        <p:cNvGrpSpPr/>
        <p:nvPr/>
      </p:nvGrpSpPr>
      <p:grpSpPr>
        <a:xfrm>
          <a:off x="0" y="0"/>
          <a:ext cx="0" cy="0"/>
          <a:chOff x="0" y="0"/>
          <a:chExt cx="0" cy="0"/>
        </a:xfrm>
      </p:grpSpPr>
      <p:sp>
        <p:nvSpPr>
          <p:cNvPr id="8" name="Shape 494"/>
          <p:cNvSpPr txBox="1">
            <a:spLocks/>
          </p:cNvSpPr>
          <p:nvPr/>
        </p:nvSpPr>
        <p:spPr>
          <a:xfrm>
            <a:off x="0" y="0"/>
            <a:ext cx="12191999" cy="979136"/>
          </a:xfrm>
          <a:prstGeom prst="rect">
            <a:avLst/>
          </a:prstGeom>
          <a:solidFill>
            <a:srgbClr val="008272"/>
          </a:solidFill>
          <a:ln>
            <a:noFill/>
          </a:ln>
        </p:spPr>
        <p:txBody>
          <a:bodyPr lIns="0" tIns="0" rIns="0" bIns="0" anchor="ctr" anchorCtr="0">
            <a:noAutofit/>
          </a:bodyPr>
          <a:lstStyle>
            <a:defPPr marR="0" algn="l" rtl="0">
              <a:lnSpc>
                <a:spcPct val="100000"/>
              </a:lnSpc>
              <a:spcBef>
                <a:spcPts val="0"/>
              </a:spcBef>
              <a:spcAft>
                <a:spcPts val="0"/>
              </a:spcAft>
            </a:defPPr>
            <a:lvl1pPr marL="0" marR="0" indent="0" algn="l" rtl="0">
              <a:lnSpc>
                <a:spcPct val="90000"/>
              </a:lnSpc>
              <a:spcBef>
                <a:spcPts val="0"/>
              </a:spcBef>
              <a:spcAft>
                <a:spcPts val="0"/>
              </a:spcAft>
              <a:buClr>
                <a:schemeClr val="dk1"/>
              </a:buClr>
              <a:buFont typeface="Quattrocento Sans"/>
              <a:buNone/>
              <a:defRPr sz="1400" b="0" i="0" u="none" strike="noStrike" cap="none" baseline="0">
                <a:solidFill>
                  <a:srgbClr val="000000"/>
                </a:solidFill>
                <a:latin typeface="Arial"/>
                <a:ea typeface="Arial"/>
                <a:cs typeface="Arial"/>
                <a:sym typeface="Arial"/>
                <a:rtl val="0"/>
              </a:defRPr>
            </a:lvl1pPr>
            <a:lvl2pPr marL="0" marR="0" indent="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pPr marL="360000">
              <a:buClr>
                <a:srgbClr val="68217A"/>
              </a:buClr>
              <a:buSzPct val="25000"/>
            </a:pPr>
            <a:r>
              <a:rPr lang="en-GB" altLang="pt-BR" sz="3600" dirty="0" err="1"/>
              <a:t>Modelo</a:t>
            </a:r>
            <a:r>
              <a:rPr lang="en-GB" altLang="pt-BR" sz="3600" dirty="0"/>
              <a:t> </a:t>
            </a:r>
            <a:r>
              <a:rPr lang="en-GB" altLang="pt-BR" sz="3600" dirty="0" err="1"/>
              <a:t>R</a:t>
            </a:r>
            <a:r>
              <a:rPr lang="en-GB" altLang="pt-BR" sz="3600" dirty="0" err="1" smtClean="0"/>
              <a:t>elacional</a:t>
            </a:r>
            <a:endParaRPr lang="en-US" sz="3600" kern="0" dirty="0">
              <a:solidFill>
                <a:srgbClr val="FFFFFF"/>
              </a:solidFill>
              <a:latin typeface="Segoe UI Light" panose="020B0502040204020203" pitchFamily="34" charset="0"/>
              <a:ea typeface="Quattrocento Sans"/>
              <a:cs typeface="Segoe UI Light" panose="020B0502040204020203" pitchFamily="34" charset="0"/>
              <a:sym typeface="Quattrocento Sans"/>
            </a:endParaRPr>
          </a:p>
        </p:txBody>
      </p:sp>
      <p:sp>
        <p:nvSpPr>
          <p:cNvPr id="4" name="Rectangle 2"/>
          <p:cNvSpPr txBox="1">
            <a:spLocks noChangeArrowheads="1"/>
          </p:cNvSpPr>
          <p:nvPr/>
        </p:nvSpPr>
        <p:spPr>
          <a:xfrm>
            <a:off x="694268" y="1311366"/>
            <a:ext cx="10608732" cy="550279"/>
          </a:xfrm>
          <a:prstGeom prst="rect">
            <a:avLst/>
          </a:prstGeom>
        </p:spPr>
        <p:txBody>
          <a:bodyPr wrap="square">
            <a:spAutoFit/>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pPr>
              <a:lnSpc>
                <a:spcPct val="93000"/>
              </a:lnSpc>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altLang="pt-BR" sz="3200" kern="0" dirty="0" err="1" smtClean="0"/>
              <a:t>Implementa</a:t>
            </a:r>
            <a:r>
              <a:rPr lang="en-GB" altLang="pt-BR" sz="3200" kern="0" dirty="0" smtClean="0"/>
              <a:t> o MER – </a:t>
            </a:r>
            <a:r>
              <a:rPr lang="en-GB" altLang="pt-BR" sz="3200" kern="0" dirty="0" err="1" smtClean="0"/>
              <a:t>Modelo</a:t>
            </a:r>
            <a:r>
              <a:rPr lang="en-GB" altLang="pt-BR" sz="3200" kern="0" dirty="0" smtClean="0"/>
              <a:t> </a:t>
            </a:r>
            <a:r>
              <a:rPr lang="en-GB" altLang="pt-BR" sz="3200" kern="0" dirty="0" err="1" smtClean="0"/>
              <a:t>Entidade-Relacionamento</a:t>
            </a:r>
            <a:endParaRPr lang="en-GB" altLang="pt-BR" sz="3200" b="1" i="1" kern="0" dirty="0" smtClean="0"/>
          </a:p>
        </p:txBody>
      </p:sp>
    </p:spTree>
    <p:custDataLst>
      <p:tags r:id="rId1"/>
    </p:custDataLst>
    <p:extLst>
      <p:ext uri="{BB962C8B-B14F-4D97-AF65-F5344CB8AC3E}">
        <p14:creationId xmlns:p14="http://schemas.microsoft.com/office/powerpoint/2010/main" val="734462515"/>
      </p:ext>
    </p:extLst>
  </p:cSld>
  <p:clrMapOvr>
    <a:masterClrMapping/>
  </p:clrMapOvr>
  <p:transition>
    <p:fad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232"/>
        <p:cNvGrpSpPr/>
        <p:nvPr/>
      </p:nvGrpSpPr>
      <p:grpSpPr>
        <a:xfrm>
          <a:off x="0" y="0"/>
          <a:ext cx="0" cy="0"/>
          <a:chOff x="0" y="0"/>
          <a:chExt cx="0" cy="0"/>
        </a:xfrm>
      </p:grpSpPr>
      <p:sp>
        <p:nvSpPr>
          <p:cNvPr id="8" name="Shape 494"/>
          <p:cNvSpPr txBox="1">
            <a:spLocks/>
          </p:cNvSpPr>
          <p:nvPr/>
        </p:nvSpPr>
        <p:spPr>
          <a:xfrm>
            <a:off x="0" y="0"/>
            <a:ext cx="12191999" cy="979136"/>
          </a:xfrm>
          <a:prstGeom prst="rect">
            <a:avLst/>
          </a:prstGeom>
          <a:solidFill>
            <a:srgbClr val="008272"/>
          </a:solidFill>
          <a:ln>
            <a:noFill/>
          </a:ln>
        </p:spPr>
        <p:txBody>
          <a:bodyPr lIns="0" tIns="0" rIns="0" bIns="0" anchor="ctr" anchorCtr="0">
            <a:noAutofit/>
          </a:bodyPr>
          <a:lstStyle>
            <a:defPPr marR="0" algn="l" rtl="0">
              <a:lnSpc>
                <a:spcPct val="100000"/>
              </a:lnSpc>
              <a:spcBef>
                <a:spcPts val="0"/>
              </a:spcBef>
              <a:spcAft>
                <a:spcPts val="0"/>
              </a:spcAft>
            </a:defPPr>
            <a:lvl1pPr marL="0" marR="0" indent="0" algn="l" rtl="0">
              <a:lnSpc>
                <a:spcPct val="90000"/>
              </a:lnSpc>
              <a:spcBef>
                <a:spcPts val="0"/>
              </a:spcBef>
              <a:spcAft>
                <a:spcPts val="0"/>
              </a:spcAft>
              <a:buClr>
                <a:schemeClr val="dk1"/>
              </a:buClr>
              <a:buFont typeface="Quattrocento Sans"/>
              <a:buNone/>
              <a:defRPr sz="1400" b="0" i="0" u="none" strike="noStrike" cap="none" baseline="0">
                <a:solidFill>
                  <a:srgbClr val="000000"/>
                </a:solidFill>
                <a:latin typeface="Arial"/>
                <a:ea typeface="Arial"/>
                <a:cs typeface="Arial"/>
                <a:sym typeface="Arial"/>
                <a:rtl val="0"/>
              </a:defRPr>
            </a:lvl1pPr>
            <a:lvl2pPr marL="0" marR="0" indent="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pPr marL="360000">
              <a:buClr>
                <a:srgbClr val="68217A"/>
              </a:buClr>
              <a:buSzPct val="25000"/>
            </a:pPr>
            <a:r>
              <a:rPr lang="en-GB" altLang="pt-BR" sz="3600" dirty="0" err="1"/>
              <a:t>Modelo</a:t>
            </a:r>
            <a:r>
              <a:rPr lang="en-GB" altLang="pt-BR" sz="3600" dirty="0"/>
              <a:t> </a:t>
            </a:r>
            <a:r>
              <a:rPr lang="en-GB" altLang="pt-BR" sz="3600" dirty="0" err="1"/>
              <a:t>R</a:t>
            </a:r>
            <a:r>
              <a:rPr lang="en-GB" altLang="pt-BR" sz="3600" dirty="0" err="1" smtClean="0"/>
              <a:t>elacional</a:t>
            </a:r>
            <a:endParaRPr lang="en-US" sz="3600" kern="0" dirty="0">
              <a:solidFill>
                <a:srgbClr val="FFFFFF"/>
              </a:solidFill>
              <a:latin typeface="Segoe UI Light" panose="020B0502040204020203" pitchFamily="34" charset="0"/>
              <a:ea typeface="Quattrocento Sans"/>
              <a:cs typeface="Segoe UI Light" panose="020B0502040204020203" pitchFamily="34" charset="0"/>
              <a:sym typeface="Quattrocento Sans"/>
            </a:endParaRPr>
          </a:p>
        </p:txBody>
      </p:sp>
      <p:sp>
        <p:nvSpPr>
          <p:cNvPr id="4" name="Rectangle 2"/>
          <p:cNvSpPr txBox="1">
            <a:spLocks noChangeArrowheads="1"/>
          </p:cNvSpPr>
          <p:nvPr/>
        </p:nvSpPr>
        <p:spPr>
          <a:xfrm>
            <a:off x="694268" y="1311366"/>
            <a:ext cx="10608732" cy="5129738"/>
          </a:xfrm>
          <a:prstGeom prst="rect">
            <a:avLst/>
          </a:prstGeom>
        </p:spPr>
        <p:txBody>
          <a:bodyPr wrap="square">
            <a:spAutoFit/>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pPr>
              <a:lnSpc>
                <a:spcPct val="93000"/>
              </a:lnSpc>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altLang="pt-BR" sz="3200" kern="0" dirty="0" err="1" smtClean="0"/>
              <a:t>Exemplo</a:t>
            </a:r>
            <a:r>
              <a:rPr lang="en-GB" altLang="pt-BR" sz="3200" kern="0" dirty="0" smtClean="0"/>
              <a:t> de um </a:t>
            </a:r>
            <a:r>
              <a:rPr lang="en-GB" altLang="pt-BR" sz="3200" kern="0" dirty="0" err="1" smtClean="0"/>
              <a:t>esquema</a:t>
            </a:r>
            <a:r>
              <a:rPr lang="en-GB" altLang="pt-BR" sz="3200" kern="0" dirty="0" smtClean="0"/>
              <a:t> de </a:t>
            </a:r>
            <a:r>
              <a:rPr lang="en-GB" altLang="pt-BR" sz="3200" kern="0" dirty="0" err="1" smtClean="0"/>
              <a:t>relação</a:t>
            </a:r>
            <a:r>
              <a:rPr lang="en-GB" altLang="pt-BR" sz="3200" kern="0" dirty="0" smtClean="0"/>
              <a:t>:</a:t>
            </a:r>
          </a:p>
          <a:p>
            <a:pPr marL="0" lvl="1">
              <a:lnSpc>
                <a:spcPct val="93000"/>
              </a:lnSpc>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endParaRPr lang="en-GB" altLang="pt-BR" sz="3200" kern="0" dirty="0" smtClean="0"/>
          </a:p>
          <a:p>
            <a:pPr marL="0" lvl="1">
              <a:lnSpc>
                <a:spcPct val="93000"/>
              </a:lnSpc>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altLang="pt-BR" sz="3200" kern="0" dirty="0" smtClean="0"/>
              <a:t>Nome = </a:t>
            </a:r>
            <a:r>
              <a:rPr lang="en-GB" altLang="pt-BR" sz="3200" kern="0" dirty="0" err="1" smtClean="0"/>
              <a:t>Alunos</a:t>
            </a:r>
            <a:endParaRPr lang="en-GB" altLang="pt-BR" sz="3200" kern="0" dirty="0" smtClean="0"/>
          </a:p>
          <a:p>
            <a:pPr marL="0" lvl="1">
              <a:lnSpc>
                <a:spcPct val="93000"/>
              </a:lnSpc>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endParaRPr lang="en-GB" altLang="pt-BR" sz="3200" kern="0" dirty="0" smtClean="0"/>
          </a:p>
          <a:p>
            <a:pPr marL="0" lvl="1">
              <a:lnSpc>
                <a:spcPct val="93000"/>
              </a:lnSpc>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altLang="pt-BR" sz="3200" kern="0" dirty="0" smtClean="0"/>
              <a:t>Campos = ID, </a:t>
            </a:r>
            <a:r>
              <a:rPr lang="en-GB" altLang="pt-BR" sz="3200" kern="0" dirty="0" err="1" smtClean="0"/>
              <a:t>nome</a:t>
            </a:r>
            <a:r>
              <a:rPr lang="en-GB" altLang="pt-BR" sz="3200" kern="0" dirty="0" smtClean="0"/>
              <a:t>, </a:t>
            </a:r>
            <a:r>
              <a:rPr lang="en-GB" altLang="pt-BR" sz="3200" kern="0" dirty="0" err="1" smtClean="0"/>
              <a:t>idade</a:t>
            </a:r>
            <a:r>
              <a:rPr lang="en-GB" altLang="pt-BR" sz="3200" kern="0" dirty="0" smtClean="0"/>
              <a:t>, </a:t>
            </a:r>
            <a:r>
              <a:rPr lang="en-GB" altLang="pt-BR" sz="3200" kern="0" dirty="0" err="1" smtClean="0"/>
              <a:t>série</a:t>
            </a:r>
            <a:endParaRPr lang="en-GB" altLang="pt-BR" sz="3200" kern="0" dirty="0" smtClean="0"/>
          </a:p>
          <a:p>
            <a:pPr marL="0" lvl="1">
              <a:lnSpc>
                <a:spcPct val="93000"/>
              </a:lnSpc>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endParaRPr lang="en-GB" altLang="pt-BR" sz="3200" kern="0" dirty="0" smtClean="0"/>
          </a:p>
          <a:p>
            <a:pPr marL="0" lvl="1">
              <a:lnSpc>
                <a:spcPct val="93000"/>
              </a:lnSpc>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altLang="pt-BR" sz="3200" kern="0" dirty="0" err="1" smtClean="0"/>
              <a:t>Domínios</a:t>
            </a:r>
            <a:r>
              <a:rPr lang="en-GB" altLang="pt-BR" sz="3200" kern="0" dirty="0" smtClean="0"/>
              <a:t> = </a:t>
            </a:r>
            <a:r>
              <a:rPr lang="en-GB" altLang="pt-BR" sz="3200" i="1" kern="0" dirty="0" smtClean="0"/>
              <a:t>string, string, integer, integer</a:t>
            </a:r>
            <a:br>
              <a:rPr lang="en-GB" altLang="pt-BR" sz="3200" i="1" kern="0" dirty="0" smtClean="0"/>
            </a:br>
            <a:r>
              <a:rPr lang="en-GB" altLang="pt-BR" sz="3200" i="1" kern="0" dirty="0" smtClean="0"/>
              <a:t/>
            </a:r>
            <a:br>
              <a:rPr lang="en-GB" altLang="pt-BR" sz="3200" i="1" kern="0" dirty="0" smtClean="0"/>
            </a:br>
            <a:r>
              <a:rPr lang="en-GB" altLang="pt-BR" sz="3200" i="1" kern="0" dirty="0" smtClean="0"/>
              <a:t/>
            </a:r>
            <a:br>
              <a:rPr lang="en-GB" altLang="pt-BR" sz="3200" i="1" kern="0" dirty="0" smtClean="0"/>
            </a:br>
            <a:r>
              <a:rPr lang="en-GB" altLang="pt-BR" sz="3200" b="1" i="1" kern="0" dirty="0" err="1" smtClean="0"/>
              <a:t>Alunos</a:t>
            </a:r>
            <a:r>
              <a:rPr lang="en-GB" altLang="pt-BR" sz="3200" b="1" i="1" kern="0" dirty="0" smtClean="0"/>
              <a:t>(ID: string, </a:t>
            </a:r>
            <a:r>
              <a:rPr lang="en-GB" altLang="pt-BR" sz="3200" b="1" i="1" kern="0" dirty="0" err="1" smtClean="0"/>
              <a:t>nome</a:t>
            </a:r>
            <a:r>
              <a:rPr lang="en-GB" altLang="pt-BR" sz="3200" b="1" i="1" kern="0" dirty="0" smtClean="0"/>
              <a:t>: string,</a:t>
            </a:r>
            <a:br>
              <a:rPr lang="en-GB" altLang="pt-BR" sz="3200" b="1" i="1" kern="0" dirty="0" smtClean="0"/>
            </a:br>
            <a:r>
              <a:rPr lang="en-GB" altLang="pt-BR" sz="3200" b="1" i="1" kern="0" dirty="0" smtClean="0"/>
              <a:t>       </a:t>
            </a:r>
            <a:r>
              <a:rPr lang="en-GB" altLang="pt-BR" sz="3200" b="1" i="1" kern="0" dirty="0" err="1" smtClean="0"/>
              <a:t>idade</a:t>
            </a:r>
            <a:r>
              <a:rPr lang="en-GB" altLang="pt-BR" sz="3200" b="1" i="1" kern="0" dirty="0" smtClean="0"/>
              <a:t>: integer, </a:t>
            </a:r>
            <a:r>
              <a:rPr lang="en-GB" altLang="pt-BR" sz="3200" b="1" i="1" kern="0" dirty="0" err="1" smtClean="0"/>
              <a:t>série</a:t>
            </a:r>
            <a:r>
              <a:rPr lang="en-GB" altLang="pt-BR" sz="3200" b="1" i="1" kern="0" dirty="0" smtClean="0"/>
              <a:t>: integer)</a:t>
            </a:r>
          </a:p>
        </p:txBody>
      </p:sp>
    </p:spTree>
    <p:custDataLst>
      <p:tags r:id="rId1"/>
    </p:custDataLst>
    <p:extLst>
      <p:ext uri="{BB962C8B-B14F-4D97-AF65-F5344CB8AC3E}">
        <p14:creationId xmlns:p14="http://schemas.microsoft.com/office/powerpoint/2010/main" val="418445651"/>
      </p:ext>
    </p:extLst>
  </p:cSld>
  <p:clrMapOvr>
    <a:masterClrMapping/>
  </p:clrMapOvr>
  <p:transition>
    <p:fade/>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232"/>
        <p:cNvGrpSpPr/>
        <p:nvPr/>
      </p:nvGrpSpPr>
      <p:grpSpPr>
        <a:xfrm>
          <a:off x="0" y="0"/>
          <a:ext cx="0" cy="0"/>
          <a:chOff x="0" y="0"/>
          <a:chExt cx="0" cy="0"/>
        </a:xfrm>
      </p:grpSpPr>
      <p:sp>
        <p:nvSpPr>
          <p:cNvPr id="8" name="Shape 494"/>
          <p:cNvSpPr txBox="1">
            <a:spLocks/>
          </p:cNvSpPr>
          <p:nvPr/>
        </p:nvSpPr>
        <p:spPr>
          <a:xfrm>
            <a:off x="0" y="0"/>
            <a:ext cx="12191999" cy="979136"/>
          </a:xfrm>
          <a:prstGeom prst="rect">
            <a:avLst/>
          </a:prstGeom>
          <a:solidFill>
            <a:srgbClr val="008272"/>
          </a:solidFill>
          <a:ln>
            <a:noFill/>
          </a:ln>
        </p:spPr>
        <p:txBody>
          <a:bodyPr lIns="0" tIns="0" rIns="0" bIns="0" anchor="ctr" anchorCtr="0">
            <a:noAutofit/>
          </a:bodyPr>
          <a:lstStyle>
            <a:defPPr marR="0" algn="l" rtl="0">
              <a:lnSpc>
                <a:spcPct val="100000"/>
              </a:lnSpc>
              <a:spcBef>
                <a:spcPts val="0"/>
              </a:spcBef>
              <a:spcAft>
                <a:spcPts val="0"/>
              </a:spcAft>
            </a:defPPr>
            <a:lvl1pPr marL="0" marR="0" indent="0" algn="l" rtl="0">
              <a:lnSpc>
                <a:spcPct val="90000"/>
              </a:lnSpc>
              <a:spcBef>
                <a:spcPts val="0"/>
              </a:spcBef>
              <a:spcAft>
                <a:spcPts val="0"/>
              </a:spcAft>
              <a:buClr>
                <a:schemeClr val="dk1"/>
              </a:buClr>
              <a:buFont typeface="Quattrocento Sans"/>
              <a:buNone/>
              <a:defRPr sz="1400" b="0" i="0" u="none" strike="noStrike" cap="none" baseline="0">
                <a:solidFill>
                  <a:srgbClr val="000000"/>
                </a:solidFill>
                <a:latin typeface="Arial"/>
                <a:ea typeface="Arial"/>
                <a:cs typeface="Arial"/>
                <a:sym typeface="Arial"/>
                <a:rtl val="0"/>
              </a:defRPr>
            </a:lvl1pPr>
            <a:lvl2pPr marL="0" marR="0" indent="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pPr marL="360000">
              <a:buClr>
                <a:srgbClr val="68217A"/>
              </a:buClr>
              <a:buSzPct val="25000"/>
            </a:pPr>
            <a:r>
              <a:rPr lang="en-GB" altLang="pt-BR" sz="3600" dirty="0" err="1"/>
              <a:t>Modelo</a:t>
            </a:r>
            <a:r>
              <a:rPr lang="en-GB" altLang="pt-BR" sz="3600" dirty="0"/>
              <a:t> </a:t>
            </a:r>
            <a:r>
              <a:rPr lang="en-GB" altLang="pt-BR" sz="3600" dirty="0" err="1"/>
              <a:t>R</a:t>
            </a:r>
            <a:r>
              <a:rPr lang="en-GB" altLang="pt-BR" sz="3600" dirty="0" err="1" smtClean="0"/>
              <a:t>elacional</a:t>
            </a:r>
            <a:endParaRPr lang="en-US" sz="3600" kern="0" dirty="0">
              <a:solidFill>
                <a:srgbClr val="FFFFFF"/>
              </a:solidFill>
              <a:latin typeface="Segoe UI Light" panose="020B0502040204020203" pitchFamily="34" charset="0"/>
              <a:ea typeface="Quattrocento Sans"/>
              <a:cs typeface="Segoe UI Light" panose="020B0502040204020203" pitchFamily="34" charset="0"/>
              <a:sym typeface="Quattrocento Sans"/>
            </a:endParaRPr>
          </a:p>
        </p:txBody>
      </p:sp>
      <p:sp>
        <p:nvSpPr>
          <p:cNvPr id="3" name="Rectangle 2"/>
          <p:cNvSpPr txBox="1">
            <a:spLocks noChangeArrowheads="1"/>
          </p:cNvSpPr>
          <p:nvPr/>
        </p:nvSpPr>
        <p:spPr>
          <a:xfrm>
            <a:off x="482600" y="1603066"/>
            <a:ext cx="11133667" cy="3755900"/>
          </a:xfrm>
          <a:prstGeom prst="rect">
            <a:avLst/>
          </a:prstGeom>
        </p:spPr>
        <p:txBody>
          <a:bodyPr wrap="square">
            <a:spAutoFit/>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pPr>
              <a:lnSpc>
                <a:spcPct val="93000"/>
              </a:lnSpc>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altLang="pt-BR" sz="3200" kern="0" dirty="0" err="1" smtClean="0"/>
              <a:t>Instância</a:t>
            </a:r>
            <a:r>
              <a:rPr lang="en-GB" altLang="pt-BR" sz="3200" kern="0" dirty="0" smtClean="0"/>
              <a:t> = </a:t>
            </a:r>
            <a:r>
              <a:rPr lang="en-GB" altLang="pt-BR" sz="3200" kern="0" dirty="0" err="1" smtClean="0"/>
              <a:t>conjunto</a:t>
            </a:r>
            <a:r>
              <a:rPr lang="en-GB" altLang="pt-BR" sz="3200" kern="0" dirty="0" smtClean="0"/>
              <a:t> de </a:t>
            </a:r>
            <a:r>
              <a:rPr lang="en-GB" altLang="pt-BR" sz="3200" kern="0" dirty="0" err="1" smtClean="0"/>
              <a:t>registros</a:t>
            </a:r>
            <a:r>
              <a:rPr lang="en-GB" altLang="pt-BR" sz="3200" kern="0" dirty="0" smtClean="0"/>
              <a:t>.</a:t>
            </a:r>
          </a:p>
          <a:p>
            <a:pPr>
              <a:lnSpc>
                <a:spcPct val="93000"/>
              </a:lnSpc>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endParaRPr lang="en-GB" altLang="pt-BR" sz="3200" kern="0" dirty="0" smtClean="0"/>
          </a:p>
          <a:p>
            <a:pPr>
              <a:lnSpc>
                <a:spcPct val="93000"/>
              </a:lnSpc>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altLang="pt-BR" sz="3200" kern="0" dirty="0" err="1" smtClean="0"/>
              <a:t>Registro</a:t>
            </a:r>
            <a:r>
              <a:rPr lang="en-GB" altLang="pt-BR" sz="3200" kern="0" dirty="0" smtClean="0"/>
              <a:t> = </a:t>
            </a:r>
            <a:r>
              <a:rPr lang="en-GB" altLang="pt-BR" sz="3200" kern="0" dirty="0" err="1" smtClean="0"/>
              <a:t>Tupla</a:t>
            </a:r>
            <a:r>
              <a:rPr lang="en-GB" altLang="pt-BR" sz="3200" kern="0" dirty="0"/>
              <a:t> </a:t>
            </a:r>
            <a:r>
              <a:rPr lang="en-GB" altLang="pt-BR" sz="3200" kern="0" dirty="0" smtClean="0"/>
              <a:t>de </a:t>
            </a:r>
            <a:r>
              <a:rPr lang="en-GB" altLang="pt-BR" sz="3200" kern="0" dirty="0" err="1" smtClean="0"/>
              <a:t>uma</a:t>
            </a:r>
            <a:r>
              <a:rPr lang="en-GB" altLang="pt-BR" sz="3200" kern="0" dirty="0" smtClean="0"/>
              <a:t> </a:t>
            </a:r>
            <a:r>
              <a:rPr lang="en-GB" altLang="pt-BR" sz="3200" kern="0" dirty="0" err="1" smtClean="0"/>
              <a:t>relação</a:t>
            </a:r>
            <a:r>
              <a:rPr lang="en-GB" altLang="pt-BR" sz="3200" kern="0" dirty="0" smtClean="0"/>
              <a:t> (</a:t>
            </a:r>
            <a:r>
              <a:rPr lang="en-GB" altLang="pt-BR" sz="3200" kern="0" dirty="0" err="1" smtClean="0"/>
              <a:t>linha</a:t>
            </a:r>
            <a:r>
              <a:rPr lang="en-GB" altLang="pt-BR" sz="3200" kern="0" dirty="0" smtClean="0"/>
              <a:t> de </a:t>
            </a:r>
            <a:r>
              <a:rPr lang="en-GB" altLang="pt-BR" sz="3200" kern="0" dirty="0" err="1" smtClean="0"/>
              <a:t>uma</a:t>
            </a:r>
            <a:r>
              <a:rPr lang="en-GB" altLang="pt-BR" sz="3200" kern="0" dirty="0" smtClean="0"/>
              <a:t> </a:t>
            </a:r>
            <a:r>
              <a:rPr lang="en-GB" altLang="pt-BR" sz="3200" kern="0" dirty="0" err="1" smtClean="0"/>
              <a:t>tabela</a:t>
            </a:r>
            <a:r>
              <a:rPr lang="en-GB" altLang="pt-BR" sz="3200" kern="0" dirty="0" smtClean="0"/>
              <a:t>)</a:t>
            </a:r>
            <a:br>
              <a:rPr lang="en-GB" altLang="pt-BR" sz="3200" kern="0" dirty="0" smtClean="0"/>
            </a:br>
            <a:endParaRPr lang="en-GB" altLang="pt-BR" sz="3200" kern="0" dirty="0" smtClean="0"/>
          </a:p>
          <a:p>
            <a:pPr marL="0" lvl="1">
              <a:lnSpc>
                <a:spcPct val="93000"/>
              </a:lnSpc>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altLang="pt-BR" sz="3200" kern="0" dirty="0" smtClean="0"/>
              <a:t>Observe o </a:t>
            </a:r>
            <a:r>
              <a:rPr lang="en-GB" altLang="pt-BR" sz="3200" kern="0" dirty="0" err="1" smtClean="0"/>
              <a:t>uso</a:t>
            </a:r>
            <a:r>
              <a:rPr lang="en-GB" altLang="pt-BR" sz="3200" kern="0" dirty="0" smtClean="0"/>
              <a:t> da </a:t>
            </a:r>
            <a:r>
              <a:rPr lang="en-GB" altLang="pt-BR" sz="3200" kern="0" dirty="0" err="1" smtClean="0"/>
              <a:t>palavra</a:t>
            </a:r>
            <a:r>
              <a:rPr lang="en-GB" altLang="pt-BR" sz="3200" kern="0" dirty="0" smtClean="0"/>
              <a:t> </a:t>
            </a:r>
            <a:r>
              <a:rPr lang="en-GB" altLang="pt-BR" sz="3200" i="1" kern="0" dirty="0" smtClean="0"/>
              <a:t>“</a:t>
            </a:r>
            <a:r>
              <a:rPr lang="en-GB" altLang="pt-BR" sz="3200" i="1" kern="0" dirty="0" err="1" smtClean="0"/>
              <a:t>conjunto</a:t>
            </a:r>
            <a:r>
              <a:rPr lang="en-GB" altLang="pt-BR" sz="3200" i="1" kern="0" dirty="0" smtClean="0"/>
              <a:t>” para </a:t>
            </a:r>
            <a:r>
              <a:rPr lang="en-GB" altLang="pt-BR" sz="3200" i="1" kern="0" dirty="0" err="1" smtClean="0"/>
              <a:t>definir</a:t>
            </a:r>
            <a:r>
              <a:rPr lang="en-GB" altLang="pt-BR" sz="3200" i="1" kern="0" dirty="0" smtClean="0"/>
              <a:t> a </a:t>
            </a:r>
            <a:r>
              <a:rPr lang="en-GB" altLang="pt-BR" sz="3200" i="1" kern="0" dirty="0" err="1" smtClean="0"/>
              <a:t>instância</a:t>
            </a:r>
            <a:r>
              <a:rPr lang="en-GB" altLang="pt-BR" sz="3200" i="1" kern="0" dirty="0" smtClean="0"/>
              <a:t> de </a:t>
            </a:r>
            <a:r>
              <a:rPr lang="en-GB" altLang="pt-BR" sz="3200" i="1" kern="0" dirty="0" err="1" smtClean="0"/>
              <a:t>uma</a:t>
            </a:r>
            <a:r>
              <a:rPr lang="en-GB" altLang="pt-BR" sz="3200" i="1" kern="0" dirty="0" smtClean="0"/>
              <a:t> </a:t>
            </a:r>
            <a:r>
              <a:rPr lang="en-GB" altLang="pt-BR" sz="3200" i="1" kern="0" dirty="0" err="1" smtClean="0"/>
              <a:t>relação</a:t>
            </a:r>
            <a:r>
              <a:rPr lang="en-GB" altLang="pt-BR" sz="3200" i="1" kern="0" dirty="0" smtClean="0"/>
              <a:t>. </a:t>
            </a:r>
            <a:r>
              <a:rPr lang="en-GB" altLang="pt-BR" sz="3200" i="1" kern="0" dirty="0" err="1" smtClean="0"/>
              <a:t>Ou</a:t>
            </a:r>
            <a:r>
              <a:rPr lang="en-GB" altLang="pt-BR" sz="3200" i="1" kern="0" dirty="0" smtClean="0"/>
              <a:t> </a:t>
            </a:r>
            <a:r>
              <a:rPr lang="en-GB" altLang="pt-BR" sz="3200" i="1" kern="0" dirty="0" err="1" smtClean="0"/>
              <a:t>seja</a:t>
            </a:r>
            <a:r>
              <a:rPr lang="en-GB" altLang="pt-BR" sz="3200" i="1" kern="0" dirty="0" smtClean="0"/>
              <a:t>, </a:t>
            </a:r>
            <a:r>
              <a:rPr lang="en-GB" altLang="pt-BR" sz="3200" i="1" kern="0" dirty="0" err="1" smtClean="0"/>
              <a:t>uma</a:t>
            </a:r>
            <a:r>
              <a:rPr lang="en-GB" altLang="pt-BR" sz="3200" i="1" kern="0" dirty="0" smtClean="0"/>
              <a:t> </a:t>
            </a:r>
            <a:r>
              <a:rPr lang="en-GB" altLang="pt-BR" sz="3200" i="1" kern="0" dirty="0" err="1" smtClean="0"/>
              <a:t>relação</a:t>
            </a:r>
            <a:r>
              <a:rPr lang="en-GB" altLang="pt-BR" sz="3200" i="1" kern="0" dirty="0" smtClean="0"/>
              <a:t> </a:t>
            </a:r>
            <a:r>
              <a:rPr lang="en-GB" altLang="pt-BR" sz="3200" i="1" kern="0" dirty="0" err="1" smtClean="0"/>
              <a:t>não</a:t>
            </a:r>
            <a:r>
              <a:rPr lang="en-GB" altLang="pt-BR" sz="3200" i="1" kern="0" dirty="0" smtClean="0"/>
              <a:t> tem </a:t>
            </a:r>
            <a:r>
              <a:rPr lang="en-GB" altLang="pt-BR" sz="3200" i="1" kern="0" dirty="0" err="1" smtClean="0"/>
              <a:t>registros</a:t>
            </a:r>
            <a:r>
              <a:rPr lang="en-GB" altLang="pt-BR" sz="3200" i="1" kern="0" dirty="0" smtClean="0"/>
              <a:t> </a:t>
            </a:r>
            <a:r>
              <a:rPr lang="en-GB" altLang="pt-BR" sz="3200" i="1" kern="0" dirty="0" err="1" smtClean="0"/>
              <a:t>repetidos</a:t>
            </a:r>
            <a:r>
              <a:rPr lang="en-GB" altLang="pt-BR" sz="3200" i="1" kern="0" dirty="0" smtClean="0"/>
              <a:t>, e a </a:t>
            </a:r>
            <a:r>
              <a:rPr lang="en-GB" altLang="pt-BR" sz="3200" i="1" kern="0" dirty="0" err="1" smtClean="0"/>
              <a:t>ordem</a:t>
            </a:r>
            <a:r>
              <a:rPr lang="en-GB" altLang="pt-BR" sz="3200" i="1" kern="0" dirty="0" smtClean="0"/>
              <a:t> de </a:t>
            </a:r>
            <a:r>
              <a:rPr lang="en-GB" altLang="pt-BR" sz="3200" i="1" kern="0" dirty="0" err="1" smtClean="0"/>
              <a:t>ocorrência</a:t>
            </a:r>
            <a:r>
              <a:rPr lang="en-GB" altLang="pt-BR" sz="3200" i="1" kern="0" dirty="0" smtClean="0"/>
              <a:t> dos </a:t>
            </a:r>
            <a:r>
              <a:rPr lang="en-GB" altLang="pt-BR" sz="3200" i="1" kern="0" dirty="0" err="1" smtClean="0"/>
              <a:t>registros</a:t>
            </a:r>
            <a:r>
              <a:rPr lang="en-GB" altLang="pt-BR" sz="3200" i="1" kern="0" dirty="0" smtClean="0"/>
              <a:t> é (</a:t>
            </a:r>
            <a:r>
              <a:rPr lang="en-GB" altLang="pt-BR" sz="3200" i="1" kern="0" dirty="0" err="1" smtClean="0"/>
              <a:t>ao</a:t>
            </a:r>
            <a:r>
              <a:rPr lang="en-GB" altLang="pt-BR" sz="3200" i="1" kern="0" dirty="0" smtClean="0"/>
              <a:t> </a:t>
            </a:r>
            <a:r>
              <a:rPr lang="en-GB" altLang="pt-BR" sz="3200" i="1" kern="0" dirty="0" err="1" smtClean="0"/>
              <a:t>menos</a:t>
            </a:r>
            <a:r>
              <a:rPr lang="en-GB" altLang="pt-BR" sz="3200" i="1" kern="0" dirty="0" smtClean="0"/>
              <a:t> no </a:t>
            </a:r>
            <a:r>
              <a:rPr lang="en-GB" altLang="pt-BR" sz="3200" i="1" kern="0" dirty="0" err="1" smtClean="0"/>
              <a:t>modelo</a:t>
            </a:r>
            <a:r>
              <a:rPr lang="en-GB" altLang="pt-BR" sz="3200" i="1" kern="0" dirty="0" smtClean="0"/>
              <a:t> </a:t>
            </a:r>
            <a:r>
              <a:rPr lang="en-GB" altLang="pt-BR" sz="3200" i="1" kern="0" dirty="0" err="1" smtClean="0"/>
              <a:t>relacional</a:t>
            </a:r>
            <a:r>
              <a:rPr lang="en-GB" altLang="pt-BR" sz="3200" i="1" kern="0" dirty="0" smtClean="0"/>
              <a:t> </a:t>
            </a:r>
            <a:r>
              <a:rPr lang="en-GB" altLang="pt-BR" sz="3200" i="1" kern="0" dirty="0" err="1" smtClean="0"/>
              <a:t>teórico</a:t>
            </a:r>
            <a:r>
              <a:rPr lang="en-GB" altLang="pt-BR" sz="3200" i="1" kern="0" dirty="0" smtClean="0"/>
              <a:t>) </a:t>
            </a:r>
            <a:r>
              <a:rPr lang="en-GB" altLang="pt-BR" sz="3200" i="1" kern="0" dirty="0" err="1" smtClean="0"/>
              <a:t>indiferente</a:t>
            </a:r>
            <a:r>
              <a:rPr lang="en-GB" altLang="pt-BR" sz="3200" i="1" kern="0" dirty="0" smtClean="0"/>
              <a:t>.</a:t>
            </a:r>
          </a:p>
        </p:txBody>
      </p:sp>
    </p:spTree>
    <p:custDataLst>
      <p:tags r:id="rId1"/>
    </p:custDataLst>
    <p:extLst>
      <p:ext uri="{BB962C8B-B14F-4D97-AF65-F5344CB8AC3E}">
        <p14:creationId xmlns:p14="http://schemas.microsoft.com/office/powerpoint/2010/main" val="1159086423"/>
      </p:ext>
    </p:extLst>
  </p:cSld>
  <p:clrMapOvr>
    <a:masterClrMapping/>
  </p:clrMapOvr>
  <p:transition>
    <p:fad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232"/>
        <p:cNvGrpSpPr/>
        <p:nvPr/>
      </p:nvGrpSpPr>
      <p:grpSpPr>
        <a:xfrm>
          <a:off x="0" y="0"/>
          <a:ext cx="0" cy="0"/>
          <a:chOff x="0" y="0"/>
          <a:chExt cx="0" cy="0"/>
        </a:xfrm>
      </p:grpSpPr>
      <p:sp>
        <p:nvSpPr>
          <p:cNvPr id="8" name="Shape 494"/>
          <p:cNvSpPr txBox="1">
            <a:spLocks/>
          </p:cNvSpPr>
          <p:nvPr/>
        </p:nvSpPr>
        <p:spPr>
          <a:xfrm>
            <a:off x="0" y="0"/>
            <a:ext cx="12191999" cy="979136"/>
          </a:xfrm>
          <a:prstGeom prst="rect">
            <a:avLst/>
          </a:prstGeom>
          <a:solidFill>
            <a:srgbClr val="008272"/>
          </a:solidFill>
          <a:ln>
            <a:noFill/>
          </a:ln>
        </p:spPr>
        <p:txBody>
          <a:bodyPr lIns="0" tIns="0" rIns="0" bIns="0" anchor="ctr" anchorCtr="0">
            <a:noAutofit/>
          </a:bodyPr>
          <a:lstStyle>
            <a:defPPr marR="0" algn="l" rtl="0">
              <a:lnSpc>
                <a:spcPct val="100000"/>
              </a:lnSpc>
              <a:spcBef>
                <a:spcPts val="0"/>
              </a:spcBef>
              <a:spcAft>
                <a:spcPts val="0"/>
              </a:spcAft>
            </a:defPPr>
            <a:lvl1pPr marL="0" marR="0" indent="0" algn="l" rtl="0">
              <a:lnSpc>
                <a:spcPct val="90000"/>
              </a:lnSpc>
              <a:spcBef>
                <a:spcPts val="0"/>
              </a:spcBef>
              <a:spcAft>
                <a:spcPts val="0"/>
              </a:spcAft>
              <a:buClr>
                <a:schemeClr val="dk1"/>
              </a:buClr>
              <a:buFont typeface="Quattrocento Sans"/>
              <a:buNone/>
              <a:defRPr sz="1400" b="0" i="0" u="none" strike="noStrike" cap="none" baseline="0">
                <a:solidFill>
                  <a:srgbClr val="000000"/>
                </a:solidFill>
                <a:latin typeface="Arial"/>
                <a:ea typeface="Arial"/>
                <a:cs typeface="Arial"/>
                <a:sym typeface="Arial"/>
                <a:rtl val="0"/>
              </a:defRPr>
            </a:lvl1pPr>
            <a:lvl2pPr marL="0" marR="0" indent="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pPr marL="360000">
              <a:buClr>
                <a:srgbClr val="68217A"/>
              </a:buClr>
              <a:buSzPct val="25000"/>
            </a:pPr>
            <a:r>
              <a:rPr lang="en-GB" altLang="pt-BR" sz="3600" dirty="0" err="1"/>
              <a:t>Modelo</a:t>
            </a:r>
            <a:r>
              <a:rPr lang="en-GB" altLang="pt-BR" sz="3600" dirty="0"/>
              <a:t> </a:t>
            </a:r>
            <a:r>
              <a:rPr lang="en-GB" altLang="pt-BR" sz="3600" dirty="0" err="1"/>
              <a:t>R</a:t>
            </a:r>
            <a:r>
              <a:rPr lang="en-GB" altLang="pt-BR" sz="3600" dirty="0" err="1" smtClean="0"/>
              <a:t>elacional</a:t>
            </a:r>
            <a:endParaRPr lang="en-US" sz="3600" kern="0" dirty="0">
              <a:solidFill>
                <a:srgbClr val="FFFFFF"/>
              </a:solidFill>
              <a:latin typeface="Segoe UI Light" panose="020B0502040204020203" pitchFamily="34" charset="0"/>
              <a:ea typeface="Quattrocento Sans"/>
              <a:cs typeface="Segoe UI Light" panose="020B0502040204020203" pitchFamily="34" charset="0"/>
              <a:sym typeface="Quattrocento Sans"/>
            </a:endParaRPr>
          </a:p>
        </p:txBody>
      </p:sp>
      <p:sp>
        <p:nvSpPr>
          <p:cNvPr id="3" name="Rectangle 2"/>
          <p:cNvSpPr txBox="1">
            <a:spLocks noChangeArrowheads="1"/>
          </p:cNvSpPr>
          <p:nvPr/>
        </p:nvSpPr>
        <p:spPr>
          <a:xfrm>
            <a:off x="2457181" y="2605327"/>
            <a:ext cx="7808912" cy="2382062"/>
          </a:xfrm>
          <a:prstGeom prst="rect">
            <a:avLst/>
          </a:prstGeom>
        </p:spPr>
        <p:txBody>
          <a:bodyPr>
            <a:spAutoFit/>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pPr>
              <a:lnSpc>
                <a:spcPct val="93000"/>
              </a:lnSpc>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altLang="pt-BR" sz="3200" kern="0" dirty="0" err="1" smtClean="0"/>
              <a:t>Exemplo</a:t>
            </a:r>
            <a:r>
              <a:rPr lang="en-GB" altLang="pt-BR" sz="3200" kern="0" dirty="0" smtClean="0"/>
              <a:t> de </a:t>
            </a:r>
            <a:r>
              <a:rPr lang="en-GB" altLang="pt-BR" sz="3200" kern="0" dirty="0" err="1" smtClean="0"/>
              <a:t>instância</a:t>
            </a:r>
            <a:r>
              <a:rPr lang="en-GB" altLang="pt-BR" sz="3200" kern="0" dirty="0" smtClean="0"/>
              <a:t> de </a:t>
            </a:r>
            <a:r>
              <a:rPr lang="en-GB" altLang="pt-BR" sz="3200" kern="0" dirty="0" err="1" smtClean="0"/>
              <a:t>uma</a:t>
            </a:r>
            <a:r>
              <a:rPr lang="en-GB" altLang="pt-BR" sz="3200" kern="0" dirty="0" smtClean="0"/>
              <a:t> </a:t>
            </a:r>
            <a:r>
              <a:rPr lang="en-GB" altLang="pt-BR" sz="3200" kern="0" dirty="0" err="1" smtClean="0"/>
              <a:t>relação</a:t>
            </a:r>
            <a:r>
              <a:rPr lang="en-GB" altLang="pt-BR" sz="3200" kern="0" dirty="0" smtClean="0"/>
              <a:t>:</a:t>
            </a:r>
            <a:br>
              <a:rPr lang="en-GB" altLang="pt-BR" sz="3200" kern="0" dirty="0" smtClean="0"/>
            </a:br>
            <a:r>
              <a:rPr lang="en-GB" altLang="pt-BR" sz="3200" kern="0" dirty="0" smtClean="0"/>
              <a:t/>
            </a:r>
            <a:br>
              <a:rPr lang="en-GB" altLang="pt-BR" sz="3200" kern="0" dirty="0" smtClean="0"/>
            </a:br>
            <a:r>
              <a:rPr lang="en-GB" altLang="pt-BR" sz="3200" b="1" i="1" kern="0" dirty="0" err="1" smtClean="0"/>
              <a:t>Alunos</a:t>
            </a:r>
            <a:r>
              <a:rPr lang="en-GB" altLang="pt-BR" sz="3200" b="1" i="1" kern="0" dirty="0" smtClean="0"/>
              <a:t>(5000, </a:t>
            </a:r>
            <a:r>
              <a:rPr lang="en-GB" altLang="pt-BR" sz="3200" b="1" i="1" kern="0" dirty="0" err="1" smtClean="0"/>
              <a:t>João</a:t>
            </a:r>
            <a:r>
              <a:rPr lang="en-GB" altLang="pt-BR" sz="3200" b="1" i="1" kern="0" dirty="0" smtClean="0"/>
              <a:t> da Silva, 19, 2)</a:t>
            </a:r>
            <a:br>
              <a:rPr lang="en-GB" altLang="pt-BR" sz="3200" b="1" i="1" kern="0" dirty="0" smtClean="0"/>
            </a:br>
            <a:r>
              <a:rPr lang="en-GB" altLang="pt-BR" sz="3200" b="1" i="1" kern="0" dirty="0" err="1" smtClean="0"/>
              <a:t>Alunos</a:t>
            </a:r>
            <a:r>
              <a:rPr lang="en-GB" altLang="pt-BR" sz="3200" b="1" i="1" kern="0" dirty="0" smtClean="0"/>
              <a:t>(5010, José de Souza, 21, 3)</a:t>
            </a:r>
            <a:br>
              <a:rPr lang="en-GB" altLang="pt-BR" sz="3200" b="1" i="1" kern="0" dirty="0" smtClean="0"/>
            </a:br>
            <a:r>
              <a:rPr lang="en-GB" altLang="pt-BR" sz="3200" b="1" i="1" kern="0" dirty="0" err="1" smtClean="0"/>
              <a:t>Alunos</a:t>
            </a:r>
            <a:r>
              <a:rPr lang="en-GB" altLang="pt-BR" sz="3200" b="1" i="1" kern="0" dirty="0" smtClean="0"/>
              <a:t>(5011, Maria Tavares, 19, 2)</a:t>
            </a:r>
          </a:p>
        </p:txBody>
      </p:sp>
    </p:spTree>
    <p:custDataLst>
      <p:tags r:id="rId1"/>
    </p:custDataLst>
    <p:extLst>
      <p:ext uri="{BB962C8B-B14F-4D97-AF65-F5344CB8AC3E}">
        <p14:creationId xmlns:p14="http://schemas.microsoft.com/office/powerpoint/2010/main" val="685518763"/>
      </p:ext>
    </p:extLst>
  </p:cSld>
  <p:clrMapOvr>
    <a:masterClrMapping/>
  </p:clrMapOvr>
  <p:transition>
    <p:fade/>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232"/>
        <p:cNvGrpSpPr/>
        <p:nvPr/>
      </p:nvGrpSpPr>
      <p:grpSpPr>
        <a:xfrm>
          <a:off x="0" y="0"/>
          <a:ext cx="0" cy="0"/>
          <a:chOff x="0" y="0"/>
          <a:chExt cx="0" cy="0"/>
        </a:xfrm>
      </p:grpSpPr>
      <p:sp>
        <p:nvSpPr>
          <p:cNvPr id="8" name="Shape 494"/>
          <p:cNvSpPr txBox="1">
            <a:spLocks/>
          </p:cNvSpPr>
          <p:nvPr/>
        </p:nvSpPr>
        <p:spPr>
          <a:xfrm>
            <a:off x="0" y="0"/>
            <a:ext cx="12191999" cy="979136"/>
          </a:xfrm>
          <a:prstGeom prst="rect">
            <a:avLst/>
          </a:prstGeom>
          <a:solidFill>
            <a:srgbClr val="008272"/>
          </a:solidFill>
          <a:ln>
            <a:noFill/>
          </a:ln>
        </p:spPr>
        <p:txBody>
          <a:bodyPr lIns="0" tIns="0" rIns="0" bIns="0" anchor="ctr" anchorCtr="0">
            <a:noAutofit/>
          </a:bodyPr>
          <a:lstStyle>
            <a:defPPr marR="0" algn="l" rtl="0">
              <a:lnSpc>
                <a:spcPct val="100000"/>
              </a:lnSpc>
              <a:spcBef>
                <a:spcPts val="0"/>
              </a:spcBef>
              <a:spcAft>
                <a:spcPts val="0"/>
              </a:spcAft>
            </a:defPPr>
            <a:lvl1pPr marL="0" marR="0" indent="0" algn="l" rtl="0">
              <a:lnSpc>
                <a:spcPct val="90000"/>
              </a:lnSpc>
              <a:spcBef>
                <a:spcPts val="0"/>
              </a:spcBef>
              <a:spcAft>
                <a:spcPts val="0"/>
              </a:spcAft>
              <a:buClr>
                <a:schemeClr val="dk1"/>
              </a:buClr>
              <a:buFont typeface="Quattrocento Sans"/>
              <a:buNone/>
              <a:defRPr sz="1400" b="0" i="0" u="none" strike="noStrike" cap="none" baseline="0">
                <a:solidFill>
                  <a:srgbClr val="000000"/>
                </a:solidFill>
                <a:latin typeface="Arial"/>
                <a:ea typeface="Arial"/>
                <a:cs typeface="Arial"/>
                <a:sym typeface="Arial"/>
                <a:rtl val="0"/>
              </a:defRPr>
            </a:lvl1pPr>
            <a:lvl2pPr marL="0" marR="0" indent="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pPr marL="360000">
              <a:buClr>
                <a:srgbClr val="68217A"/>
              </a:buClr>
              <a:buSzPct val="25000"/>
            </a:pPr>
            <a:r>
              <a:rPr lang="en-GB" altLang="pt-BR" sz="3600" dirty="0" err="1"/>
              <a:t>Modelo</a:t>
            </a:r>
            <a:r>
              <a:rPr lang="en-GB" altLang="pt-BR" sz="3600" dirty="0"/>
              <a:t> </a:t>
            </a:r>
            <a:r>
              <a:rPr lang="en-GB" altLang="pt-BR" sz="3600" dirty="0" err="1"/>
              <a:t>R</a:t>
            </a:r>
            <a:r>
              <a:rPr lang="en-GB" altLang="pt-BR" sz="3600" dirty="0" err="1" smtClean="0"/>
              <a:t>elacional</a:t>
            </a:r>
            <a:endParaRPr lang="en-US" sz="3600" kern="0" dirty="0">
              <a:solidFill>
                <a:srgbClr val="FFFFFF"/>
              </a:solidFill>
              <a:latin typeface="Segoe UI Light" panose="020B0502040204020203" pitchFamily="34" charset="0"/>
              <a:ea typeface="Quattrocento Sans"/>
              <a:cs typeface="Segoe UI Light" panose="020B0502040204020203" pitchFamily="34" charset="0"/>
              <a:sym typeface="Quattrocento Sans"/>
            </a:endParaRPr>
          </a:p>
        </p:txBody>
      </p:sp>
      <p:sp>
        <p:nvSpPr>
          <p:cNvPr id="3" name="Rectangle 2"/>
          <p:cNvSpPr txBox="1">
            <a:spLocks noChangeArrowheads="1"/>
          </p:cNvSpPr>
          <p:nvPr/>
        </p:nvSpPr>
        <p:spPr>
          <a:xfrm>
            <a:off x="372532" y="2450052"/>
            <a:ext cx="11590867" cy="2382062"/>
          </a:xfrm>
          <a:prstGeom prst="rect">
            <a:avLst/>
          </a:prstGeom>
        </p:spPr>
        <p:txBody>
          <a:bodyPr wrap="square">
            <a:spAutoFit/>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pPr>
              <a:lnSpc>
                <a:spcPct val="93000"/>
              </a:lnSpc>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altLang="pt-BR" sz="3200" kern="0" dirty="0" err="1" smtClean="0"/>
              <a:t>Paridade</a:t>
            </a:r>
            <a:r>
              <a:rPr lang="en-GB" altLang="pt-BR" sz="3200" kern="0" dirty="0" smtClean="0"/>
              <a:t> de </a:t>
            </a:r>
            <a:r>
              <a:rPr lang="en-GB" altLang="pt-BR" sz="3200" kern="0" dirty="0" err="1" smtClean="0"/>
              <a:t>uma</a:t>
            </a:r>
            <a:r>
              <a:rPr lang="en-GB" altLang="pt-BR" sz="3200" kern="0" dirty="0" smtClean="0"/>
              <a:t> </a:t>
            </a:r>
            <a:r>
              <a:rPr lang="en-GB" altLang="pt-BR" sz="3200" kern="0" dirty="0" err="1" smtClean="0"/>
              <a:t>relação</a:t>
            </a:r>
            <a:r>
              <a:rPr lang="en-GB" altLang="pt-BR" sz="3200" kern="0" dirty="0" smtClean="0"/>
              <a:t> = </a:t>
            </a:r>
            <a:r>
              <a:rPr lang="en-GB" altLang="pt-BR" sz="3200" kern="0" dirty="0" err="1" smtClean="0"/>
              <a:t>quantidade</a:t>
            </a:r>
            <a:r>
              <a:rPr lang="en-GB" altLang="pt-BR" sz="3200" kern="0" dirty="0" smtClean="0"/>
              <a:t> de </a:t>
            </a:r>
            <a:r>
              <a:rPr lang="en-GB" altLang="pt-BR" sz="3200" kern="0" dirty="0" err="1" smtClean="0"/>
              <a:t>campos</a:t>
            </a:r>
            <a:r>
              <a:rPr lang="en-GB" altLang="pt-BR" sz="3200" kern="0" dirty="0" smtClean="0"/>
              <a:t> do </a:t>
            </a:r>
            <a:r>
              <a:rPr lang="en-GB" altLang="pt-BR" sz="3200" kern="0" dirty="0" err="1" smtClean="0"/>
              <a:t>esquema</a:t>
            </a:r>
            <a:endParaRPr lang="en-GB" altLang="pt-BR" sz="3200" kern="0" dirty="0" smtClean="0"/>
          </a:p>
          <a:p>
            <a:pPr>
              <a:lnSpc>
                <a:spcPct val="93000"/>
              </a:lnSpc>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endParaRPr lang="en-GB" altLang="pt-BR" sz="3200" kern="0" dirty="0" smtClean="0"/>
          </a:p>
          <a:p>
            <a:pPr>
              <a:lnSpc>
                <a:spcPct val="93000"/>
              </a:lnSpc>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altLang="pt-BR" sz="3200" kern="0" dirty="0" err="1" smtClean="0"/>
              <a:t>Cardinalidade</a:t>
            </a:r>
            <a:r>
              <a:rPr lang="en-GB" altLang="pt-BR" sz="3200" kern="0" dirty="0" smtClean="0"/>
              <a:t> de </a:t>
            </a:r>
            <a:r>
              <a:rPr lang="en-GB" altLang="pt-BR" sz="3200" kern="0" dirty="0" err="1" smtClean="0"/>
              <a:t>uma</a:t>
            </a:r>
            <a:r>
              <a:rPr lang="en-GB" altLang="pt-BR" sz="3200" kern="0" dirty="0" smtClean="0"/>
              <a:t> </a:t>
            </a:r>
            <a:r>
              <a:rPr lang="en-GB" altLang="pt-BR" sz="3200" kern="0" dirty="0" err="1" smtClean="0"/>
              <a:t>relação</a:t>
            </a:r>
            <a:r>
              <a:rPr lang="en-GB" altLang="pt-BR" sz="3200" kern="0" dirty="0" smtClean="0"/>
              <a:t> = </a:t>
            </a:r>
            <a:r>
              <a:rPr lang="en-GB" altLang="pt-BR" sz="3200" kern="0" dirty="0" err="1" smtClean="0"/>
              <a:t>quantidade</a:t>
            </a:r>
            <a:r>
              <a:rPr lang="en-GB" altLang="pt-BR" sz="3200" kern="0" dirty="0" smtClean="0"/>
              <a:t> de </a:t>
            </a:r>
            <a:r>
              <a:rPr lang="en-GB" altLang="pt-BR" sz="3200" kern="0" dirty="0" err="1" smtClean="0"/>
              <a:t>registros</a:t>
            </a:r>
            <a:r>
              <a:rPr lang="en-GB" altLang="pt-BR" sz="3200" kern="0" dirty="0" smtClean="0"/>
              <a:t> da </a:t>
            </a:r>
            <a:r>
              <a:rPr lang="en-GB" altLang="pt-BR" sz="3200" kern="0" dirty="0" err="1" smtClean="0"/>
              <a:t>instância</a:t>
            </a:r>
            <a:endParaRPr lang="en-GB" altLang="pt-BR" sz="3200" kern="0" dirty="0" smtClean="0"/>
          </a:p>
        </p:txBody>
      </p:sp>
    </p:spTree>
    <p:custDataLst>
      <p:tags r:id="rId1"/>
    </p:custDataLst>
    <p:extLst>
      <p:ext uri="{BB962C8B-B14F-4D97-AF65-F5344CB8AC3E}">
        <p14:creationId xmlns:p14="http://schemas.microsoft.com/office/powerpoint/2010/main" val="1292003839"/>
      </p:ext>
    </p:extLst>
  </p:cSld>
  <p:clrMapOvr>
    <a:masterClrMapping/>
  </p:clrMapOvr>
  <p:transition>
    <p:fade/>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232"/>
        <p:cNvGrpSpPr/>
        <p:nvPr/>
      </p:nvGrpSpPr>
      <p:grpSpPr>
        <a:xfrm>
          <a:off x="0" y="0"/>
          <a:ext cx="0" cy="0"/>
          <a:chOff x="0" y="0"/>
          <a:chExt cx="0" cy="0"/>
        </a:xfrm>
      </p:grpSpPr>
      <p:sp>
        <p:nvSpPr>
          <p:cNvPr id="8" name="Shape 494"/>
          <p:cNvSpPr txBox="1">
            <a:spLocks/>
          </p:cNvSpPr>
          <p:nvPr/>
        </p:nvSpPr>
        <p:spPr>
          <a:xfrm>
            <a:off x="0" y="0"/>
            <a:ext cx="12191999" cy="979136"/>
          </a:xfrm>
          <a:prstGeom prst="rect">
            <a:avLst/>
          </a:prstGeom>
          <a:solidFill>
            <a:srgbClr val="008272"/>
          </a:solidFill>
          <a:ln>
            <a:noFill/>
          </a:ln>
        </p:spPr>
        <p:txBody>
          <a:bodyPr lIns="0" tIns="0" rIns="0" bIns="0" anchor="ctr" anchorCtr="0">
            <a:noAutofit/>
          </a:bodyPr>
          <a:lstStyle>
            <a:defPPr marR="0" algn="l" rtl="0">
              <a:lnSpc>
                <a:spcPct val="100000"/>
              </a:lnSpc>
              <a:spcBef>
                <a:spcPts val="0"/>
              </a:spcBef>
              <a:spcAft>
                <a:spcPts val="0"/>
              </a:spcAft>
            </a:defPPr>
            <a:lvl1pPr marL="0" marR="0" indent="0" algn="l" rtl="0">
              <a:lnSpc>
                <a:spcPct val="90000"/>
              </a:lnSpc>
              <a:spcBef>
                <a:spcPts val="0"/>
              </a:spcBef>
              <a:spcAft>
                <a:spcPts val="0"/>
              </a:spcAft>
              <a:buClr>
                <a:schemeClr val="dk1"/>
              </a:buClr>
              <a:buFont typeface="Quattrocento Sans"/>
              <a:buNone/>
              <a:defRPr sz="1400" b="0" i="0" u="none" strike="noStrike" cap="none" baseline="0">
                <a:solidFill>
                  <a:srgbClr val="000000"/>
                </a:solidFill>
                <a:latin typeface="Arial"/>
                <a:ea typeface="Arial"/>
                <a:cs typeface="Arial"/>
                <a:sym typeface="Arial"/>
                <a:rtl val="0"/>
              </a:defRPr>
            </a:lvl1pPr>
            <a:lvl2pPr marL="0" marR="0" indent="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pPr marL="360000">
              <a:buClr>
                <a:srgbClr val="68217A"/>
              </a:buClr>
              <a:buSzPct val="25000"/>
            </a:pPr>
            <a:r>
              <a:rPr lang="en-GB" altLang="pt-BR" sz="3600" dirty="0" err="1"/>
              <a:t>Modelo</a:t>
            </a:r>
            <a:r>
              <a:rPr lang="en-GB" altLang="pt-BR" sz="3600" dirty="0"/>
              <a:t> </a:t>
            </a:r>
            <a:r>
              <a:rPr lang="en-GB" altLang="pt-BR" sz="3600" dirty="0" err="1"/>
              <a:t>R</a:t>
            </a:r>
            <a:r>
              <a:rPr lang="en-GB" altLang="pt-BR" sz="3600" dirty="0" err="1" smtClean="0"/>
              <a:t>elacional</a:t>
            </a:r>
            <a:endParaRPr lang="en-US" sz="3600" kern="0" dirty="0">
              <a:solidFill>
                <a:srgbClr val="FFFFFF"/>
              </a:solidFill>
              <a:latin typeface="Segoe UI Light" panose="020B0502040204020203" pitchFamily="34" charset="0"/>
              <a:ea typeface="Quattrocento Sans"/>
              <a:cs typeface="Segoe UI Light" panose="020B0502040204020203" pitchFamily="34" charset="0"/>
              <a:sym typeface="Quattrocento Sans"/>
            </a:endParaRPr>
          </a:p>
        </p:txBody>
      </p:sp>
      <p:sp>
        <p:nvSpPr>
          <p:cNvPr id="3" name="Rectangle 2"/>
          <p:cNvSpPr txBox="1">
            <a:spLocks noChangeArrowheads="1"/>
          </p:cNvSpPr>
          <p:nvPr/>
        </p:nvSpPr>
        <p:spPr>
          <a:xfrm>
            <a:off x="169333" y="1561531"/>
            <a:ext cx="11760200" cy="3297954"/>
          </a:xfrm>
          <a:prstGeom prst="rect">
            <a:avLst/>
          </a:prstGeom>
        </p:spPr>
        <p:txBody>
          <a:bodyPr wrap="square">
            <a:spAutoFit/>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pPr>
              <a:lnSpc>
                <a:spcPct val="93000"/>
              </a:lnSpc>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altLang="pt-BR" sz="3200" kern="0" dirty="0" smtClean="0"/>
              <a:t>Banco de dados </a:t>
            </a:r>
            <a:r>
              <a:rPr lang="en-GB" altLang="pt-BR" sz="3200" kern="0" dirty="0" err="1" smtClean="0"/>
              <a:t>relacional</a:t>
            </a:r>
            <a:r>
              <a:rPr lang="en-GB" altLang="pt-BR" sz="3200" kern="0" dirty="0" smtClean="0"/>
              <a:t> = </a:t>
            </a:r>
            <a:r>
              <a:rPr lang="en-GB" altLang="pt-BR" sz="3200" kern="0" dirty="0" err="1" smtClean="0"/>
              <a:t>conjunto</a:t>
            </a:r>
            <a:r>
              <a:rPr lang="en-GB" altLang="pt-BR" sz="3200" kern="0" dirty="0" smtClean="0"/>
              <a:t> de </a:t>
            </a:r>
            <a:r>
              <a:rPr lang="en-GB" altLang="pt-BR" sz="3200" kern="0" dirty="0" err="1" smtClean="0"/>
              <a:t>relações</a:t>
            </a:r>
            <a:r>
              <a:rPr lang="en-GB" altLang="pt-BR" sz="3200" kern="0" dirty="0" smtClean="0"/>
              <a:t>.</a:t>
            </a:r>
            <a:br>
              <a:rPr lang="en-GB" altLang="pt-BR" sz="3200" kern="0" dirty="0" smtClean="0"/>
            </a:br>
            <a:endParaRPr lang="en-GB" altLang="pt-BR" sz="3200" kern="0" dirty="0" smtClean="0"/>
          </a:p>
          <a:p>
            <a:pPr>
              <a:lnSpc>
                <a:spcPct val="93000"/>
              </a:lnSpc>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altLang="pt-BR" sz="3200" kern="0" dirty="0" err="1" smtClean="0"/>
              <a:t>Esquema</a:t>
            </a:r>
            <a:r>
              <a:rPr lang="en-GB" altLang="pt-BR" sz="3200" kern="0" dirty="0" smtClean="0"/>
              <a:t> de um banco de dados </a:t>
            </a:r>
            <a:r>
              <a:rPr lang="en-GB" altLang="pt-BR" sz="3200" kern="0" dirty="0" err="1" smtClean="0"/>
              <a:t>relacional</a:t>
            </a:r>
            <a:r>
              <a:rPr lang="en-GB" altLang="pt-BR" sz="3200" kern="0" dirty="0" smtClean="0"/>
              <a:t> = </a:t>
            </a:r>
            <a:r>
              <a:rPr lang="en-GB" altLang="pt-BR" sz="3200" kern="0" dirty="0" err="1" smtClean="0"/>
              <a:t>conjunto</a:t>
            </a:r>
            <a:r>
              <a:rPr lang="en-GB" altLang="pt-BR" sz="3200" kern="0" dirty="0" smtClean="0"/>
              <a:t> dos </a:t>
            </a:r>
            <a:r>
              <a:rPr lang="en-GB" altLang="pt-BR" sz="3200" kern="0" dirty="0" err="1" smtClean="0"/>
              <a:t>esquemas</a:t>
            </a:r>
            <a:r>
              <a:rPr lang="en-GB" altLang="pt-BR" sz="3200" kern="0" dirty="0" smtClean="0"/>
              <a:t> de </a:t>
            </a:r>
            <a:r>
              <a:rPr lang="en-GB" altLang="pt-BR" sz="3200" kern="0" dirty="0" err="1" smtClean="0"/>
              <a:t>suas</a:t>
            </a:r>
            <a:r>
              <a:rPr lang="en-GB" altLang="pt-BR" sz="3200" kern="0" dirty="0" smtClean="0"/>
              <a:t> </a:t>
            </a:r>
            <a:r>
              <a:rPr lang="en-GB" altLang="pt-BR" sz="3200" kern="0" dirty="0" err="1" smtClean="0"/>
              <a:t>relações</a:t>
            </a:r>
            <a:r>
              <a:rPr lang="en-GB" altLang="pt-BR" sz="3200" kern="0" dirty="0" smtClean="0"/>
              <a:t>.</a:t>
            </a:r>
            <a:br>
              <a:rPr lang="en-GB" altLang="pt-BR" sz="3200" kern="0" dirty="0" smtClean="0"/>
            </a:br>
            <a:endParaRPr lang="en-GB" altLang="pt-BR" sz="3200" kern="0" dirty="0" smtClean="0"/>
          </a:p>
          <a:p>
            <a:pPr>
              <a:lnSpc>
                <a:spcPct val="93000"/>
              </a:lnSpc>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altLang="pt-BR" sz="3200" kern="0" dirty="0" err="1" smtClean="0"/>
              <a:t>Instância</a:t>
            </a:r>
            <a:r>
              <a:rPr lang="en-GB" altLang="pt-BR" sz="3200" kern="0" dirty="0" smtClean="0"/>
              <a:t> de um banco de dados </a:t>
            </a:r>
            <a:r>
              <a:rPr lang="en-GB" altLang="pt-BR" sz="3200" kern="0" dirty="0" err="1" smtClean="0"/>
              <a:t>relacional</a:t>
            </a:r>
            <a:r>
              <a:rPr lang="en-GB" altLang="pt-BR" sz="3200" kern="0" dirty="0" smtClean="0"/>
              <a:t> = </a:t>
            </a:r>
            <a:r>
              <a:rPr lang="en-GB" altLang="pt-BR" sz="3200" kern="0" dirty="0" err="1" smtClean="0"/>
              <a:t>conjunto</a:t>
            </a:r>
            <a:r>
              <a:rPr lang="en-GB" altLang="pt-BR" sz="3200" kern="0" dirty="0" smtClean="0"/>
              <a:t> de </a:t>
            </a:r>
            <a:r>
              <a:rPr lang="en-GB" altLang="pt-BR" sz="3200" kern="0" dirty="0" err="1" smtClean="0"/>
              <a:t>instâncias</a:t>
            </a:r>
            <a:r>
              <a:rPr lang="en-GB" altLang="pt-BR" sz="3200" kern="0" dirty="0" smtClean="0"/>
              <a:t> de </a:t>
            </a:r>
            <a:r>
              <a:rPr lang="en-GB" altLang="pt-BR" sz="3200" kern="0" dirty="0" err="1" smtClean="0"/>
              <a:t>suas</a:t>
            </a:r>
            <a:r>
              <a:rPr lang="en-GB" altLang="pt-BR" sz="3200" kern="0" dirty="0" smtClean="0"/>
              <a:t> </a:t>
            </a:r>
            <a:r>
              <a:rPr lang="en-GB" altLang="pt-BR" sz="3200" kern="0" dirty="0" err="1" smtClean="0"/>
              <a:t>relações</a:t>
            </a:r>
            <a:r>
              <a:rPr lang="en-GB" altLang="pt-BR" sz="3200" kern="0" dirty="0" smtClean="0"/>
              <a:t>.</a:t>
            </a:r>
          </a:p>
        </p:txBody>
      </p:sp>
    </p:spTree>
    <p:custDataLst>
      <p:tags r:id="rId1"/>
    </p:custDataLst>
    <p:extLst>
      <p:ext uri="{BB962C8B-B14F-4D97-AF65-F5344CB8AC3E}">
        <p14:creationId xmlns:p14="http://schemas.microsoft.com/office/powerpoint/2010/main" val="2893621328"/>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p:cNvSpPr>
            <a:spLocks noGrp="1"/>
          </p:cNvSpPr>
          <p:nvPr>
            <p:ph type="body" idx="1"/>
          </p:nvPr>
        </p:nvSpPr>
        <p:spPr/>
        <p:txBody>
          <a:bodyPr/>
          <a:lstStyle/>
          <a:p>
            <a:pPr>
              <a:buFontTx/>
              <a:buChar char="-"/>
            </a:pPr>
            <a:r>
              <a:rPr lang="en-US" sz="4000" dirty="0" smtClean="0"/>
              <a:t> </a:t>
            </a:r>
            <a:r>
              <a:rPr lang="en-US" sz="4000" dirty="0" err="1" smtClean="0"/>
              <a:t>Conceitos</a:t>
            </a:r>
            <a:endParaRPr lang="en-US" sz="4000" dirty="0" smtClean="0"/>
          </a:p>
          <a:p>
            <a:pPr>
              <a:buFontTx/>
              <a:buChar char="-"/>
            </a:pPr>
            <a:r>
              <a:rPr lang="en-US" sz="4000" dirty="0" smtClean="0"/>
              <a:t> </a:t>
            </a:r>
            <a:r>
              <a:rPr lang="en-US" sz="4000" dirty="0" err="1" smtClean="0"/>
              <a:t>Modelo</a:t>
            </a:r>
            <a:r>
              <a:rPr lang="en-US" sz="4000" dirty="0"/>
              <a:t> </a:t>
            </a:r>
            <a:r>
              <a:rPr lang="en-US" sz="4000" dirty="0" err="1" smtClean="0"/>
              <a:t>Entidade-Relacionamento</a:t>
            </a:r>
            <a:endParaRPr lang="en-US" sz="4000" dirty="0" smtClean="0"/>
          </a:p>
          <a:p>
            <a:pPr>
              <a:buFontTx/>
              <a:buChar char="-"/>
            </a:pPr>
            <a:r>
              <a:rPr lang="en-US" sz="4000" dirty="0"/>
              <a:t> </a:t>
            </a:r>
            <a:r>
              <a:rPr lang="en-US" sz="4000" dirty="0" err="1"/>
              <a:t>Ágebra</a:t>
            </a:r>
            <a:r>
              <a:rPr lang="en-US" sz="4000" dirty="0"/>
              <a:t> </a:t>
            </a:r>
            <a:r>
              <a:rPr lang="en-US" sz="4000" dirty="0" err="1" smtClean="0"/>
              <a:t>Relacional</a:t>
            </a:r>
            <a:endParaRPr lang="en-US" sz="4000" dirty="0" smtClean="0"/>
          </a:p>
          <a:p>
            <a:pPr>
              <a:buFontTx/>
              <a:buChar char="-"/>
            </a:pPr>
            <a:r>
              <a:rPr lang="en-US" sz="4000" dirty="0"/>
              <a:t> </a:t>
            </a:r>
            <a:r>
              <a:rPr lang="en-US" sz="4000" dirty="0" err="1" smtClean="0"/>
              <a:t>Modelo</a:t>
            </a:r>
            <a:r>
              <a:rPr lang="en-US" sz="4000" dirty="0" smtClean="0"/>
              <a:t> </a:t>
            </a:r>
            <a:r>
              <a:rPr lang="en-US" sz="4000" dirty="0" err="1" smtClean="0"/>
              <a:t>Relacional</a:t>
            </a:r>
            <a:endParaRPr lang="en-US" sz="4000" dirty="0"/>
          </a:p>
          <a:p>
            <a:pPr>
              <a:buFontTx/>
              <a:buChar char="-"/>
            </a:pPr>
            <a:r>
              <a:rPr lang="en-US" sz="4000" dirty="0" smtClean="0"/>
              <a:t> </a:t>
            </a:r>
            <a:r>
              <a:rPr lang="en-US" sz="4000" dirty="0" err="1" smtClean="0"/>
              <a:t>Linguagem</a:t>
            </a:r>
            <a:r>
              <a:rPr lang="en-US" sz="4000" dirty="0" smtClean="0"/>
              <a:t> SQL</a:t>
            </a:r>
          </a:p>
          <a:p>
            <a:pPr>
              <a:buFontTx/>
              <a:buChar char="-"/>
            </a:pPr>
            <a:r>
              <a:rPr lang="en-US" sz="4000" dirty="0" smtClean="0"/>
              <a:t> Microsoft SQL Server</a:t>
            </a:r>
          </a:p>
          <a:p>
            <a:pPr>
              <a:buFontTx/>
              <a:buChar char="-"/>
            </a:pPr>
            <a:r>
              <a:rPr lang="en-US" sz="4000" dirty="0" smtClean="0"/>
              <a:t> </a:t>
            </a:r>
            <a:r>
              <a:rPr lang="en-US" sz="4000" dirty="0" err="1" smtClean="0"/>
              <a:t>Integração</a:t>
            </a:r>
            <a:r>
              <a:rPr lang="en-US" sz="4000" dirty="0" smtClean="0"/>
              <a:t> com </a:t>
            </a:r>
            <a:r>
              <a:rPr lang="en-US" sz="4000" dirty="0" err="1" smtClean="0"/>
              <a:t>Linguagens</a:t>
            </a:r>
            <a:r>
              <a:rPr lang="en-US" sz="4000" dirty="0" smtClean="0"/>
              <a:t> de </a:t>
            </a:r>
            <a:r>
              <a:rPr lang="en-US" sz="4000" dirty="0" err="1" smtClean="0"/>
              <a:t>Programação</a:t>
            </a:r>
            <a:endParaRPr lang="en-US" sz="4000" dirty="0" smtClean="0"/>
          </a:p>
          <a:p>
            <a:pPr>
              <a:buFontTx/>
              <a:buChar char="-"/>
            </a:pPr>
            <a:r>
              <a:rPr lang="en-US" sz="4000" dirty="0" smtClean="0"/>
              <a:t> ADO.NET</a:t>
            </a:r>
          </a:p>
        </p:txBody>
      </p:sp>
      <p:sp>
        <p:nvSpPr>
          <p:cNvPr id="5" name="Título 4"/>
          <p:cNvSpPr>
            <a:spLocks noGrp="1"/>
          </p:cNvSpPr>
          <p:nvPr>
            <p:ph type="title"/>
          </p:nvPr>
        </p:nvSpPr>
        <p:spPr/>
        <p:txBody>
          <a:bodyPr/>
          <a:lstStyle/>
          <a:p>
            <a:endParaRPr lang="en-US"/>
          </a:p>
        </p:txBody>
      </p:sp>
      <p:sp>
        <p:nvSpPr>
          <p:cNvPr id="6" name="Shape 494"/>
          <p:cNvSpPr txBox="1">
            <a:spLocks/>
          </p:cNvSpPr>
          <p:nvPr/>
        </p:nvSpPr>
        <p:spPr>
          <a:xfrm>
            <a:off x="0" y="0"/>
            <a:ext cx="12191999" cy="979136"/>
          </a:xfrm>
          <a:prstGeom prst="rect">
            <a:avLst/>
          </a:prstGeom>
          <a:solidFill>
            <a:srgbClr val="008272"/>
          </a:solidFill>
          <a:ln>
            <a:noFill/>
          </a:ln>
        </p:spPr>
        <p:txBody>
          <a:bodyPr lIns="0" tIns="0" rIns="0" bIns="0" anchor="ctr" anchorCtr="0">
            <a:noAutofit/>
          </a:bodyPr>
          <a:lstStyle>
            <a:defPPr marR="0" algn="l" rtl="0">
              <a:lnSpc>
                <a:spcPct val="100000"/>
              </a:lnSpc>
              <a:spcBef>
                <a:spcPts val="0"/>
              </a:spcBef>
              <a:spcAft>
                <a:spcPts val="0"/>
              </a:spcAft>
            </a:defPPr>
            <a:lvl1pPr marL="0" marR="0" indent="0" algn="l" rtl="0">
              <a:lnSpc>
                <a:spcPct val="90000"/>
              </a:lnSpc>
              <a:spcBef>
                <a:spcPts val="0"/>
              </a:spcBef>
              <a:spcAft>
                <a:spcPts val="0"/>
              </a:spcAft>
              <a:buClr>
                <a:schemeClr val="dk1"/>
              </a:buClr>
              <a:buFont typeface="Quattrocento Sans"/>
              <a:buNone/>
              <a:defRPr sz="1400" b="0" i="0" u="none" strike="noStrike" cap="none" baseline="0">
                <a:solidFill>
                  <a:srgbClr val="000000"/>
                </a:solidFill>
                <a:latin typeface="Arial"/>
                <a:ea typeface="Arial"/>
                <a:cs typeface="Arial"/>
                <a:sym typeface="Arial"/>
                <a:rtl val="0"/>
              </a:defRPr>
            </a:lvl1pPr>
            <a:lvl2pPr marL="0" marR="0" indent="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pPr marL="360000">
              <a:buClr>
                <a:srgbClr val="68217A"/>
              </a:buClr>
              <a:buSzPct val="25000"/>
            </a:pPr>
            <a:r>
              <a:rPr lang="en-US" sz="3600" dirty="0" err="1" smtClean="0">
                <a:ea typeface="Quattrocento Sans"/>
              </a:rPr>
              <a:t>Ementa</a:t>
            </a:r>
            <a:endParaRPr lang="en-US" sz="3600" kern="0" dirty="0">
              <a:solidFill>
                <a:srgbClr val="FFFFFF"/>
              </a:solidFill>
              <a:latin typeface="Segoe UI Light" panose="020B0502040204020203" pitchFamily="34" charset="0"/>
              <a:ea typeface="Quattrocento Sans"/>
              <a:cs typeface="Segoe UI Light" panose="020B0502040204020203" pitchFamily="34" charset="0"/>
              <a:sym typeface="Quattrocento Sans"/>
            </a:endParaRPr>
          </a:p>
        </p:txBody>
      </p:sp>
    </p:spTree>
    <p:extLst>
      <p:ext uri="{BB962C8B-B14F-4D97-AF65-F5344CB8AC3E}">
        <p14:creationId xmlns:p14="http://schemas.microsoft.com/office/powerpoint/2010/main" val="2344883059"/>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232"/>
        <p:cNvGrpSpPr/>
        <p:nvPr/>
      </p:nvGrpSpPr>
      <p:grpSpPr>
        <a:xfrm>
          <a:off x="0" y="0"/>
          <a:ext cx="0" cy="0"/>
          <a:chOff x="0" y="0"/>
          <a:chExt cx="0" cy="0"/>
        </a:xfrm>
      </p:grpSpPr>
      <p:sp>
        <p:nvSpPr>
          <p:cNvPr id="8" name="Shape 494"/>
          <p:cNvSpPr txBox="1">
            <a:spLocks/>
          </p:cNvSpPr>
          <p:nvPr/>
        </p:nvSpPr>
        <p:spPr>
          <a:xfrm>
            <a:off x="0" y="0"/>
            <a:ext cx="12191999" cy="979136"/>
          </a:xfrm>
          <a:prstGeom prst="rect">
            <a:avLst/>
          </a:prstGeom>
          <a:solidFill>
            <a:srgbClr val="008272"/>
          </a:solidFill>
          <a:ln>
            <a:noFill/>
          </a:ln>
        </p:spPr>
        <p:txBody>
          <a:bodyPr lIns="0" tIns="0" rIns="0" bIns="0" anchor="ctr" anchorCtr="0">
            <a:noAutofit/>
          </a:bodyPr>
          <a:lstStyle>
            <a:defPPr marR="0" algn="l" rtl="0">
              <a:lnSpc>
                <a:spcPct val="100000"/>
              </a:lnSpc>
              <a:spcBef>
                <a:spcPts val="0"/>
              </a:spcBef>
              <a:spcAft>
                <a:spcPts val="0"/>
              </a:spcAft>
            </a:defPPr>
            <a:lvl1pPr marL="0" marR="0" indent="0" algn="l" rtl="0">
              <a:lnSpc>
                <a:spcPct val="90000"/>
              </a:lnSpc>
              <a:spcBef>
                <a:spcPts val="0"/>
              </a:spcBef>
              <a:spcAft>
                <a:spcPts val="0"/>
              </a:spcAft>
              <a:buClr>
                <a:schemeClr val="dk1"/>
              </a:buClr>
              <a:buFont typeface="Quattrocento Sans"/>
              <a:buNone/>
              <a:defRPr sz="1400" b="0" i="0" u="none" strike="noStrike" cap="none" baseline="0">
                <a:solidFill>
                  <a:srgbClr val="000000"/>
                </a:solidFill>
                <a:latin typeface="Arial"/>
                <a:ea typeface="Arial"/>
                <a:cs typeface="Arial"/>
                <a:sym typeface="Arial"/>
                <a:rtl val="0"/>
              </a:defRPr>
            </a:lvl1pPr>
            <a:lvl2pPr marL="0" marR="0" indent="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pPr marL="360000">
              <a:buClr>
                <a:srgbClr val="68217A"/>
              </a:buClr>
              <a:buSzPct val="25000"/>
            </a:pPr>
            <a:r>
              <a:rPr lang="en-GB" altLang="pt-BR" sz="3600" dirty="0" err="1"/>
              <a:t>Modelo</a:t>
            </a:r>
            <a:r>
              <a:rPr lang="en-GB" altLang="pt-BR" sz="3600" dirty="0"/>
              <a:t> </a:t>
            </a:r>
            <a:r>
              <a:rPr lang="en-GB" altLang="pt-BR" sz="3600" dirty="0" err="1"/>
              <a:t>R</a:t>
            </a:r>
            <a:r>
              <a:rPr lang="en-GB" altLang="pt-BR" sz="3600" dirty="0" err="1" smtClean="0"/>
              <a:t>elacional</a:t>
            </a:r>
            <a:endParaRPr lang="en-US" sz="3600" kern="0" dirty="0">
              <a:solidFill>
                <a:srgbClr val="FFFFFF"/>
              </a:solidFill>
              <a:latin typeface="Segoe UI Light" panose="020B0502040204020203" pitchFamily="34" charset="0"/>
              <a:ea typeface="Quattrocento Sans"/>
              <a:cs typeface="Segoe UI Light" panose="020B0502040204020203" pitchFamily="34" charset="0"/>
              <a:sym typeface="Quattrocento Sans"/>
            </a:endParaRPr>
          </a:p>
        </p:txBody>
      </p:sp>
      <p:sp>
        <p:nvSpPr>
          <p:cNvPr id="3" name="Rectangle 2"/>
          <p:cNvSpPr txBox="1">
            <a:spLocks noChangeArrowheads="1"/>
          </p:cNvSpPr>
          <p:nvPr/>
        </p:nvSpPr>
        <p:spPr>
          <a:xfrm>
            <a:off x="2646962" y="2372414"/>
            <a:ext cx="7808912" cy="2382062"/>
          </a:xfrm>
          <a:prstGeom prst="rect">
            <a:avLst/>
          </a:prstGeom>
        </p:spPr>
        <p:txBody>
          <a:bodyPr>
            <a:spAutoFit/>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pPr>
              <a:lnSpc>
                <a:spcPct val="93000"/>
              </a:lnSpc>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altLang="pt-BR" sz="3200" b="1" kern="0" dirty="0" err="1" smtClean="0"/>
              <a:t>Restrições</a:t>
            </a:r>
            <a:r>
              <a:rPr lang="en-GB" altLang="pt-BR" sz="3200" b="1" kern="0" dirty="0" smtClean="0"/>
              <a:t> de </a:t>
            </a:r>
            <a:r>
              <a:rPr lang="en-GB" altLang="pt-BR" sz="3200" b="1" kern="0" dirty="0" err="1" smtClean="0"/>
              <a:t>integridade</a:t>
            </a:r>
            <a:r>
              <a:rPr lang="en-GB" altLang="pt-BR" sz="3200" b="1" kern="0" dirty="0" smtClean="0"/>
              <a:t/>
            </a:r>
            <a:br>
              <a:rPr lang="en-GB" altLang="pt-BR" sz="3200" b="1" kern="0" dirty="0" smtClean="0"/>
            </a:br>
            <a:endParaRPr lang="en-GB" altLang="pt-BR" sz="3200" b="1" kern="0" dirty="0" smtClean="0"/>
          </a:p>
          <a:p>
            <a:pPr>
              <a:lnSpc>
                <a:spcPct val="93000"/>
              </a:lnSpc>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altLang="pt-BR" sz="3200" b="1" kern="0" dirty="0" err="1" smtClean="0"/>
              <a:t>Restrições</a:t>
            </a:r>
            <a:r>
              <a:rPr lang="en-GB" altLang="pt-BR" sz="3200" b="1" kern="0" dirty="0" smtClean="0"/>
              <a:t> de </a:t>
            </a:r>
            <a:r>
              <a:rPr lang="en-GB" altLang="pt-BR" sz="3200" b="1" kern="0" dirty="0" err="1" smtClean="0"/>
              <a:t>domínio</a:t>
            </a:r>
            <a:r>
              <a:rPr lang="en-GB" altLang="pt-BR" sz="3200" b="1" kern="0" dirty="0" smtClean="0"/>
              <a:t/>
            </a:r>
            <a:br>
              <a:rPr lang="en-GB" altLang="pt-BR" sz="3200" b="1" kern="0" dirty="0" smtClean="0"/>
            </a:br>
            <a:endParaRPr lang="en-GB" altLang="pt-BR" sz="3200" b="1" kern="0" dirty="0" smtClean="0"/>
          </a:p>
          <a:p>
            <a:pPr>
              <a:lnSpc>
                <a:spcPct val="93000"/>
              </a:lnSpc>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altLang="pt-BR" sz="3200" b="1" kern="0" dirty="0" err="1" smtClean="0"/>
              <a:t>Restrições</a:t>
            </a:r>
            <a:r>
              <a:rPr lang="en-GB" altLang="pt-BR" sz="3200" b="1" kern="0" dirty="0" smtClean="0"/>
              <a:t> de </a:t>
            </a:r>
            <a:r>
              <a:rPr lang="en-GB" altLang="pt-BR" sz="3200" b="1" kern="0" dirty="0" err="1" smtClean="0"/>
              <a:t>chave</a:t>
            </a:r>
            <a:endParaRPr lang="en-GB" altLang="pt-BR" sz="3200" b="1" kern="0" dirty="0" smtClean="0"/>
          </a:p>
        </p:txBody>
      </p:sp>
    </p:spTree>
    <p:custDataLst>
      <p:tags r:id="rId1"/>
    </p:custDataLst>
    <p:extLst>
      <p:ext uri="{BB962C8B-B14F-4D97-AF65-F5344CB8AC3E}">
        <p14:creationId xmlns:p14="http://schemas.microsoft.com/office/powerpoint/2010/main" val="4217756680"/>
      </p:ext>
    </p:extLst>
  </p:cSld>
  <p:clrMapOvr>
    <a:masterClrMapping/>
  </p:clrMapOvr>
  <p:transition>
    <p:fade/>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232"/>
        <p:cNvGrpSpPr/>
        <p:nvPr/>
      </p:nvGrpSpPr>
      <p:grpSpPr>
        <a:xfrm>
          <a:off x="0" y="0"/>
          <a:ext cx="0" cy="0"/>
          <a:chOff x="0" y="0"/>
          <a:chExt cx="0" cy="0"/>
        </a:xfrm>
      </p:grpSpPr>
      <p:sp>
        <p:nvSpPr>
          <p:cNvPr id="8" name="Shape 494"/>
          <p:cNvSpPr txBox="1">
            <a:spLocks/>
          </p:cNvSpPr>
          <p:nvPr/>
        </p:nvSpPr>
        <p:spPr>
          <a:xfrm>
            <a:off x="0" y="0"/>
            <a:ext cx="12191999" cy="979136"/>
          </a:xfrm>
          <a:prstGeom prst="rect">
            <a:avLst/>
          </a:prstGeom>
          <a:solidFill>
            <a:srgbClr val="008272"/>
          </a:solidFill>
          <a:ln>
            <a:noFill/>
          </a:ln>
        </p:spPr>
        <p:txBody>
          <a:bodyPr lIns="0" tIns="0" rIns="0" bIns="0" anchor="ctr" anchorCtr="0">
            <a:noAutofit/>
          </a:bodyPr>
          <a:lstStyle>
            <a:defPPr marR="0" algn="l" rtl="0">
              <a:lnSpc>
                <a:spcPct val="100000"/>
              </a:lnSpc>
              <a:spcBef>
                <a:spcPts val="0"/>
              </a:spcBef>
              <a:spcAft>
                <a:spcPts val="0"/>
              </a:spcAft>
            </a:defPPr>
            <a:lvl1pPr marL="0" marR="0" indent="0" algn="l" rtl="0">
              <a:lnSpc>
                <a:spcPct val="90000"/>
              </a:lnSpc>
              <a:spcBef>
                <a:spcPts val="0"/>
              </a:spcBef>
              <a:spcAft>
                <a:spcPts val="0"/>
              </a:spcAft>
              <a:buClr>
                <a:schemeClr val="dk1"/>
              </a:buClr>
              <a:buFont typeface="Quattrocento Sans"/>
              <a:buNone/>
              <a:defRPr sz="1400" b="0" i="0" u="none" strike="noStrike" cap="none" baseline="0">
                <a:solidFill>
                  <a:srgbClr val="000000"/>
                </a:solidFill>
                <a:latin typeface="Arial"/>
                <a:ea typeface="Arial"/>
                <a:cs typeface="Arial"/>
                <a:sym typeface="Arial"/>
                <a:rtl val="0"/>
              </a:defRPr>
            </a:lvl1pPr>
            <a:lvl2pPr marL="0" marR="0" indent="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pPr marL="360000">
              <a:buClr>
                <a:srgbClr val="68217A"/>
              </a:buClr>
              <a:buSzPct val="25000"/>
            </a:pPr>
            <a:r>
              <a:rPr lang="en-GB" altLang="pt-BR" sz="3600"/>
              <a:t>Modelo relacional</a:t>
            </a:r>
            <a:endParaRPr lang="en-US" sz="3600" kern="0" dirty="0">
              <a:solidFill>
                <a:srgbClr val="FFFFFF"/>
              </a:solidFill>
              <a:latin typeface="Segoe UI Light" panose="020B0502040204020203" pitchFamily="34" charset="0"/>
              <a:ea typeface="Quattrocento Sans"/>
              <a:cs typeface="Segoe UI Light" panose="020B0502040204020203" pitchFamily="34" charset="0"/>
              <a:sym typeface="Quattrocento Sans"/>
            </a:endParaRPr>
          </a:p>
        </p:txBody>
      </p:sp>
      <p:sp>
        <p:nvSpPr>
          <p:cNvPr id="3" name="Rectangle 2"/>
          <p:cNvSpPr txBox="1">
            <a:spLocks noChangeArrowheads="1"/>
          </p:cNvSpPr>
          <p:nvPr/>
        </p:nvSpPr>
        <p:spPr>
          <a:xfrm>
            <a:off x="1059701" y="1168910"/>
            <a:ext cx="10344419" cy="4671792"/>
          </a:xfrm>
          <a:prstGeom prst="rect">
            <a:avLst/>
          </a:prstGeom>
        </p:spPr>
        <p:txBody>
          <a:bodyPr wrap="square">
            <a:spAutoFit/>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pPr marL="0" lvl="1">
              <a:lnSpc>
                <a:spcPct val="93000"/>
              </a:lnSpc>
              <a:tabLst>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4400" algn="l"/>
                <a:tab pos="8982075" algn="l"/>
                <a:tab pos="9431338" algn="l"/>
              </a:tabLst>
            </a:pPr>
            <a:r>
              <a:rPr lang="en-GB" altLang="pt-BR" sz="3200" kern="0" dirty="0" err="1" smtClean="0"/>
              <a:t>Restrições</a:t>
            </a:r>
            <a:r>
              <a:rPr lang="en-GB" altLang="pt-BR" sz="3200" kern="0" dirty="0" smtClean="0"/>
              <a:t> de </a:t>
            </a:r>
            <a:r>
              <a:rPr lang="en-GB" altLang="pt-BR" sz="3200" kern="0" dirty="0" err="1" smtClean="0"/>
              <a:t>chave</a:t>
            </a:r>
            <a:r>
              <a:rPr lang="en-GB" altLang="pt-BR" sz="3200" kern="0" dirty="0" smtClean="0"/>
              <a:t> (cont.):</a:t>
            </a:r>
          </a:p>
          <a:p>
            <a:pPr marL="0" lvl="1">
              <a:lnSpc>
                <a:spcPct val="93000"/>
              </a:lnSpc>
              <a:tabLst>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4400" algn="l"/>
                <a:tab pos="8982075" algn="l"/>
                <a:tab pos="9431338" algn="l"/>
              </a:tabLst>
            </a:pPr>
            <a:endParaRPr lang="en-GB" altLang="pt-BR" sz="3200" kern="0" dirty="0" smtClean="0"/>
          </a:p>
          <a:p>
            <a:pPr marL="0" lvl="2">
              <a:lnSpc>
                <a:spcPct val="93000"/>
              </a:lnSpc>
              <a:tabLst>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4400" algn="l"/>
                <a:tab pos="8982075" algn="l"/>
                <a:tab pos="9431338" algn="l"/>
              </a:tabLst>
            </a:pPr>
            <a:r>
              <a:rPr lang="en-GB" altLang="pt-BR" sz="3200" kern="0" dirty="0" smtClean="0"/>
              <a:t>Uma </a:t>
            </a:r>
            <a:r>
              <a:rPr lang="en-GB" altLang="pt-BR" sz="3200" kern="0" dirty="0" err="1" smtClean="0"/>
              <a:t>chave</a:t>
            </a:r>
            <a:r>
              <a:rPr lang="en-GB" altLang="pt-BR" sz="3200" kern="0" dirty="0" smtClean="0"/>
              <a:t> é </a:t>
            </a:r>
            <a:r>
              <a:rPr lang="en-GB" altLang="pt-BR" sz="3200" kern="0" dirty="0" err="1" smtClean="0"/>
              <a:t>sempre</a:t>
            </a:r>
            <a:r>
              <a:rPr lang="en-GB" altLang="pt-BR" sz="3200" kern="0" dirty="0" smtClean="0"/>
              <a:t> </a:t>
            </a:r>
            <a:r>
              <a:rPr lang="en-GB" altLang="pt-BR" sz="3200" i="1" kern="0" dirty="0" smtClean="0"/>
              <a:t>minimal. </a:t>
            </a:r>
            <a:r>
              <a:rPr lang="en-GB" altLang="pt-BR" sz="3200" i="1" kern="0" dirty="0" err="1" smtClean="0"/>
              <a:t>Ou</a:t>
            </a:r>
            <a:r>
              <a:rPr lang="en-GB" altLang="pt-BR" sz="3200" i="1" kern="0" dirty="0" smtClean="0"/>
              <a:t> </a:t>
            </a:r>
            <a:r>
              <a:rPr lang="en-GB" altLang="pt-BR" sz="3200" i="1" kern="0" dirty="0" err="1" smtClean="0"/>
              <a:t>seja</a:t>
            </a:r>
            <a:r>
              <a:rPr lang="en-GB" altLang="pt-BR" sz="3200" i="1" kern="0" dirty="0" smtClean="0"/>
              <a:t>, </a:t>
            </a:r>
            <a:r>
              <a:rPr lang="en-GB" altLang="pt-BR" sz="3200" i="1" kern="0" dirty="0" err="1" smtClean="0"/>
              <a:t>nunca</a:t>
            </a:r>
            <a:r>
              <a:rPr lang="en-GB" altLang="pt-BR" sz="3200" i="1" kern="0" dirty="0" smtClean="0"/>
              <a:t> </a:t>
            </a:r>
            <a:r>
              <a:rPr lang="en-GB" altLang="pt-BR" sz="3200" i="1" kern="0" dirty="0" err="1" smtClean="0"/>
              <a:t>pode</a:t>
            </a:r>
            <a:r>
              <a:rPr lang="en-GB" altLang="pt-BR" sz="3200" i="1" kern="0" dirty="0" smtClean="0"/>
              <a:t> </a:t>
            </a:r>
            <a:r>
              <a:rPr lang="en-GB" altLang="pt-BR" sz="3200" i="1" kern="0" dirty="0" err="1" smtClean="0"/>
              <a:t>ocorrer</a:t>
            </a:r>
            <a:r>
              <a:rPr lang="en-GB" altLang="pt-BR" sz="3200" i="1" kern="0" dirty="0" smtClean="0"/>
              <a:t> de um </a:t>
            </a:r>
            <a:r>
              <a:rPr lang="en-GB" altLang="pt-BR" sz="3200" i="1" kern="0" dirty="0" err="1" smtClean="0"/>
              <a:t>subconjunto</a:t>
            </a:r>
            <a:r>
              <a:rPr lang="en-GB" altLang="pt-BR" sz="3200" i="1" kern="0" dirty="0" smtClean="0"/>
              <a:t> </a:t>
            </a:r>
            <a:r>
              <a:rPr lang="en-GB" altLang="pt-BR" sz="3200" i="1" kern="0" dirty="0" err="1" smtClean="0"/>
              <a:t>próprio</a:t>
            </a:r>
            <a:r>
              <a:rPr lang="en-GB" altLang="pt-BR" sz="3200" i="1" kern="0" dirty="0" smtClean="0"/>
              <a:t> dos </a:t>
            </a:r>
            <a:r>
              <a:rPr lang="en-GB" altLang="pt-BR" sz="3200" i="1" kern="0" dirty="0" err="1" smtClean="0"/>
              <a:t>campos</a:t>
            </a:r>
            <a:r>
              <a:rPr lang="en-GB" altLang="pt-BR" sz="3200" i="1" kern="0" dirty="0" smtClean="0"/>
              <a:t> que </a:t>
            </a:r>
            <a:r>
              <a:rPr lang="en-GB" altLang="pt-BR" sz="3200" i="1" kern="0" dirty="0" err="1" smtClean="0"/>
              <a:t>constituem</a:t>
            </a:r>
            <a:r>
              <a:rPr lang="en-GB" altLang="pt-BR" sz="3200" i="1" kern="0" dirty="0" smtClean="0"/>
              <a:t> </a:t>
            </a:r>
            <a:r>
              <a:rPr lang="en-GB" altLang="pt-BR" sz="3200" i="1" kern="0" dirty="0" err="1" smtClean="0"/>
              <a:t>uma</a:t>
            </a:r>
            <a:r>
              <a:rPr lang="en-GB" altLang="pt-BR" sz="3200" i="1" kern="0" dirty="0" smtClean="0"/>
              <a:t> </a:t>
            </a:r>
            <a:r>
              <a:rPr lang="en-GB" altLang="pt-BR" sz="3200" i="1" kern="0" dirty="0" err="1" smtClean="0"/>
              <a:t>chave</a:t>
            </a:r>
            <a:r>
              <a:rPr lang="en-GB" altLang="pt-BR" sz="3200" i="1" kern="0" dirty="0" smtClean="0"/>
              <a:t> </a:t>
            </a:r>
            <a:r>
              <a:rPr lang="en-GB" altLang="pt-BR" sz="3200" i="1" kern="0" dirty="0" err="1" smtClean="0"/>
              <a:t>também</a:t>
            </a:r>
            <a:r>
              <a:rPr lang="en-GB" altLang="pt-BR" sz="3200" i="1" kern="0" dirty="0" smtClean="0"/>
              <a:t> </a:t>
            </a:r>
            <a:r>
              <a:rPr lang="en-GB" altLang="pt-BR" sz="3200" i="1" kern="0" dirty="0" err="1" smtClean="0"/>
              <a:t>serem</a:t>
            </a:r>
            <a:r>
              <a:rPr lang="en-GB" altLang="pt-BR" sz="3200" i="1" kern="0" dirty="0" smtClean="0"/>
              <a:t> </a:t>
            </a:r>
            <a:r>
              <a:rPr lang="en-GB" altLang="pt-BR" sz="3200" i="1" kern="0" dirty="0" err="1" smtClean="0"/>
              <a:t>chave</a:t>
            </a:r>
            <a:r>
              <a:rPr lang="en-GB" altLang="pt-BR" sz="3200" i="1" kern="0" dirty="0" smtClean="0"/>
              <a:t>.</a:t>
            </a:r>
          </a:p>
          <a:p>
            <a:pPr marL="0" lvl="2">
              <a:lnSpc>
                <a:spcPct val="93000"/>
              </a:lnSpc>
              <a:tabLst>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4400" algn="l"/>
                <a:tab pos="8982075" algn="l"/>
                <a:tab pos="9431338" algn="l"/>
              </a:tabLst>
            </a:pPr>
            <a:endParaRPr lang="en-GB" altLang="pt-BR" sz="3200" i="1" kern="0" dirty="0" smtClean="0"/>
          </a:p>
          <a:p>
            <a:pPr marL="0" lvl="2">
              <a:lnSpc>
                <a:spcPct val="93000"/>
              </a:lnSpc>
              <a:tabLst>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4400" algn="l"/>
                <a:tab pos="8982075" algn="l"/>
                <a:tab pos="9431338" algn="l"/>
              </a:tabLst>
            </a:pPr>
            <a:r>
              <a:rPr lang="en-GB" altLang="pt-BR" sz="3200" i="1" kern="0" dirty="0" smtClean="0"/>
              <a:t>Se </a:t>
            </a:r>
            <a:r>
              <a:rPr lang="en-GB" altLang="pt-BR" sz="3200" i="1" kern="0" dirty="0" err="1" smtClean="0"/>
              <a:t>uma</a:t>
            </a:r>
            <a:r>
              <a:rPr lang="en-GB" altLang="pt-BR" sz="3200" i="1" kern="0" dirty="0" smtClean="0"/>
              <a:t> </a:t>
            </a:r>
            <a:r>
              <a:rPr lang="en-GB" altLang="pt-BR" sz="3200" i="1" kern="0" dirty="0" err="1" smtClean="0"/>
              <a:t>relação</a:t>
            </a:r>
            <a:r>
              <a:rPr lang="en-GB" altLang="pt-BR" sz="3200" i="1" kern="0" dirty="0" smtClean="0"/>
              <a:t> tem </a:t>
            </a:r>
            <a:r>
              <a:rPr lang="en-GB" altLang="pt-BR" sz="3200" i="1" kern="0" dirty="0" err="1" smtClean="0"/>
              <a:t>mais</a:t>
            </a:r>
            <a:r>
              <a:rPr lang="en-GB" altLang="pt-BR" sz="3200" i="1" kern="0" dirty="0" smtClean="0"/>
              <a:t> de </a:t>
            </a:r>
            <a:r>
              <a:rPr lang="en-GB" altLang="pt-BR" sz="3200" i="1" kern="0" dirty="0" err="1" smtClean="0"/>
              <a:t>uma</a:t>
            </a:r>
            <a:r>
              <a:rPr lang="en-GB" altLang="pt-BR" sz="3200" i="1" kern="0" dirty="0" smtClean="0"/>
              <a:t> </a:t>
            </a:r>
            <a:r>
              <a:rPr lang="en-GB" altLang="pt-BR" sz="3200" i="1" kern="0" dirty="0" err="1" smtClean="0"/>
              <a:t>chave</a:t>
            </a:r>
            <a:r>
              <a:rPr lang="en-GB" altLang="pt-BR" sz="3200" i="1" kern="0" dirty="0" smtClean="0"/>
              <a:t>, </a:t>
            </a:r>
            <a:r>
              <a:rPr lang="en-GB" altLang="pt-BR" sz="3200" i="1" kern="0" dirty="0" err="1" smtClean="0"/>
              <a:t>uma</a:t>
            </a:r>
            <a:r>
              <a:rPr lang="en-GB" altLang="pt-BR" sz="3200" i="1" kern="0" dirty="0" smtClean="0"/>
              <a:t> </a:t>
            </a:r>
            <a:r>
              <a:rPr lang="en-GB" altLang="pt-BR" sz="3200" i="1" kern="0" dirty="0" err="1" smtClean="0"/>
              <a:t>dessas</a:t>
            </a:r>
            <a:r>
              <a:rPr lang="en-GB" altLang="pt-BR" sz="3200" i="1" kern="0" dirty="0" smtClean="0"/>
              <a:t> </a:t>
            </a:r>
            <a:r>
              <a:rPr lang="en-GB" altLang="pt-BR" sz="3200" i="1" kern="0" dirty="0" err="1" smtClean="0"/>
              <a:t>chaves</a:t>
            </a:r>
            <a:r>
              <a:rPr lang="en-GB" altLang="pt-BR" sz="3200" i="1" kern="0" dirty="0" smtClean="0"/>
              <a:t> </a:t>
            </a:r>
            <a:r>
              <a:rPr lang="en-GB" altLang="pt-BR" sz="3200" i="1" kern="0" dirty="0" err="1" smtClean="0"/>
              <a:t>pode</a:t>
            </a:r>
            <a:r>
              <a:rPr lang="en-GB" altLang="pt-BR" sz="3200" i="1" kern="0" dirty="0" smtClean="0"/>
              <a:t> </a:t>
            </a:r>
            <a:r>
              <a:rPr lang="en-GB" altLang="pt-BR" sz="3200" i="1" kern="0" dirty="0" err="1" smtClean="0"/>
              <a:t>ser</a:t>
            </a:r>
            <a:r>
              <a:rPr lang="en-GB" altLang="pt-BR" sz="3200" i="1" kern="0" dirty="0" smtClean="0"/>
              <a:t> </a:t>
            </a:r>
            <a:r>
              <a:rPr lang="en-GB" altLang="pt-BR" sz="3200" i="1" kern="0" dirty="0" err="1" smtClean="0"/>
              <a:t>identificada</a:t>
            </a:r>
            <a:r>
              <a:rPr lang="en-GB" altLang="pt-BR" sz="3200" i="1" kern="0" dirty="0" smtClean="0"/>
              <a:t> </a:t>
            </a:r>
            <a:r>
              <a:rPr lang="en-GB" altLang="pt-BR" sz="3200" i="1" kern="0" dirty="0" err="1" smtClean="0"/>
              <a:t>como</a:t>
            </a:r>
            <a:r>
              <a:rPr lang="en-GB" altLang="pt-BR" sz="3200" i="1" kern="0" dirty="0" smtClean="0"/>
              <a:t> </a:t>
            </a:r>
            <a:r>
              <a:rPr lang="en-GB" altLang="pt-BR" sz="3200" i="1" kern="0" dirty="0" err="1" smtClean="0"/>
              <a:t>uma</a:t>
            </a:r>
            <a:r>
              <a:rPr lang="en-GB" altLang="pt-BR" sz="3200" i="1" kern="0" dirty="0" smtClean="0"/>
              <a:t> </a:t>
            </a:r>
            <a:r>
              <a:rPr lang="en-GB" altLang="pt-BR" sz="3200" i="1" kern="0" dirty="0" err="1" smtClean="0"/>
              <a:t>chave</a:t>
            </a:r>
            <a:r>
              <a:rPr lang="en-GB" altLang="pt-BR" sz="3200" i="1" kern="0" dirty="0" smtClean="0"/>
              <a:t> </a:t>
            </a:r>
            <a:r>
              <a:rPr lang="en-GB" altLang="pt-BR" sz="3200" i="1" kern="0" dirty="0" err="1" smtClean="0"/>
              <a:t>primária</a:t>
            </a:r>
            <a:r>
              <a:rPr lang="en-GB" altLang="pt-BR" sz="3200" i="1" kern="0" dirty="0" smtClean="0"/>
              <a:t>. A </a:t>
            </a:r>
            <a:r>
              <a:rPr lang="en-GB" altLang="pt-BR" sz="3200" i="1" kern="0" dirty="0" err="1" smtClean="0"/>
              <a:t>relação</a:t>
            </a:r>
            <a:r>
              <a:rPr lang="en-GB" altLang="pt-BR" sz="3200" i="1" kern="0" dirty="0" smtClean="0"/>
              <a:t> </a:t>
            </a:r>
            <a:r>
              <a:rPr lang="en-GB" altLang="pt-BR" sz="3200" i="1" kern="0" dirty="0" err="1" smtClean="0"/>
              <a:t>pode</a:t>
            </a:r>
            <a:r>
              <a:rPr lang="en-GB" altLang="pt-BR" sz="3200" i="1" kern="0" dirty="0" smtClean="0"/>
              <a:t> </a:t>
            </a:r>
            <a:r>
              <a:rPr lang="en-GB" altLang="pt-BR" sz="3200" i="1" kern="0" dirty="0" err="1" smtClean="0"/>
              <a:t>ser</a:t>
            </a:r>
            <a:r>
              <a:rPr lang="en-GB" altLang="pt-BR" sz="3200" i="1" kern="0" dirty="0" smtClean="0"/>
              <a:t> </a:t>
            </a:r>
            <a:r>
              <a:rPr lang="en-GB" altLang="pt-BR" sz="3200" i="1" kern="0" dirty="0" err="1" smtClean="0"/>
              <a:t>implementada</a:t>
            </a:r>
            <a:r>
              <a:rPr lang="en-GB" altLang="pt-BR" sz="3200" i="1" kern="0" dirty="0" smtClean="0"/>
              <a:t> de forma a </a:t>
            </a:r>
            <a:r>
              <a:rPr lang="en-GB" altLang="pt-BR" sz="3200" i="1" kern="0" dirty="0" err="1" smtClean="0"/>
              <a:t>otimizar</a:t>
            </a:r>
            <a:r>
              <a:rPr lang="en-GB" altLang="pt-BR" sz="3200" i="1" kern="0" dirty="0" smtClean="0"/>
              <a:t> as </a:t>
            </a:r>
            <a:r>
              <a:rPr lang="en-GB" altLang="pt-BR" sz="3200" i="1" kern="0" dirty="0" err="1" smtClean="0"/>
              <a:t>consultas</a:t>
            </a:r>
            <a:r>
              <a:rPr lang="en-GB" altLang="pt-BR" sz="3200" i="1" kern="0" dirty="0" smtClean="0"/>
              <a:t> </a:t>
            </a:r>
            <a:r>
              <a:rPr lang="en-GB" altLang="pt-BR" sz="3200" i="1" kern="0" dirty="0" err="1" smtClean="0"/>
              <a:t>ordenadas</a:t>
            </a:r>
            <a:r>
              <a:rPr lang="en-GB" altLang="pt-BR" sz="3200" i="1" kern="0" dirty="0" smtClean="0"/>
              <a:t> pela </a:t>
            </a:r>
            <a:r>
              <a:rPr lang="en-GB" altLang="pt-BR" sz="3200" i="1" kern="0" dirty="0" err="1" smtClean="0"/>
              <a:t>chave</a:t>
            </a:r>
            <a:r>
              <a:rPr lang="en-GB" altLang="pt-BR" sz="3200" i="1" kern="0" dirty="0" smtClean="0"/>
              <a:t> </a:t>
            </a:r>
            <a:r>
              <a:rPr lang="en-GB" altLang="pt-BR" sz="3200" i="1" kern="0" dirty="0" err="1" smtClean="0"/>
              <a:t>primária</a:t>
            </a:r>
            <a:r>
              <a:rPr lang="en-GB" altLang="pt-BR" sz="3200" i="1" kern="0" dirty="0" smtClean="0"/>
              <a:t>.</a:t>
            </a:r>
          </a:p>
        </p:txBody>
      </p:sp>
    </p:spTree>
    <p:custDataLst>
      <p:tags r:id="rId1"/>
    </p:custDataLst>
    <p:extLst>
      <p:ext uri="{BB962C8B-B14F-4D97-AF65-F5344CB8AC3E}">
        <p14:creationId xmlns:p14="http://schemas.microsoft.com/office/powerpoint/2010/main" val="3438860720"/>
      </p:ext>
    </p:extLst>
  </p:cSld>
  <p:clrMapOvr>
    <a:masterClrMapping/>
  </p:clrMapOvr>
  <p:transition>
    <p:fade/>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232"/>
        <p:cNvGrpSpPr/>
        <p:nvPr/>
      </p:nvGrpSpPr>
      <p:grpSpPr>
        <a:xfrm>
          <a:off x="0" y="0"/>
          <a:ext cx="0" cy="0"/>
          <a:chOff x="0" y="0"/>
          <a:chExt cx="0" cy="0"/>
        </a:xfrm>
      </p:grpSpPr>
      <p:sp>
        <p:nvSpPr>
          <p:cNvPr id="8" name="Shape 494"/>
          <p:cNvSpPr txBox="1">
            <a:spLocks/>
          </p:cNvSpPr>
          <p:nvPr/>
        </p:nvSpPr>
        <p:spPr>
          <a:xfrm>
            <a:off x="0" y="0"/>
            <a:ext cx="12191999" cy="979136"/>
          </a:xfrm>
          <a:prstGeom prst="rect">
            <a:avLst/>
          </a:prstGeom>
          <a:solidFill>
            <a:srgbClr val="008272"/>
          </a:solidFill>
          <a:ln>
            <a:noFill/>
          </a:ln>
        </p:spPr>
        <p:txBody>
          <a:bodyPr lIns="0" tIns="0" rIns="0" bIns="0" anchor="ctr" anchorCtr="0">
            <a:noAutofit/>
          </a:bodyPr>
          <a:lstStyle>
            <a:defPPr marR="0" algn="l" rtl="0">
              <a:lnSpc>
                <a:spcPct val="100000"/>
              </a:lnSpc>
              <a:spcBef>
                <a:spcPts val="0"/>
              </a:spcBef>
              <a:spcAft>
                <a:spcPts val="0"/>
              </a:spcAft>
            </a:defPPr>
            <a:lvl1pPr marL="0" marR="0" indent="0" algn="l" rtl="0">
              <a:lnSpc>
                <a:spcPct val="90000"/>
              </a:lnSpc>
              <a:spcBef>
                <a:spcPts val="0"/>
              </a:spcBef>
              <a:spcAft>
                <a:spcPts val="0"/>
              </a:spcAft>
              <a:buClr>
                <a:schemeClr val="dk1"/>
              </a:buClr>
              <a:buFont typeface="Quattrocento Sans"/>
              <a:buNone/>
              <a:defRPr sz="1400" b="0" i="0" u="none" strike="noStrike" cap="none" baseline="0">
                <a:solidFill>
                  <a:srgbClr val="000000"/>
                </a:solidFill>
                <a:latin typeface="Arial"/>
                <a:ea typeface="Arial"/>
                <a:cs typeface="Arial"/>
                <a:sym typeface="Arial"/>
                <a:rtl val="0"/>
              </a:defRPr>
            </a:lvl1pPr>
            <a:lvl2pPr marL="0" marR="0" indent="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pPr marL="360000">
              <a:buClr>
                <a:srgbClr val="68217A"/>
              </a:buClr>
              <a:buSzPct val="25000"/>
            </a:pPr>
            <a:r>
              <a:rPr lang="en-GB" altLang="pt-BR" sz="3600" dirty="0" err="1"/>
              <a:t>Modelo</a:t>
            </a:r>
            <a:r>
              <a:rPr lang="en-GB" altLang="pt-BR" sz="3600" dirty="0"/>
              <a:t> </a:t>
            </a:r>
            <a:r>
              <a:rPr lang="en-GB" altLang="pt-BR" sz="3600" dirty="0" err="1"/>
              <a:t>R</a:t>
            </a:r>
            <a:r>
              <a:rPr lang="en-GB" altLang="pt-BR" sz="3600" dirty="0" err="1" smtClean="0"/>
              <a:t>elacional</a:t>
            </a:r>
            <a:endParaRPr lang="en-US" sz="3600" kern="0" dirty="0">
              <a:solidFill>
                <a:srgbClr val="FFFFFF"/>
              </a:solidFill>
              <a:latin typeface="Segoe UI Light" panose="020B0502040204020203" pitchFamily="34" charset="0"/>
              <a:ea typeface="Quattrocento Sans"/>
              <a:cs typeface="Segoe UI Light" panose="020B0502040204020203" pitchFamily="34" charset="0"/>
              <a:sym typeface="Quattrocento Sans"/>
            </a:endParaRPr>
          </a:p>
        </p:txBody>
      </p:sp>
      <p:sp>
        <p:nvSpPr>
          <p:cNvPr id="3" name="Rectangle 2"/>
          <p:cNvSpPr txBox="1">
            <a:spLocks noChangeArrowheads="1"/>
          </p:cNvSpPr>
          <p:nvPr/>
        </p:nvSpPr>
        <p:spPr>
          <a:xfrm>
            <a:off x="1197723" y="2406921"/>
            <a:ext cx="10102879" cy="1924116"/>
          </a:xfrm>
          <a:prstGeom prst="rect">
            <a:avLst/>
          </a:prstGeom>
        </p:spPr>
        <p:txBody>
          <a:bodyPr wrap="square">
            <a:spAutoFit/>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pPr marL="0" lvl="1">
              <a:lnSpc>
                <a:spcPct val="93000"/>
              </a:lnSpc>
              <a:tabLst>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4400" algn="l"/>
                <a:tab pos="8982075" algn="l"/>
                <a:tab pos="9431338" algn="l"/>
              </a:tabLst>
            </a:pPr>
            <a:r>
              <a:rPr lang="en-GB" altLang="pt-BR" sz="3200" kern="0" dirty="0" err="1" smtClean="0"/>
              <a:t>Restrições</a:t>
            </a:r>
            <a:r>
              <a:rPr lang="en-GB" altLang="pt-BR" sz="3200" kern="0" dirty="0" smtClean="0"/>
              <a:t> de </a:t>
            </a:r>
            <a:r>
              <a:rPr lang="en-GB" altLang="pt-BR" sz="3200" kern="0" dirty="0" err="1" smtClean="0"/>
              <a:t>chave</a:t>
            </a:r>
            <a:r>
              <a:rPr lang="en-GB" altLang="pt-BR" sz="3200" kern="0" dirty="0" smtClean="0"/>
              <a:t> </a:t>
            </a:r>
            <a:r>
              <a:rPr lang="en-GB" altLang="pt-BR" sz="3200" kern="0" dirty="0" err="1" smtClean="0"/>
              <a:t>estrangeira</a:t>
            </a:r>
            <a:r>
              <a:rPr lang="en-GB" altLang="pt-BR" sz="3200" kern="0" dirty="0" smtClean="0"/>
              <a:t> = </a:t>
            </a:r>
            <a:r>
              <a:rPr lang="en-GB" altLang="pt-BR" sz="3200" kern="0" dirty="0" err="1" smtClean="0"/>
              <a:t>dadas</a:t>
            </a:r>
            <a:r>
              <a:rPr lang="en-GB" altLang="pt-BR" sz="3200" kern="0" dirty="0" smtClean="0"/>
              <a:t> </a:t>
            </a:r>
            <a:r>
              <a:rPr lang="en-GB" altLang="pt-BR" sz="3200" kern="0" dirty="0" err="1" smtClean="0"/>
              <a:t>duas</a:t>
            </a:r>
            <a:r>
              <a:rPr lang="en-GB" altLang="pt-BR" sz="3200" kern="0" dirty="0" smtClean="0"/>
              <a:t> </a:t>
            </a:r>
            <a:r>
              <a:rPr lang="en-GB" altLang="pt-BR" sz="3200" kern="0" dirty="0" err="1" smtClean="0"/>
              <a:t>relações</a:t>
            </a:r>
            <a:r>
              <a:rPr lang="en-GB" altLang="pt-BR" sz="3200" kern="0" dirty="0" smtClean="0"/>
              <a:t>, </a:t>
            </a:r>
            <a:r>
              <a:rPr lang="en-GB" altLang="pt-BR" sz="3200" kern="0" dirty="0" err="1" smtClean="0"/>
              <a:t>uma</a:t>
            </a:r>
            <a:r>
              <a:rPr lang="en-GB" altLang="pt-BR" sz="3200" kern="0" dirty="0" smtClean="0"/>
              <a:t> </a:t>
            </a:r>
            <a:r>
              <a:rPr lang="en-GB" altLang="pt-BR" sz="3200" kern="0" dirty="0" err="1" smtClean="0"/>
              <a:t>chave</a:t>
            </a:r>
            <a:r>
              <a:rPr lang="en-GB" altLang="pt-BR" sz="3200" kern="0" dirty="0" smtClean="0"/>
              <a:t> </a:t>
            </a:r>
            <a:r>
              <a:rPr lang="en-GB" altLang="pt-BR" sz="3200" kern="0" dirty="0" err="1" smtClean="0"/>
              <a:t>em</a:t>
            </a:r>
            <a:r>
              <a:rPr lang="en-GB" altLang="pt-BR" sz="3200" kern="0" dirty="0" smtClean="0"/>
              <a:t> </a:t>
            </a:r>
            <a:r>
              <a:rPr lang="en-GB" altLang="pt-BR" sz="3200" kern="0" dirty="0" err="1" smtClean="0"/>
              <a:t>cada</a:t>
            </a:r>
            <a:r>
              <a:rPr lang="en-GB" altLang="pt-BR" sz="3200" kern="0" dirty="0" smtClean="0"/>
              <a:t> </a:t>
            </a:r>
            <a:r>
              <a:rPr lang="en-GB" altLang="pt-BR" sz="3200" kern="0" dirty="0" err="1" smtClean="0"/>
              <a:t>relação</a:t>
            </a:r>
            <a:r>
              <a:rPr lang="en-GB" altLang="pt-BR" sz="3200" kern="0" dirty="0" smtClean="0"/>
              <a:t> </a:t>
            </a:r>
            <a:r>
              <a:rPr lang="en-GB" altLang="pt-BR" sz="3200" kern="0" dirty="0" err="1" smtClean="0"/>
              <a:t>pode</a:t>
            </a:r>
            <a:r>
              <a:rPr lang="en-GB" altLang="pt-BR" sz="3200" kern="0" dirty="0" smtClean="0"/>
              <a:t> </a:t>
            </a:r>
            <a:r>
              <a:rPr lang="en-GB" altLang="pt-BR" sz="3200" kern="0" dirty="0" err="1" smtClean="0"/>
              <a:t>ser</a:t>
            </a:r>
            <a:r>
              <a:rPr lang="en-GB" altLang="pt-BR" sz="3200" kern="0" dirty="0" smtClean="0"/>
              <a:t> </a:t>
            </a:r>
            <a:r>
              <a:rPr lang="en-GB" altLang="pt-BR" sz="3200" kern="0" dirty="0" err="1" smtClean="0"/>
              <a:t>definida</a:t>
            </a:r>
            <a:r>
              <a:rPr lang="en-GB" altLang="pt-BR" sz="3200" kern="0" dirty="0" smtClean="0"/>
              <a:t> de forma a </a:t>
            </a:r>
            <a:r>
              <a:rPr lang="en-GB" altLang="pt-BR" sz="3200" kern="0" dirty="0" err="1" smtClean="0"/>
              <a:t>existir</a:t>
            </a:r>
            <a:r>
              <a:rPr lang="en-GB" altLang="pt-BR" sz="3200" kern="0" dirty="0" smtClean="0"/>
              <a:t> um </a:t>
            </a:r>
            <a:r>
              <a:rPr lang="en-GB" altLang="pt-BR" sz="3200" kern="0" dirty="0" err="1" smtClean="0"/>
              <a:t>mapeamento</a:t>
            </a:r>
            <a:r>
              <a:rPr lang="en-GB" altLang="pt-BR" sz="3200" kern="0" dirty="0" smtClean="0"/>
              <a:t> </a:t>
            </a:r>
            <a:r>
              <a:rPr lang="en-GB" altLang="pt-BR" sz="3200" i="1" kern="0" dirty="0" smtClean="0"/>
              <a:t>1-1 entre </a:t>
            </a:r>
            <a:r>
              <a:rPr lang="en-GB" altLang="pt-BR" sz="3200" i="1" kern="0" dirty="0" err="1" smtClean="0"/>
              <a:t>elas</a:t>
            </a:r>
            <a:r>
              <a:rPr lang="en-GB" altLang="pt-BR" sz="3200" i="1" kern="0" dirty="0" smtClean="0"/>
              <a:t>. </a:t>
            </a:r>
          </a:p>
        </p:txBody>
      </p:sp>
    </p:spTree>
    <p:custDataLst>
      <p:tags r:id="rId1"/>
    </p:custDataLst>
    <p:extLst>
      <p:ext uri="{BB962C8B-B14F-4D97-AF65-F5344CB8AC3E}">
        <p14:creationId xmlns:p14="http://schemas.microsoft.com/office/powerpoint/2010/main" val="3081408985"/>
      </p:ext>
    </p:extLst>
  </p:cSld>
  <p:clrMapOvr>
    <a:masterClrMapping/>
  </p:clrMapOvr>
  <p:transition>
    <p:fade/>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232"/>
        <p:cNvGrpSpPr/>
        <p:nvPr/>
      </p:nvGrpSpPr>
      <p:grpSpPr>
        <a:xfrm>
          <a:off x="0" y="0"/>
          <a:ext cx="0" cy="0"/>
          <a:chOff x="0" y="0"/>
          <a:chExt cx="0" cy="0"/>
        </a:xfrm>
      </p:grpSpPr>
      <p:sp>
        <p:nvSpPr>
          <p:cNvPr id="8" name="Shape 494"/>
          <p:cNvSpPr txBox="1">
            <a:spLocks/>
          </p:cNvSpPr>
          <p:nvPr/>
        </p:nvSpPr>
        <p:spPr>
          <a:xfrm>
            <a:off x="0" y="0"/>
            <a:ext cx="12191999" cy="979136"/>
          </a:xfrm>
          <a:prstGeom prst="rect">
            <a:avLst/>
          </a:prstGeom>
          <a:solidFill>
            <a:srgbClr val="008272"/>
          </a:solidFill>
          <a:ln>
            <a:noFill/>
          </a:ln>
        </p:spPr>
        <p:txBody>
          <a:bodyPr lIns="0" tIns="0" rIns="0" bIns="0" anchor="ctr" anchorCtr="0">
            <a:noAutofit/>
          </a:bodyPr>
          <a:lstStyle>
            <a:defPPr marR="0" algn="l" rtl="0">
              <a:lnSpc>
                <a:spcPct val="100000"/>
              </a:lnSpc>
              <a:spcBef>
                <a:spcPts val="0"/>
              </a:spcBef>
              <a:spcAft>
                <a:spcPts val="0"/>
              </a:spcAft>
            </a:defPPr>
            <a:lvl1pPr marL="0" marR="0" indent="0" algn="l" rtl="0">
              <a:lnSpc>
                <a:spcPct val="90000"/>
              </a:lnSpc>
              <a:spcBef>
                <a:spcPts val="0"/>
              </a:spcBef>
              <a:spcAft>
                <a:spcPts val="0"/>
              </a:spcAft>
              <a:buClr>
                <a:schemeClr val="dk1"/>
              </a:buClr>
              <a:buFont typeface="Quattrocento Sans"/>
              <a:buNone/>
              <a:defRPr sz="1400" b="0" i="0" u="none" strike="noStrike" cap="none" baseline="0">
                <a:solidFill>
                  <a:srgbClr val="000000"/>
                </a:solidFill>
                <a:latin typeface="Arial"/>
                <a:ea typeface="Arial"/>
                <a:cs typeface="Arial"/>
                <a:sym typeface="Arial"/>
                <a:rtl val="0"/>
              </a:defRPr>
            </a:lvl1pPr>
            <a:lvl2pPr marL="0" marR="0" indent="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pPr marL="360000">
              <a:buClr>
                <a:srgbClr val="68217A"/>
              </a:buClr>
              <a:buSzPct val="25000"/>
            </a:pPr>
            <a:r>
              <a:rPr lang="en-GB" altLang="pt-BR" sz="3600" dirty="0" err="1"/>
              <a:t>Modelo</a:t>
            </a:r>
            <a:r>
              <a:rPr lang="en-GB" altLang="pt-BR" sz="3600" dirty="0"/>
              <a:t> </a:t>
            </a:r>
            <a:r>
              <a:rPr lang="en-GB" altLang="pt-BR" sz="3600" dirty="0" err="1"/>
              <a:t>R</a:t>
            </a:r>
            <a:r>
              <a:rPr lang="en-GB" altLang="pt-BR" sz="3600" dirty="0" err="1" smtClean="0"/>
              <a:t>elacional</a:t>
            </a:r>
            <a:endParaRPr lang="en-US" sz="3600" kern="0" dirty="0">
              <a:solidFill>
                <a:srgbClr val="FFFFFF"/>
              </a:solidFill>
              <a:latin typeface="Segoe UI Light" panose="020B0502040204020203" pitchFamily="34" charset="0"/>
              <a:ea typeface="Quattrocento Sans"/>
              <a:cs typeface="Segoe UI Light" panose="020B0502040204020203" pitchFamily="34" charset="0"/>
              <a:sym typeface="Quattrocento Sans"/>
            </a:endParaRPr>
          </a:p>
        </p:txBody>
      </p:sp>
      <p:sp>
        <p:nvSpPr>
          <p:cNvPr id="4" name="Rectangle 2"/>
          <p:cNvSpPr txBox="1">
            <a:spLocks noChangeArrowheads="1"/>
          </p:cNvSpPr>
          <p:nvPr/>
        </p:nvSpPr>
        <p:spPr>
          <a:xfrm>
            <a:off x="1354930" y="1579563"/>
            <a:ext cx="9669627" cy="550279"/>
          </a:xfrm>
          <a:prstGeom prst="rect">
            <a:avLst/>
          </a:prstGeom>
        </p:spPr>
        <p:txBody>
          <a:bodyPr wrap="square">
            <a:spAutoFit/>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pPr marL="0" lvl="1">
              <a:lnSpc>
                <a:spcPct val="93000"/>
              </a:lnSpc>
              <a:tabLst>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4400" algn="l"/>
                <a:tab pos="8982075" algn="l"/>
                <a:tab pos="9431338" algn="l"/>
              </a:tabLst>
            </a:pPr>
            <a:r>
              <a:rPr lang="en-GB" altLang="pt-BR" sz="3200" b="1" kern="0" dirty="0" err="1" smtClean="0"/>
              <a:t>Restrições</a:t>
            </a:r>
            <a:r>
              <a:rPr lang="en-GB" altLang="pt-BR" sz="3200" b="1" kern="0" dirty="0" smtClean="0"/>
              <a:t> de </a:t>
            </a:r>
            <a:r>
              <a:rPr lang="en-GB" altLang="pt-BR" sz="3200" b="1" kern="0" dirty="0" err="1" smtClean="0"/>
              <a:t>chave</a:t>
            </a:r>
            <a:r>
              <a:rPr lang="en-GB" altLang="pt-BR" sz="3200" b="1" kern="0" dirty="0" smtClean="0"/>
              <a:t> </a:t>
            </a:r>
            <a:r>
              <a:rPr lang="en-GB" altLang="pt-BR" sz="3200" b="1" kern="0" dirty="0" err="1" smtClean="0"/>
              <a:t>estrangeira</a:t>
            </a:r>
            <a:r>
              <a:rPr lang="en-GB" altLang="pt-BR" sz="3200" b="1" kern="0" dirty="0" smtClean="0"/>
              <a:t> - </a:t>
            </a:r>
            <a:r>
              <a:rPr lang="en-GB" altLang="pt-BR" sz="3200" b="1" kern="0" dirty="0" err="1" smtClean="0"/>
              <a:t>exemplo</a:t>
            </a:r>
            <a:r>
              <a:rPr lang="en-GB" altLang="pt-BR" sz="3200" b="1" kern="0" dirty="0" smtClean="0"/>
              <a:t>:</a:t>
            </a:r>
          </a:p>
        </p:txBody>
      </p:sp>
      <p:grpSp>
        <p:nvGrpSpPr>
          <p:cNvPr id="5" name="Group 3"/>
          <p:cNvGrpSpPr>
            <a:grpSpLocks/>
          </p:cNvGrpSpPr>
          <p:nvPr/>
        </p:nvGrpSpPr>
        <p:grpSpPr bwMode="auto">
          <a:xfrm>
            <a:off x="1514475" y="2486025"/>
            <a:ext cx="908050" cy="388938"/>
            <a:chOff x="1498" y="1801"/>
            <a:chExt cx="572" cy="245"/>
          </a:xfrm>
        </p:grpSpPr>
        <p:sp>
          <p:nvSpPr>
            <p:cNvPr id="6" name="AutoShape 4"/>
            <p:cNvSpPr>
              <a:spLocks noChangeArrowheads="1"/>
            </p:cNvSpPr>
            <p:nvPr/>
          </p:nvSpPr>
          <p:spPr bwMode="auto">
            <a:xfrm>
              <a:off x="1498" y="1801"/>
              <a:ext cx="573" cy="246"/>
            </a:xfrm>
            <a:prstGeom prst="roundRect">
              <a:avLst>
                <a:gd name="adj" fmla="val 403"/>
              </a:avLst>
            </a:prstGeom>
            <a:solidFill>
              <a:srgbClr val="99CCFF"/>
            </a:solidFill>
            <a:ln w="9360">
              <a:solidFill>
                <a:srgbClr val="000000"/>
              </a:solidFill>
              <a:miter lim="800000"/>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pt-BR" altLang="pt-BR"/>
            </a:p>
          </p:txBody>
        </p:sp>
        <p:sp>
          <p:nvSpPr>
            <p:cNvPr id="7" name="Text Box 5"/>
            <p:cNvSpPr txBox="1">
              <a:spLocks noChangeArrowheads="1"/>
            </p:cNvSpPr>
            <p:nvPr/>
          </p:nvSpPr>
          <p:spPr bwMode="auto">
            <a:xfrm>
              <a:off x="1498" y="1817"/>
              <a:ext cx="573" cy="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ctr" anchorCtr="1">
              <a:spAutoFit/>
            </a:bodyPr>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cs typeface="Arial" panose="020B0604020202020204" pitchFamily="34" charset="0"/>
                </a:defRPr>
              </a:lvl1pPr>
              <a:lvl2pPr marL="742950" indent="-285750"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cs typeface="Arial" panose="020B0604020202020204" pitchFamily="34" charset="0"/>
                </a:defRPr>
              </a:lvl2pPr>
              <a:lvl3pPr marL="1143000" indent="-228600"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cs typeface="Arial" panose="020B0604020202020204" pitchFamily="34" charset="0"/>
                </a:defRPr>
              </a:lvl3pPr>
              <a:lvl4pPr marL="1600200" indent="-228600"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cs typeface="Arial" panose="020B0604020202020204" pitchFamily="34" charset="0"/>
                </a:defRPr>
              </a:lvl4pPr>
              <a:lvl5pPr marL="2057400" indent="-228600"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cs typeface="Arial" panose="020B0604020202020204" pitchFamily="34" charset="0"/>
                </a:defRPr>
              </a:lvl9pPr>
            </a:lstStyle>
            <a:p>
              <a:pPr algn="ctr" eaLnBrk="1" hangingPunct="1">
                <a:lnSpc>
                  <a:spcPct val="93000"/>
                </a:lnSpc>
                <a:buFont typeface="Arial" panose="020B0604020202020204" pitchFamily="34" charset="0"/>
                <a:buNone/>
              </a:pPr>
              <a:r>
                <a:rPr lang="en-GB" altLang="pt-BR">
                  <a:solidFill>
                    <a:srgbClr val="000000"/>
                  </a:solidFill>
                  <a:cs typeface="Lucida Sans Unicode" panose="020B0602030504020204" pitchFamily="34" charset="0"/>
                </a:rPr>
                <a:t>ID</a:t>
              </a:r>
            </a:p>
          </p:txBody>
        </p:sp>
      </p:grpSp>
      <p:grpSp>
        <p:nvGrpSpPr>
          <p:cNvPr id="9" name="Group 6"/>
          <p:cNvGrpSpPr>
            <a:grpSpLocks/>
          </p:cNvGrpSpPr>
          <p:nvPr/>
        </p:nvGrpSpPr>
        <p:grpSpPr bwMode="auto">
          <a:xfrm>
            <a:off x="2449513" y="2486025"/>
            <a:ext cx="1871662" cy="388938"/>
            <a:chOff x="2087" y="1801"/>
            <a:chExt cx="1179" cy="245"/>
          </a:xfrm>
        </p:grpSpPr>
        <p:sp>
          <p:nvSpPr>
            <p:cNvPr id="10" name="AutoShape 7"/>
            <p:cNvSpPr>
              <a:spLocks noChangeArrowheads="1"/>
            </p:cNvSpPr>
            <p:nvPr/>
          </p:nvSpPr>
          <p:spPr bwMode="auto">
            <a:xfrm>
              <a:off x="2087" y="1801"/>
              <a:ext cx="1180" cy="246"/>
            </a:xfrm>
            <a:prstGeom prst="roundRect">
              <a:avLst>
                <a:gd name="adj" fmla="val 403"/>
              </a:avLst>
            </a:prstGeom>
            <a:solidFill>
              <a:srgbClr val="99CCFF"/>
            </a:solidFill>
            <a:ln w="9360">
              <a:solidFill>
                <a:srgbClr val="000000"/>
              </a:solidFill>
              <a:miter lim="800000"/>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pt-BR" altLang="pt-BR"/>
            </a:p>
          </p:txBody>
        </p:sp>
        <p:sp>
          <p:nvSpPr>
            <p:cNvPr id="11" name="Text Box 8"/>
            <p:cNvSpPr txBox="1">
              <a:spLocks noChangeArrowheads="1"/>
            </p:cNvSpPr>
            <p:nvPr/>
          </p:nvSpPr>
          <p:spPr bwMode="auto">
            <a:xfrm>
              <a:off x="2087" y="1817"/>
              <a:ext cx="1180" cy="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ctr" anchorCtr="1">
              <a:spAutoFit/>
            </a:bodyPr>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cs typeface="Arial" panose="020B0604020202020204" pitchFamily="34" charset="0"/>
                </a:defRPr>
              </a:lvl1pPr>
              <a:lvl2pPr marL="742950" indent="-285750"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cs typeface="Arial" panose="020B0604020202020204" pitchFamily="34" charset="0"/>
                </a:defRPr>
              </a:lvl2pPr>
              <a:lvl3pPr marL="1143000" indent="-228600"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cs typeface="Arial" panose="020B0604020202020204" pitchFamily="34" charset="0"/>
                </a:defRPr>
              </a:lvl3pPr>
              <a:lvl4pPr marL="1600200" indent="-228600"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cs typeface="Arial" panose="020B0604020202020204" pitchFamily="34" charset="0"/>
                </a:defRPr>
              </a:lvl4pPr>
              <a:lvl5pPr marL="2057400" indent="-228600"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cs typeface="Arial" panose="020B0604020202020204" pitchFamily="34" charset="0"/>
                </a:defRPr>
              </a:lvl9pPr>
            </a:lstStyle>
            <a:p>
              <a:pPr algn="ctr" eaLnBrk="1" hangingPunct="1">
                <a:lnSpc>
                  <a:spcPct val="93000"/>
                </a:lnSpc>
                <a:buFont typeface="Arial" panose="020B0604020202020204" pitchFamily="34" charset="0"/>
                <a:buNone/>
              </a:pPr>
              <a:r>
                <a:rPr lang="en-GB" altLang="pt-BR">
                  <a:solidFill>
                    <a:srgbClr val="000000"/>
                  </a:solidFill>
                  <a:cs typeface="Lucida Sans Unicode" panose="020B0602030504020204" pitchFamily="34" charset="0"/>
                </a:rPr>
                <a:t>nome</a:t>
              </a:r>
            </a:p>
          </p:txBody>
        </p:sp>
      </p:grpSp>
      <p:grpSp>
        <p:nvGrpSpPr>
          <p:cNvPr id="12" name="Group 9"/>
          <p:cNvGrpSpPr>
            <a:grpSpLocks/>
          </p:cNvGrpSpPr>
          <p:nvPr/>
        </p:nvGrpSpPr>
        <p:grpSpPr bwMode="auto">
          <a:xfrm>
            <a:off x="4359275" y="2486025"/>
            <a:ext cx="1122363" cy="388938"/>
            <a:chOff x="3290" y="1801"/>
            <a:chExt cx="707" cy="245"/>
          </a:xfrm>
        </p:grpSpPr>
        <p:sp>
          <p:nvSpPr>
            <p:cNvPr id="13" name="AutoShape 10"/>
            <p:cNvSpPr>
              <a:spLocks noChangeArrowheads="1"/>
            </p:cNvSpPr>
            <p:nvPr/>
          </p:nvSpPr>
          <p:spPr bwMode="auto">
            <a:xfrm>
              <a:off x="3290" y="1801"/>
              <a:ext cx="708" cy="246"/>
            </a:xfrm>
            <a:prstGeom prst="roundRect">
              <a:avLst>
                <a:gd name="adj" fmla="val 403"/>
              </a:avLst>
            </a:prstGeom>
            <a:solidFill>
              <a:srgbClr val="99CCFF"/>
            </a:solidFill>
            <a:ln w="9360">
              <a:solidFill>
                <a:srgbClr val="000000"/>
              </a:solidFill>
              <a:miter lim="800000"/>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pt-BR" altLang="pt-BR"/>
            </a:p>
          </p:txBody>
        </p:sp>
        <p:sp>
          <p:nvSpPr>
            <p:cNvPr id="14" name="Text Box 11"/>
            <p:cNvSpPr txBox="1">
              <a:spLocks noChangeArrowheads="1"/>
            </p:cNvSpPr>
            <p:nvPr/>
          </p:nvSpPr>
          <p:spPr bwMode="auto">
            <a:xfrm>
              <a:off x="3290" y="1817"/>
              <a:ext cx="708" cy="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ctr" anchorCtr="1">
              <a:spAutoFit/>
            </a:bodyPr>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cs typeface="Arial" panose="020B0604020202020204" pitchFamily="34" charset="0"/>
                </a:defRPr>
              </a:lvl1pPr>
              <a:lvl2pPr marL="742950" indent="-285750"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cs typeface="Arial" panose="020B0604020202020204" pitchFamily="34" charset="0"/>
                </a:defRPr>
              </a:lvl2pPr>
              <a:lvl3pPr marL="1143000" indent="-228600"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cs typeface="Arial" panose="020B0604020202020204" pitchFamily="34" charset="0"/>
                </a:defRPr>
              </a:lvl3pPr>
              <a:lvl4pPr marL="1600200" indent="-228600"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cs typeface="Arial" panose="020B0604020202020204" pitchFamily="34" charset="0"/>
                </a:defRPr>
              </a:lvl4pPr>
              <a:lvl5pPr marL="2057400" indent="-228600"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cs typeface="Arial" panose="020B0604020202020204" pitchFamily="34" charset="0"/>
                </a:defRPr>
              </a:lvl9pPr>
            </a:lstStyle>
            <a:p>
              <a:pPr algn="ctr" eaLnBrk="1" hangingPunct="1">
                <a:lnSpc>
                  <a:spcPct val="93000"/>
                </a:lnSpc>
                <a:buFont typeface="Arial" panose="020B0604020202020204" pitchFamily="34" charset="0"/>
                <a:buNone/>
              </a:pPr>
              <a:r>
                <a:rPr lang="en-GB" altLang="pt-BR">
                  <a:solidFill>
                    <a:srgbClr val="000000"/>
                  </a:solidFill>
                  <a:cs typeface="Lucida Sans Unicode" panose="020B0602030504020204" pitchFamily="34" charset="0"/>
                </a:rPr>
                <a:t>idade</a:t>
              </a:r>
            </a:p>
          </p:txBody>
        </p:sp>
      </p:grpSp>
      <p:grpSp>
        <p:nvGrpSpPr>
          <p:cNvPr id="15" name="Group 12"/>
          <p:cNvGrpSpPr>
            <a:grpSpLocks/>
          </p:cNvGrpSpPr>
          <p:nvPr/>
        </p:nvGrpSpPr>
        <p:grpSpPr bwMode="auto">
          <a:xfrm>
            <a:off x="5510213" y="2486025"/>
            <a:ext cx="1122362" cy="388938"/>
            <a:chOff x="4015" y="1801"/>
            <a:chExt cx="707" cy="245"/>
          </a:xfrm>
        </p:grpSpPr>
        <p:sp>
          <p:nvSpPr>
            <p:cNvPr id="16" name="AutoShape 13"/>
            <p:cNvSpPr>
              <a:spLocks noChangeArrowheads="1"/>
            </p:cNvSpPr>
            <p:nvPr/>
          </p:nvSpPr>
          <p:spPr bwMode="auto">
            <a:xfrm>
              <a:off x="4015" y="1801"/>
              <a:ext cx="708" cy="246"/>
            </a:xfrm>
            <a:prstGeom prst="roundRect">
              <a:avLst>
                <a:gd name="adj" fmla="val 403"/>
              </a:avLst>
            </a:prstGeom>
            <a:solidFill>
              <a:srgbClr val="99CCFF"/>
            </a:solidFill>
            <a:ln w="9360">
              <a:solidFill>
                <a:srgbClr val="000000"/>
              </a:solidFill>
              <a:miter lim="800000"/>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pt-BR" altLang="pt-BR"/>
            </a:p>
          </p:txBody>
        </p:sp>
        <p:sp>
          <p:nvSpPr>
            <p:cNvPr id="17" name="Text Box 14"/>
            <p:cNvSpPr txBox="1">
              <a:spLocks noChangeArrowheads="1"/>
            </p:cNvSpPr>
            <p:nvPr/>
          </p:nvSpPr>
          <p:spPr bwMode="auto">
            <a:xfrm>
              <a:off x="4015" y="1817"/>
              <a:ext cx="708" cy="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ctr" anchorCtr="1">
              <a:spAutoFit/>
            </a:bodyPr>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cs typeface="Arial" panose="020B0604020202020204" pitchFamily="34" charset="0"/>
                </a:defRPr>
              </a:lvl1pPr>
              <a:lvl2pPr marL="742950" indent="-285750"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cs typeface="Arial" panose="020B0604020202020204" pitchFamily="34" charset="0"/>
                </a:defRPr>
              </a:lvl2pPr>
              <a:lvl3pPr marL="1143000" indent="-228600"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cs typeface="Arial" panose="020B0604020202020204" pitchFamily="34" charset="0"/>
                </a:defRPr>
              </a:lvl3pPr>
              <a:lvl4pPr marL="1600200" indent="-228600"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cs typeface="Arial" panose="020B0604020202020204" pitchFamily="34" charset="0"/>
                </a:defRPr>
              </a:lvl4pPr>
              <a:lvl5pPr marL="2057400" indent="-228600"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cs typeface="Arial" panose="020B0604020202020204" pitchFamily="34" charset="0"/>
                </a:defRPr>
              </a:lvl9pPr>
            </a:lstStyle>
            <a:p>
              <a:pPr algn="ctr" eaLnBrk="1" hangingPunct="1">
                <a:lnSpc>
                  <a:spcPct val="93000"/>
                </a:lnSpc>
                <a:buFont typeface="Arial" panose="020B0604020202020204" pitchFamily="34" charset="0"/>
                <a:buNone/>
              </a:pPr>
              <a:r>
                <a:rPr lang="en-GB" altLang="pt-BR">
                  <a:solidFill>
                    <a:srgbClr val="000000"/>
                  </a:solidFill>
                  <a:cs typeface="Lucida Sans Unicode" panose="020B0602030504020204" pitchFamily="34" charset="0"/>
                </a:rPr>
                <a:t>série</a:t>
              </a:r>
            </a:p>
          </p:txBody>
        </p:sp>
      </p:grpSp>
      <p:grpSp>
        <p:nvGrpSpPr>
          <p:cNvPr id="18" name="Group 15"/>
          <p:cNvGrpSpPr>
            <a:grpSpLocks/>
          </p:cNvGrpSpPr>
          <p:nvPr/>
        </p:nvGrpSpPr>
        <p:grpSpPr bwMode="auto">
          <a:xfrm>
            <a:off x="2451100" y="2917825"/>
            <a:ext cx="1871663" cy="388938"/>
            <a:chOff x="2088" y="2073"/>
            <a:chExt cx="1179" cy="245"/>
          </a:xfrm>
        </p:grpSpPr>
        <p:sp>
          <p:nvSpPr>
            <p:cNvPr id="19" name="AutoShape 16"/>
            <p:cNvSpPr>
              <a:spLocks noChangeArrowheads="1"/>
            </p:cNvSpPr>
            <p:nvPr/>
          </p:nvSpPr>
          <p:spPr bwMode="auto">
            <a:xfrm>
              <a:off x="2088" y="2073"/>
              <a:ext cx="1180" cy="246"/>
            </a:xfrm>
            <a:prstGeom prst="roundRect">
              <a:avLst>
                <a:gd name="adj" fmla="val 403"/>
              </a:avLst>
            </a:prstGeom>
            <a:noFill/>
            <a:ln w="936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pt-BR" altLang="pt-BR"/>
            </a:p>
          </p:txBody>
        </p:sp>
        <p:sp>
          <p:nvSpPr>
            <p:cNvPr id="20" name="Text Box 17"/>
            <p:cNvSpPr txBox="1">
              <a:spLocks noChangeArrowheads="1"/>
            </p:cNvSpPr>
            <p:nvPr/>
          </p:nvSpPr>
          <p:spPr bwMode="auto">
            <a:xfrm>
              <a:off x="2088" y="2089"/>
              <a:ext cx="1180" cy="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ctr" anchorCtr="1">
              <a:spAutoFit/>
            </a:bodyPr>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cs typeface="Arial" panose="020B0604020202020204" pitchFamily="34" charset="0"/>
                </a:defRPr>
              </a:lvl1pPr>
              <a:lvl2pPr marL="742950" indent="-285750"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cs typeface="Arial" panose="020B0604020202020204" pitchFamily="34" charset="0"/>
                </a:defRPr>
              </a:lvl2pPr>
              <a:lvl3pPr marL="1143000" indent="-228600"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cs typeface="Arial" panose="020B0604020202020204" pitchFamily="34" charset="0"/>
                </a:defRPr>
              </a:lvl3pPr>
              <a:lvl4pPr marL="1600200" indent="-228600"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cs typeface="Arial" panose="020B0604020202020204" pitchFamily="34" charset="0"/>
                </a:defRPr>
              </a:lvl4pPr>
              <a:lvl5pPr marL="2057400" indent="-228600"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cs typeface="Arial" panose="020B0604020202020204" pitchFamily="34" charset="0"/>
                </a:defRPr>
              </a:lvl9pPr>
            </a:lstStyle>
            <a:p>
              <a:pPr algn="ctr" eaLnBrk="1" hangingPunct="1">
                <a:lnSpc>
                  <a:spcPct val="93000"/>
                </a:lnSpc>
                <a:buFont typeface="Arial" panose="020B0604020202020204" pitchFamily="34" charset="0"/>
                <a:buNone/>
              </a:pPr>
              <a:r>
                <a:rPr lang="en-GB" altLang="pt-BR">
                  <a:solidFill>
                    <a:srgbClr val="000000"/>
                  </a:solidFill>
                  <a:cs typeface="Lucida Sans Unicode" panose="020B0602030504020204" pitchFamily="34" charset="0"/>
                </a:rPr>
                <a:t>João da Silva</a:t>
              </a:r>
            </a:p>
          </p:txBody>
        </p:sp>
      </p:grpSp>
      <p:grpSp>
        <p:nvGrpSpPr>
          <p:cNvPr id="21" name="Group 18"/>
          <p:cNvGrpSpPr>
            <a:grpSpLocks/>
          </p:cNvGrpSpPr>
          <p:nvPr/>
        </p:nvGrpSpPr>
        <p:grpSpPr bwMode="auto">
          <a:xfrm>
            <a:off x="4359275" y="2917825"/>
            <a:ext cx="1122363" cy="388938"/>
            <a:chOff x="3290" y="2073"/>
            <a:chExt cx="707" cy="245"/>
          </a:xfrm>
        </p:grpSpPr>
        <p:sp>
          <p:nvSpPr>
            <p:cNvPr id="22" name="AutoShape 19"/>
            <p:cNvSpPr>
              <a:spLocks noChangeArrowheads="1"/>
            </p:cNvSpPr>
            <p:nvPr/>
          </p:nvSpPr>
          <p:spPr bwMode="auto">
            <a:xfrm>
              <a:off x="3290" y="2073"/>
              <a:ext cx="708" cy="246"/>
            </a:xfrm>
            <a:prstGeom prst="roundRect">
              <a:avLst>
                <a:gd name="adj" fmla="val 403"/>
              </a:avLst>
            </a:prstGeom>
            <a:noFill/>
            <a:ln w="936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pt-BR" altLang="pt-BR"/>
            </a:p>
          </p:txBody>
        </p:sp>
        <p:sp>
          <p:nvSpPr>
            <p:cNvPr id="23" name="Text Box 20"/>
            <p:cNvSpPr txBox="1">
              <a:spLocks noChangeArrowheads="1"/>
            </p:cNvSpPr>
            <p:nvPr/>
          </p:nvSpPr>
          <p:spPr bwMode="auto">
            <a:xfrm>
              <a:off x="3290" y="2089"/>
              <a:ext cx="708" cy="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ctr" anchorCtr="1">
              <a:spAutoFit/>
            </a:bodyPr>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cs typeface="Arial" panose="020B0604020202020204" pitchFamily="34" charset="0"/>
                </a:defRPr>
              </a:lvl1pPr>
              <a:lvl2pPr marL="742950" indent="-285750"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cs typeface="Arial" panose="020B0604020202020204" pitchFamily="34" charset="0"/>
                </a:defRPr>
              </a:lvl2pPr>
              <a:lvl3pPr marL="1143000" indent="-228600"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cs typeface="Arial" panose="020B0604020202020204" pitchFamily="34" charset="0"/>
                </a:defRPr>
              </a:lvl3pPr>
              <a:lvl4pPr marL="1600200" indent="-228600"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cs typeface="Arial" panose="020B0604020202020204" pitchFamily="34" charset="0"/>
                </a:defRPr>
              </a:lvl4pPr>
              <a:lvl5pPr marL="2057400" indent="-228600"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cs typeface="Arial" panose="020B0604020202020204" pitchFamily="34" charset="0"/>
                </a:defRPr>
              </a:lvl9pPr>
            </a:lstStyle>
            <a:p>
              <a:pPr algn="ctr" eaLnBrk="1" hangingPunct="1">
                <a:lnSpc>
                  <a:spcPct val="93000"/>
                </a:lnSpc>
                <a:buFont typeface="Arial" panose="020B0604020202020204" pitchFamily="34" charset="0"/>
                <a:buNone/>
              </a:pPr>
              <a:r>
                <a:rPr lang="en-GB" altLang="pt-BR">
                  <a:solidFill>
                    <a:srgbClr val="000000"/>
                  </a:solidFill>
                  <a:cs typeface="Lucida Sans Unicode" panose="020B0602030504020204" pitchFamily="34" charset="0"/>
                </a:rPr>
                <a:t>19</a:t>
              </a:r>
            </a:p>
          </p:txBody>
        </p:sp>
      </p:grpSp>
      <p:grpSp>
        <p:nvGrpSpPr>
          <p:cNvPr id="24" name="Group 21"/>
          <p:cNvGrpSpPr>
            <a:grpSpLocks/>
          </p:cNvGrpSpPr>
          <p:nvPr/>
        </p:nvGrpSpPr>
        <p:grpSpPr bwMode="auto">
          <a:xfrm>
            <a:off x="5511800" y="2917825"/>
            <a:ext cx="1122363" cy="388938"/>
            <a:chOff x="4016" y="2073"/>
            <a:chExt cx="707" cy="245"/>
          </a:xfrm>
        </p:grpSpPr>
        <p:sp>
          <p:nvSpPr>
            <p:cNvPr id="25" name="AutoShape 22"/>
            <p:cNvSpPr>
              <a:spLocks noChangeArrowheads="1"/>
            </p:cNvSpPr>
            <p:nvPr/>
          </p:nvSpPr>
          <p:spPr bwMode="auto">
            <a:xfrm>
              <a:off x="4016" y="2073"/>
              <a:ext cx="708" cy="246"/>
            </a:xfrm>
            <a:prstGeom prst="roundRect">
              <a:avLst>
                <a:gd name="adj" fmla="val 403"/>
              </a:avLst>
            </a:prstGeom>
            <a:noFill/>
            <a:ln w="936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pt-BR" altLang="pt-BR"/>
            </a:p>
          </p:txBody>
        </p:sp>
        <p:sp>
          <p:nvSpPr>
            <p:cNvPr id="26" name="Text Box 23"/>
            <p:cNvSpPr txBox="1">
              <a:spLocks noChangeArrowheads="1"/>
            </p:cNvSpPr>
            <p:nvPr/>
          </p:nvSpPr>
          <p:spPr bwMode="auto">
            <a:xfrm>
              <a:off x="4016" y="2089"/>
              <a:ext cx="708" cy="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ctr" anchorCtr="1">
              <a:spAutoFit/>
            </a:bodyPr>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cs typeface="Arial" panose="020B0604020202020204" pitchFamily="34" charset="0"/>
                </a:defRPr>
              </a:lvl1pPr>
              <a:lvl2pPr marL="742950" indent="-285750"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cs typeface="Arial" panose="020B0604020202020204" pitchFamily="34" charset="0"/>
                </a:defRPr>
              </a:lvl2pPr>
              <a:lvl3pPr marL="1143000" indent="-228600"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cs typeface="Arial" panose="020B0604020202020204" pitchFamily="34" charset="0"/>
                </a:defRPr>
              </a:lvl3pPr>
              <a:lvl4pPr marL="1600200" indent="-228600"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cs typeface="Arial" panose="020B0604020202020204" pitchFamily="34" charset="0"/>
                </a:defRPr>
              </a:lvl4pPr>
              <a:lvl5pPr marL="2057400" indent="-228600"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cs typeface="Arial" panose="020B0604020202020204" pitchFamily="34" charset="0"/>
                </a:defRPr>
              </a:lvl9pPr>
            </a:lstStyle>
            <a:p>
              <a:pPr algn="ctr" eaLnBrk="1" hangingPunct="1">
                <a:lnSpc>
                  <a:spcPct val="93000"/>
                </a:lnSpc>
                <a:buFont typeface="Arial" panose="020B0604020202020204" pitchFamily="34" charset="0"/>
                <a:buNone/>
              </a:pPr>
              <a:r>
                <a:rPr lang="en-GB" altLang="pt-BR">
                  <a:solidFill>
                    <a:srgbClr val="000000"/>
                  </a:solidFill>
                  <a:cs typeface="Lucida Sans Unicode" panose="020B0602030504020204" pitchFamily="34" charset="0"/>
                </a:rPr>
                <a:t>2</a:t>
              </a:r>
            </a:p>
          </p:txBody>
        </p:sp>
      </p:grpSp>
      <p:grpSp>
        <p:nvGrpSpPr>
          <p:cNvPr id="27" name="Group 24"/>
          <p:cNvGrpSpPr>
            <a:grpSpLocks/>
          </p:cNvGrpSpPr>
          <p:nvPr/>
        </p:nvGrpSpPr>
        <p:grpSpPr bwMode="auto">
          <a:xfrm>
            <a:off x="2451100" y="3349625"/>
            <a:ext cx="1871663" cy="388938"/>
            <a:chOff x="2088" y="2345"/>
            <a:chExt cx="1179" cy="245"/>
          </a:xfrm>
        </p:grpSpPr>
        <p:sp>
          <p:nvSpPr>
            <p:cNvPr id="28" name="AutoShape 25"/>
            <p:cNvSpPr>
              <a:spLocks noChangeArrowheads="1"/>
            </p:cNvSpPr>
            <p:nvPr/>
          </p:nvSpPr>
          <p:spPr bwMode="auto">
            <a:xfrm>
              <a:off x="2088" y="2345"/>
              <a:ext cx="1180" cy="246"/>
            </a:xfrm>
            <a:prstGeom prst="roundRect">
              <a:avLst>
                <a:gd name="adj" fmla="val 403"/>
              </a:avLst>
            </a:prstGeom>
            <a:noFill/>
            <a:ln w="936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pt-BR" altLang="pt-BR"/>
            </a:p>
          </p:txBody>
        </p:sp>
        <p:sp>
          <p:nvSpPr>
            <p:cNvPr id="29" name="Text Box 26"/>
            <p:cNvSpPr txBox="1">
              <a:spLocks noChangeArrowheads="1"/>
            </p:cNvSpPr>
            <p:nvPr/>
          </p:nvSpPr>
          <p:spPr bwMode="auto">
            <a:xfrm>
              <a:off x="2088" y="2361"/>
              <a:ext cx="1180" cy="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ctr" anchorCtr="1">
              <a:spAutoFit/>
            </a:bodyPr>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cs typeface="Arial" panose="020B0604020202020204" pitchFamily="34" charset="0"/>
                </a:defRPr>
              </a:lvl1pPr>
              <a:lvl2pPr marL="742950" indent="-285750"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cs typeface="Arial" panose="020B0604020202020204" pitchFamily="34" charset="0"/>
                </a:defRPr>
              </a:lvl2pPr>
              <a:lvl3pPr marL="1143000" indent="-228600"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cs typeface="Arial" panose="020B0604020202020204" pitchFamily="34" charset="0"/>
                </a:defRPr>
              </a:lvl3pPr>
              <a:lvl4pPr marL="1600200" indent="-228600"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cs typeface="Arial" panose="020B0604020202020204" pitchFamily="34" charset="0"/>
                </a:defRPr>
              </a:lvl4pPr>
              <a:lvl5pPr marL="2057400" indent="-228600"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cs typeface="Arial" panose="020B0604020202020204" pitchFamily="34" charset="0"/>
                </a:defRPr>
              </a:lvl9pPr>
            </a:lstStyle>
            <a:p>
              <a:pPr algn="ctr" eaLnBrk="1" hangingPunct="1">
                <a:lnSpc>
                  <a:spcPct val="93000"/>
                </a:lnSpc>
                <a:buFont typeface="Arial" panose="020B0604020202020204" pitchFamily="34" charset="0"/>
                <a:buNone/>
              </a:pPr>
              <a:r>
                <a:rPr lang="en-GB" altLang="pt-BR">
                  <a:solidFill>
                    <a:srgbClr val="000000"/>
                  </a:solidFill>
                  <a:cs typeface="Lucida Sans Unicode" panose="020B0602030504020204" pitchFamily="34" charset="0"/>
                </a:rPr>
                <a:t>José de Souza</a:t>
              </a:r>
            </a:p>
          </p:txBody>
        </p:sp>
      </p:grpSp>
      <p:grpSp>
        <p:nvGrpSpPr>
          <p:cNvPr id="30" name="Group 27"/>
          <p:cNvGrpSpPr>
            <a:grpSpLocks/>
          </p:cNvGrpSpPr>
          <p:nvPr/>
        </p:nvGrpSpPr>
        <p:grpSpPr bwMode="auto">
          <a:xfrm>
            <a:off x="4359275" y="3349625"/>
            <a:ext cx="1122363" cy="388938"/>
            <a:chOff x="3290" y="2345"/>
            <a:chExt cx="707" cy="245"/>
          </a:xfrm>
        </p:grpSpPr>
        <p:sp>
          <p:nvSpPr>
            <p:cNvPr id="31" name="AutoShape 28"/>
            <p:cNvSpPr>
              <a:spLocks noChangeArrowheads="1"/>
            </p:cNvSpPr>
            <p:nvPr/>
          </p:nvSpPr>
          <p:spPr bwMode="auto">
            <a:xfrm>
              <a:off x="3290" y="2345"/>
              <a:ext cx="708" cy="246"/>
            </a:xfrm>
            <a:prstGeom prst="roundRect">
              <a:avLst>
                <a:gd name="adj" fmla="val 403"/>
              </a:avLst>
            </a:prstGeom>
            <a:noFill/>
            <a:ln w="936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pt-BR" altLang="pt-BR"/>
            </a:p>
          </p:txBody>
        </p:sp>
        <p:sp>
          <p:nvSpPr>
            <p:cNvPr id="32" name="Text Box 29"/>
            <p:cNvSpPr txBox="1">
              <a:spLocks noChangeArrowheads="1"/>
            </p:cNvSpPr>
            <p:nvPr/>
          </p:nvSpPr>
          <p:spPr bwMode="auto">
            <a:xfrm>
              <a:off x="3290" y="2361"/>
              <a:ext cx="708" cy="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ctr" anchorCtr="1">
              <a:spAutoFit/>
            </a:bodyPr>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cs typeface="Arial" panose="020B0604020202020204" pitchFamily="34" charset="0"/>
                </a:defRPr>
              </a:lvl1pPr>
              <a:lvl2pPr marL="742950" indent="-285750"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cs typeface="Arial" panose="020B0604020202020204" pitchFamily="34" charset="0"/>
                </a:defRPr>
              </a:lvl2pPr>
              <a:lvl3pPr marL="1143000" indent="-228600"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cs typeface="Arial" panose="020B0604020202020204" pitchFamily="34" charset="0"/>
                </a:defRPr>
              </a:lvl3pPr>
              <a:lvl4pPr marL="1600200" indent="-228600"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cs typeface="Arial" panose="020B0604020202020204" pitchFamily="34" charset="0"/>
                </a:defRPr>
              </a:lvl4pPr>
              <a:lvl5pPr marL="2057400" indent="-228600"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cs typeface="Arial" panose="020B0604020202020204" pitchFamily="34" charset="0"/>
                </a:defRPr>
              </a:lvl9pPr>
            </a:lstStyle>
            <a:p>
              <a:pPr algn="ctr" eaLnBrk="1" hangingPunct="1">
                <a:lnSpc>
                  <a:spcPct val="93000"/>
                </a:lnSpc>
                <a:buFont typeface="Arial" panose="020B0604020202020204" pitchFamily="34" charset="0"/>
                <a:buNone/>
              </a:pPr>
              <a:r>
                <a:rPr lang="en-GB" altLang="pt-BR">
                  <a:solidFill>
                    <a:srgbClr val="000000"/>
                  </a:solidFill>
                  <a:cs typeface="Lucida Sans Unicode" panose="020B0602030504020204" pitchFamily="34" charset="0"/>
                </a:rPr>
                <a:t>21</a:t>
              </a:r>
            </a:p>
          </p:txBody>
        </p:sp>
      </p:grpSp>
      <p:grpSp>
        <p:nvGrpSpPr>
          <p:cNvPr id="33" name="Group 30"/>
          <p:cNvGrpSpPr>
            <a:grpSpLocks/>
          </p:cNvGrpSpPr>
          <p:nvPr/>
        </p:nvGrpSpPr>
        <p:grpSpPr bwMode="auto">
          <a:xfrm>
            <a:off x="5511800" y="3349625"/>
            <a:ext cx="1122363" cy="388938"/>
            <a:chOff x="4016" y="2345"/>
            <a:chExt cx="707" cy="245"/>
          </a:xfrm>
        </p:grpSpPr>
        <p:sp>
          <p:nvSpPr>
            <p:cNvPr id="34" name="AutoShape 31"/>
            <p:cNvSpPr>
              <a:spLocks noChangeArrowheads="1"/>
            </p:cNvSpPr>
            <p:nvPr/>
          </p:nvSpPr>
          <p:spPr bwMode="auto">
            <a:xfrm>
              <a:off x="4016" y="2345"/>
              <a:ext cx="708" cy="246"/>
            </a:xfrm>
            <a:prstGeom prst="roundRect">
              <a:avLst>
                <a:gd name="adj" fmla="val 403"/>
              </a:avLst>
            </a:prstGeom>
            <a:noFill/>
            <a:ln w="936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pt-BR" altLang="pt-BR"/>
            </a:p>
          </p:txBody>
        </p:sp>
        <p:sp>
          <p:nvSpPr>
            <p:cNvPr id="35" name="Text Box 32"/>
            <p:cNvSpPr txBox="1">
              <a:spLocks noChangeArrowheads="1"/>
            </p:cNvSpPr>
            <p:nvPr/>
          </p:nvSpPr>
          <p:spPr bwMode="auto">
            <a:xfrm>
              <a:off x="4016" y="2361"/>
              <a:ext cx="708" cy="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ctr" anchorCtr="1">
              <a:spAutoFit/>
            </a:bodyPr>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cs typeface="Arial" panose="020B0604020202020204" pitchFamily="34" charset="0"/>
                </a:defRPr>
              </a:lvl1pPr>
              <a:lvl2pPr marL="742950" indent="-285750"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cs typeface="Arial" panose="020B0604020202020204" pitchFamily="34" charset="0"/>
                </a:defRPr>
              </a:lvl2pPr>
              <a:lvl3pPr marL="1143000" indent="-228600"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cs typeface="Arial" panose="020B0604020202020204" pitchFamily="34" charset="0"/>
                </a:defRPr>
              </a:lvl3pPr>
              <a:lvl4pPr marL="1600200" indent="-228600"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cs typeface="Arial" panose="020B0604020202020204" pitchFamily="34" charset="0"/>
                </a:defRPr>
              </a:lvl4pPr>
              <a:lvl5pPr marL="2057400" indent="-228600"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cs typeface="Arial" panose="020B0604020202020204" pitchFamily="34" charset="0"/>
                </a:defRPr>
              </a:lvl9pPr>
            </a:lstStyle>
            <a:p>
              <a:pPr algn="ctr" eaLnBrk="1" hangingPunct="1">
                <a:lnSpc>
                  <a:spcPct val="93000"/>
                </a:lnSpc>
                <a:buFont typeface="Arial" panose="020B0604020202020204" pitchFamily="34" charset="0"/>
                <a:buNone/>
              </a:pPr>
              <a:r>
                <a:rPr lang="en-GB" altLang="pt-BR">
                  <a:solidFill>
                    <a:srgbClr val="000000"/>
                  </a:solidFill>
                  <a:cs typeface="Lucida Sans Unicode" panose="020B0602030504020204" pitchFamily="34" charset="0"/>
                </a:rPr>
                <a:t>3</a:t>
              </a:r>
            </a:p>
          </p:txBody>
        </p:sp>
      </p:grpSp>
      <p:grpSp>
        <p:nvGrpSpPr>
          <p:cNvPr id="36" name="Group 33"/>
          <p:cNvGrpSpPr>
            <a:grpSpLocks/>
          </p:cNvGrpSpPr>
          <p:nvPr/>
        </p:nvGrpSpPr>
        <p:grpSpPr bwMode="auto">
          <a:xfrm>
            <a:off x="2451100" y="3781425"/>
            <a:ext cx="1871663" cy="388938"/>
            <a:chOff x="2088" y="2617"/>
            <a:chExt cx="1179" cy="245"/>
          </a:xfrm>
        </p:grpSpPr>
        <p:sp>
          <p:nvSpPr>
            <p:cNvPr id="37" name="AutoShape 34"/>
            <p:cNvSpPr>
              <a:spLocks noChangeArrowheads="1"/>
            </p:cNvSpPr>
            <p:nvPr/>
          </p:nvSpPr>
          <p:spPr bwMode="auto">
            <a:xfrm>
              <a:off x="2088" y="2617"/>
              <a:ext cx="1180" cy="246"/>
            </a:xfrm>
            <a:prstGeom prst="roundRect">
              <a:avLst>
                <a:gd name="adj" fmla="val 403"/>
              </a:avLst>
            </a:prstGeom>
            <a:noFill/>
            <a:ln w="936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pt-BR" altLang="pt-BR"/>
            </a:p>
          </p:txBody>
        </p:sp>
        <p:sp>
          <p:nvSpPr>
            <p:cNvPr id="38" name="Text Box 35"/>
            <p:cNvSpPr txBox="1">
              <a:spLocks noChangeArrowheads="1"/>
            </p:cNvSpPr>
            <p:nvPr/>
          </p:nvSpPr>
          <p:spPr bwMode="auto">
            <a:xfrm>
              <a:off x="2088" y="2633"/>
              <a:ext cx="1180" cy="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ctr" anchorCtr="1">
              <a:spAutoFit/>
            </a:bodyPr>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cs typeface="Arial" panose="020B0604020202020204" pitchFamily="34" charset="0"/>
                </a:defRPr>
              </a:lvl1pPr>
              <a:lvl2pPr marL="742950" indent="-285750"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cs typeface="Arial" panose="020B0604020202020204" pitchFamily="34" charset="0"/>
                </a:defRPr>
              </a:lvl2pPr>
              <a:lvl3pPr marL="1143000" indent="-228600"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cs typeface="Arial" panose="020B0604020202020204" pitchFamily="34" charset="0"/>
                </a:defRPr>
              </a:lvl3pPr>
              <a:lvl4pPr marL="1600200" indent="-228600"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cs typeface="Arial" panose="020B0604020202020204" pitchFamily="34" charset="0"/>
                </a:defRPr>
              </a:lvl4pPr>
              <a:lvl5pPr marL="2057400" indent="-228600"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cs typeface="Arial" panose="020B0604020202020204" pitchFamily="34" charset="0"/>
                </a:defRPr>
              </a:lvl9pPr>
            </a:lstStyle>
            <a:p>
              <a:pPr algn="ctr" eaLnBrk="1" hangingPunct="1">
                <a:lnSpc>
                  <a:spcPct val="93000"/>
                </a:lnSpc>
                <a:buFont typeface="Arial" panose="020B0604020202020204" pitchFamily="34" charset="0"/>
                <a:buNone/>
              </a:pPr>
              <a:r>
                <a:rPr lang="en-GB" altLang="pt-BR">
                  <a:solidFill>
                    <a:srgbClr val="000000"/>
                  </a:solidFill>
                  <a:cs typeface="Lucida Sans Unicode" panose="020B0602030504020204" pitchFamily="34" charset="0"/>
                </a:rPr>
                <a:t>Maria Tavares</a:t>
              </a:r>
            </a:p>
          </p:txBody>
        </p:sp>
      </p:grpSp>
      <p:grpSp>
        <p:nvGrpSpPr>
          <p:cNvPr id="39" name="Group 36"/>
          <p:cNvGrpSpPr>
            <a:grpSpLocks/>
          </p:cNvGrpSpPr>
          <p:nvPr/>
        </p:nvGrpSpPr>
        <p:grpSpPr bwMode="auto">
          <a:xfrm>
            <a:off x="4359275" y="3781425"/>
            <a:ext cx="1122363" cy="388938"/>
            <a:chOff x="3290" y="2617"/>
            <a:chExt cx="707" cy="245"/>
          </a:xfrm>
        </p:grpSpPr>
        <p:sp>
          <p:nvSpPr>
            <p:cNvPr id="40" name="AutoShape 37"/>
            <p:cNvSpPr>
              <a:spLocks noChangeArrowheads="1"/>
            </p:cNvSpPr>
            <p:nvPr/>
          </p:nvSpPr>
          <p:spPr bwMode="auto">
            <a:xfrm>
              <a:off x="3290" y="2617"/>
              <a:ext cx="708" cy="246"/>
            </a:xfrm>
            <a:prstGeom prst="roundRect">
              <a:avLst>
                <a:gd name="adj" fmla="val 403"/>
              </a:avLst>
            </a:prstGeom>
            <a:noFill/>
            <a:ln w="936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pt-BR" altLang="pt-BR"/>
            </a:p>
          </p:txBody>
        </p:sp>
        <p:sp>
          <p:nvSpPr>
            <p:cNvPr id="41" name="Text Box 38"/>
            <p:cNvSpPr txBox="1">
              <a:spLocks noChangeArrowheads="1"/>
            </p:cNvSpPr>
            <p:nvPr/>
          </p:nvSpPr>
          <p:spPr bwMode="auto">
            <a:xfrm>
              <a:off x="3290" y="2633"/>
              <a:ext cx="708" cy="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ctr" anchorCtr="1">
              <a:spAutoFit/>
            </a:bodyPr>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cs typeface="Arial" panose="020B0604020202020204" pitchFamily="34" charset="0"/>
                </a:defRPr>
              </a:lvl1pPr>
              <a:lvl2pPr marL="742950" indent="-285750"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cs typeface="Arial" panose="020B0604020202020204" pitchFamily="34" charset="0"/>
                </a:defRPr>
              </a:lvl2pPr>
              <a:lvl3pPr marL="1143000" indent="-228600"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cs typeface="Arial" panose="020B0604020202020204" pitchFamily="34" charset="0"/>
                </a:defRPr>
              </a:lvl3pPr>
              <a:lvl4pPr marL="1600200" indent="-228600"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cs typeface="Arial" panose="020B0604020202020204" pitchFamily="34" charset="0"/>
                </a:defRPr>
              </a:lvl4pPr>
              <a:lvl5pPr marL="2057400" indent="-228600"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cs typeface="Arial" panose="020B0604020202020204" pitchFamily="34" charset="0"/>
                </a:defRPr>
              </a:lvl9pPr>
            </a:lstStyle>
            <a:p>
              <a:pPr algn="ctr" eaLnBrk="1" hangingPunct="1">
                <a:lnSpc>
                  <a:spcPct val="93000"/>
                </a:lnSpc>
                <a:buFont typeface="Arial" panose="020B0604020202020204" pitchFamily="34" charset="0"/>
                <a:buNone/>
              </a:pPr>
              <a:r>
                <a:rPr lang="en-GB" altLang="pt-BR">
                  <a:solidFill>
                    <a:srgbClr val="000000"/>
                  </a:solidFill>
                  <a:cs typeface="Lucida Sans Unicode" panose="020B0602030504020204" pitchFamily="34" charset="0"/>
                </a:rPr>
                <a:t>19</a:t>
              </a:r>
            </a:p>
          </p:txBody>
        </p:sp>
      </p:grpSp>
      <p:grpSp>
        <p:nvGrpSpPr>
          <p:cNvPr id="42" name="Group 39"/>
          <p:cNvGrpSpPr>
            <a:grpSpLocks/>
          </p:cNvGrpSpPr>
          <p:nvPr/>
        </p:nvGrpSpPr>
        <p:grpSpPr bwMode="auto">
          <a:xfrm>
            <a:off x="5511800" y="3781425"/>
            <a:ext cx="1122363" cy="388938"/>
            <a:chOff x="4016" y="2617"/>
            <a:chExt cx="707" cy="245"/>
          </a:xfrm>
        </p:grpSpPr>
        <p:sp>
          <p:nvSpPr>
            <p:cNvPr id="43" name="AutoShape 40"/>
            <p:cNvSpPr>
              <a:spLocks noChangeArrowheads="1"/>
            </p:cNvSpPr>
            <p:nvPr/>
          </p:nvSpPr>
          <p:spPr bwMode="auto">
            <a:xfrm>
              <a:off x="4016" y="2617"/>
              <a:ext cx="708" cy="246"/>
            </a:xfrm>
            <a:prstGeom prst="roundRect">
              <a:avLst>
                <a:gd name="adj" fmla="val 403"/>
              </a:avLst>
            </a:prstGeom>
            <a:noFill/>
            <a:ln w="936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pt-BR" altLang="pt-BR"/>
            </a:p>
          </p:txBody>
        </p:sp>
        <p:sp>
          <p:nvSpPr>
            <p:cNvPr id="44" name="Text Box 41"/>
            <p:cNvSpPr txBox="1">
              <a:spLocks noChangeArrowheads="1"/>
            </p:cNvSpPr>
            <p:nvPr/>
          </p:nvSpPr>
          <p:spPr bwMode="auto">
            <a:xfrm>
              <a:off x="4016" y="2633"/>
              <a:ext cx="708" cy="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ctr" anchorCtr="1">
              <a:spAutoFit/>
            </a:bodyPr>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cs typeface="Arial" panose="020B0604020202020204" pitchFamily="34" charset="0"/>
                </a:defRPr>
              </a:lvl1pPr>
              <a:lvl2pPr marL="742950" indent="-285750"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cs typeface="Arial" panose="020B0604020202020204" pitchFamily="34" charset="0"/>
                </a:defRPr>
              </a:lvl2pPr>
              <a:lvl3pPr marL="1143000" indent="-228600"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cs typeface="Arial" panose="020B0604020202020204" pitchFamily="34" charset="0"/>
                </a:defRPr>
              </a:lvl3pPr>
              <a:lvl4pPr marL="1600200" indent="-228600"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cs typeface="Arial" panose="020B0604020202020204" pitchFamily="34" charset="0"/>
                </a:defRPr>
              </a:lvl4pPr>
              <a:lvl5pPr marL="2057400" indent="-228600"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cs typeface="Arial" panose="020B0604020202020204" pitchFamily="34" charset="0"/>
                </a:defRPr>
              </a:lvl9pPr>
            </a:lstStyle>
            <a:p>
              <a:pPr algn="ctr" eaLnBrk="1" hangingPunct="1">
                <a:lnSpc>
                  <a:spcPct val="93000"/>
                </a:lnSpc>
                <a:buFont typeface="Arial" panose="020B0604020202020204" pitchFamily="34" charset="0"/>
                <a:buNone/>
              </a:pPr>
              <a:r>
                <a:rPr lang="en-GB" altLang="pt-BR">
                  <a:solidFill>
                    <a:srgbClr val="000000"/>
                  </a:solidFill>
                  <a:cs typeface="Lucida Sans Unicode" panose="020B0602030504020204" pitchFamily="34" charset="0"/>
                </a:rPr>
                <a:t>2</a:t>
              </a:r>
            </a:p>
          </p:txBody>
        </p:sp>
      </p:grpSp>
      <p:grpSp>
        <p:nvGrpSpPr>
          <p:cNvPr id="45" name="Group 42"/>
          <p:cNvGrpSpPr>
            <a:grpSpLocks/>
          </p:cNvGrpSpPr>
          <p:nvPr/>
        </p:nvGrpSpPr>
        <p:grpSpPr bwMode="auto">
          <a:xfrm>
            <a:off x="2449513" y="4465638"/>
            <a:ext cx="908050" cy="388937"/>
            <a:chOff x="2087" y="3048"/>
            <a:chExt cx="572" cy="245"/>
          </a:xfrm>
        </p:grpSpPr>
        <p:sp>
          <p:nvSpPr>
            <p:cNvPr id="46" name="AutoShape 43"/>
            <p:cNvSpPr>
              <a:spLocks noChangeArrowheads="1"/>
            </p:cNvSpPr>
            <p:nvPr/>
          </p:nvSpPr>
          <p:spPr bwMode="auto">
            <a:xfrm>
              <a:off x="2087" y="3048"/>
              <a:ext cx="573" cy="246"/>
            </a:xfrm>
            <a:prstGeom prst="roundRect">
              <a:avLst>
                <a:gd name="adj" fmla="val 403"/>
              </a:avLst>
            </a:prstGeom>
            <a:solidFill>
              <a:srgbClr val="99CCFF"/>
            </a:solidFill>
            <a:ln w="9360">
              <a:solidFill>
                <a:srgbClr val="000000"/>
              </a:solidFill>
              <a:miter lim="800000"/>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pt-BR" altLang="pt-BR"/>
            </a:p>
          </p:txBody>
        </p:sp>
        <p:sp>
          <p:nvSpPr>
            <p:cNvPr id="47" name="Text Box 44"/>
            <p:cNvSpPr txBox="1">
              <a:spLocks noChangeArrowheads="1"/>
            </p:cNvSpPr>
            <p:nvPr/>
          </p:nvSpPr>
          <p:spPr bwMode="auto">
            <a:xfrm>
              <a:off x="2087" y="3064"/>
              <a:ext cx="573" cy="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ctr" anchorCtr="1">
              <a:spAutoFit/>
            </a:bodyPr>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cs typeface="Arial" panose="020B0604020202020204" pitchFamily="34" charset="0"/>
                </a:defRPr>
              </a:lvl1pPr>
              <a:lvl2pPr marL="742950" indent="-285750"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cs typeface="Arial" panose="020B0604020202020204" pitchFamily="34" charset="0"/>
                </a:defRPr>
              </a:lvl2pPr>
              <a:lvl3pPr marL="1143000" indent="-228600"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cs typeface="Arial" panose="020B0604020202020204" pitchFamily="34" charset="0"/>
                </a:defRPr>
              </a:lvl3pPr>
              <a:lvl4pPr marL="1600200" indent="-228600"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cs typeface="Arial" panose="020B0604020202020204" pitchFamily="34" charset="0"/>
                </a:defRPr>
              </a:lvl4pPr>
              <a:lvl5pPr marL="2057400" indent="-228600"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cs typeface="Arial" panose="020B0604020202020204" pitchFamily="34" charset="0"/>
                </a:defRPr>
              </a:lvl9pPr>
            </a:lstStyle>
            <a:p>
              <a:pPr algn="ctr" eaLnBrk="1" hangingPunct="1">
                <a:lnSpc>
                  <a:spcPct val="93000"/>
                </a:lnSpc>
                <a:buFont typeface="Arial" panose="020B0604020202020204" pitchFamily="34" charset="0"/>
                <a:buNone/>
              </a:pPr>
              <a:r>
                <a:rPr lang="en-GB" altLang="pt-BR">
                  <a:solidFill>
                    <a:srgbClr val="000000"/>
                  </a:solidFill>
                  <a:cs typeface="Lucida Sans Unicode" panose="020B0602030504020204" pitchFamily="34" charset="0"/>
                </a:rPr>
                <a:t>cID</a:t>
              </a:r>
            </a:p>
          </p:txBody>
        </p:sp>
      </p:grpSp>
      <p:grpSp>
        <p:nvGrpSpPr>
          <p:cNvPr id="48" name="Group 45"/>
          <p:cNvGrpSpPr>
            <a:grpSpLocks/>
          </p:cNvGrpSpPr>
          <p:nvPr/>
        </p:nvGrpSpPr>
        <p:grpSpPr bwMode="auto">
          <a:xfrm>
            <a:off x="3386138" y="4465638"/>
            <a:ext cx="1871662" cy="388937"/>
            <a:chOff x="2677" y="3048"/>
            <a:chExt cx="1179" cy="245"/>
          </a:xfrm>
        </p:grpSpPr>
        <p:sp>
          <p:nvSpPr>
            <p:cNvPr id="49" name="AutoShape 46"/>
            <p:cNvSpPr>
              <a:spLocks noChangeArrowheads="1"/>
            </p:cNvSpPr>
            <p:nvPr/>
          </p:nvSpPr>
          <p:spPr bwMode="auto">
            <a:xfrm>
              <a:off x="2677" y="3048"/>
              <a:ext cx="1180" cy="246"/>
            </a:xfrm>
            <a:prstGeom prst="roundRect">
              <a:avLst>
                <a:gd name="adj" fmla="val 403"/>
              </a:avLst>
            </a:prstGeom>
            <a:solidFill>
              <a:srgbClr val="99CCFF"/>
            </a:solidFill>
            <a:ln w="9360">
              <a:solidFill>
                <a:srgbClr val="000000"/>
              </a:solidFill>
              <a:miter lim="800000"/>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pt-BR" altLang="pt-BR"/>
            </a:p>
          </p:txBody>
        </p:sp>
        <p:sp>
          <p:nvSpPr>
            <p:cNvPr id="50" name="Text Box 47"/>
            <p:cNvSpPr txBox="1">
              <a:spLocks noChangeArrowheads="1"/>
            </p:cNvSpPr>
            <p:nvPr/>
          </p:nvSpPr>
          <p:spPr bwMode="auto">
            <a:xfrm>
              <a:off x="2677" y="3064"/>
              <a:ext cx="1180" cy="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ctr" anchorCtr="1">
              <a:spAutoFit/>
            </a:bodyPr>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cs typeface="Arial" panose="020B0604020202020204" pitchFamily="34" charset="0"/>
                </a:defRPr>
              </a:lvl1pPr>
              <a:lvl2pPr marL="742950" indent="-285750"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cs typeface="Arial" panose="020B0604020202020204" pitchFamily="34" charset="0"/>
                </a:defRPr>
              </a:lvl2pPr>
              <a:lvl3pPr marL="1143000" indent="-228600"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cs typeface="Arial" panose="020B0604020202020204" pitchFamily="34" charset="0"/>
                </a:defRPr>
              </a:lvl3pPr>
              <a:lvl4pPr marL="1600200" indent="-228600"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cs typeface="Arial" panose="020B0604020202020204" pitchFamily="34" charset="0"/>
                </a:defRPr>
              </a:lvl4pPr>
              <a:lvl5pPr marL="2057400" indent="-228600"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cs typeface="Arial" panose="020B0604020202020204" pitchFamily="34" charset="0"/>
                </a:defRPr>
              </a:lvl9pPr>
            </a:lstStyle>
            <a:p>
              <a:pPr algn="ctr" eaLnBrk="1" hangingPunct="1">
                <a:lnSpc>
                  <a:spcPct val="93000"/>
                </a:lnSpc>
                <a:buFont typeface="Arial" panose="020B0604020202020204" pitchFamily="34" charset="0"/>
                <a:buNone/>
              </a:pPr>
              <a:r>
                <a:rPr lang="en-GB" altLang="pt-BR">
                  <a:solidFill>
                    <a:srgbClr val="000000"/>
                  </a:solidFill>
                  <a:cs typeface="Lucida Sans Unicode" panose="020B0602030504020204" pitchFamily="34" charset="0"/>
                </a:rPr>
                <a:t>curso</a:t>
              </a:r>
            </a:p>
          </p:txBody>
        </p:sp>
      </p:grpSp>
      <p:grpSp>
        <p:nvGrpSpPr>
          <p:cNvPr id="51" name="Group 48"/>
          <p:cNvGrpSpPr>
            <a:grpSpLocks/>
          </p:cNvGrpSpPr>
          <p:nvPr/>
        </p:nvGrpSpPr>
        <p:grpSpPr bwMode="auto">
          <a:xfrm>
            <a:off x="5294313" y="4465638"/>
            <a:ext cx="1122362" cy="388937"/>
            <a:chOff x="3879" y="3048"/>
            <a:chExt cx="707" cy="245"/>
          </a:xfrm>
        </p:grpSpPr>
        <p:sp>
          <p:nvSpPr>
            <p:cNvPr id="52" name="AutoShape 49"/>
            <p:cNvSpPr>
              <a:spLocks noChangeArrowheads="1"/>
            </p:cNvSpPr>
            <p:nvPr/>
          </p:nvSpPr>
          <p:spPr bwMode="auto">
            <a:xfrm>
              <a:off x="3879" y="3048"/>
              <a:ext cx="708" cy="246"/>
            </a:xfrm>
            <a:prstGeom prst="roundRect">
              <a:avLst>
                <a:gd name="adj" fmla="val 403"/>
              </a:avLst>
            </a:prstGeom>
            <a:solidFill>
              <a:srgbClr val="99CCFF"/>
            </a:solidFill>
            <a:ln w="9360">
              <a:solidFill>
                <a:srgbClr val="000000"/>
              </a:solidFill>
              <a:miter lim="800000"/>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pt-BR" altLang="pt-BR"/>
            </a:p>
          </p:txBody>
        </p:sp>
        <p:sp>
          <p:nvSpPr>
            <p:cNvPr id="53" name="Text Box 50"/>
            <p:cNvSpPr txBox="1">
              <a:spLocks noChangeArrowheads="1"/>
            </p:cNvSpPr>
            <p:nvPr/>
          </p:nvSpPr>
          <p:spPr bwMode="auto">
            <a:xfrm>
              <a:off x="3879" y="3064"/>
              <a:ext cx="708" cy="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ctr" anchorCtr="1">
              <a:spAutoFit/>
            </a:bodyPr>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cs typeface="Arial" panose="020B0604020202020204" pitchFamily="34" charset="0"/>
                </a:defRPr>
              </a:lvl1pPr>
              <a:lvl2pPr marL="742950" indent="-285750"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cs typeface="Arial" panose="020B0604020202020204" pitchFamily="34" charset="0"/>
                </a:defRPr>
              </a:lvl2pPr>
              <a:lvl3pPr marL="1143000" indent="-228600"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cs typeface="Arial" panose="020B0604020202020204" pitchFamily="34" charset="0"/>
                </a:defRPr>
              </a:lvl3pPr>
              <a:lvl4pPr marL="1600200" indent="-228600"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cs typeface="Arial" panose="020B0604020202020204" pitchFamily="34" charset="0"/>
                </a:defRPr>
              </a:lvl4pPr>
              <a:lvl5pPr marL="2057400" indent="-228600"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cs typeface="Arial" panose="020B0604020202020204" pitchFamily="34" charset="0"/>
                </a:defRPr>
              </a:lvl9pPr>
            </a:lstStyle>
            <a:p>
              <a:pPr algn="ctr" eaLnBrk="1" hangingPunct="1">
                <a:lnSpc>
                  <a:spcPct val="93000"/>
                </a:lnSpc>
                <a:buFont typeface="Arial" panose="020B0604020202020204" pitchFamily="34" charset="0"/>
                <a:buNone/>
              </a:pPr>
              <a:r>
                <a:rPr lang="en-GB" altLang="pt-BR">
                  <a:solidFill>
                    <a:srgbClr val="000000"/>
                  </a:solidFill>
                  <a:cs typeface="Lucida Sans Unicode" panose="020B0602030504020204" pitchFamily="34" charset="0"/>
                </a:rPr>
                <a:t>nota</a:t>
              </a:r>
            </a:p>
          </p:txBody>
        </p:sp>
      </p:grpSp>
      <p:grpSp>
        <p:nvGrpSpPr>
          <p:cNvPr id="54" name="Group 51"/>
          <p:cNvGrpSpPr>
            <a:grpSpLocks/>
          </p:cNvGrpSpPr>
          <p:nvPr/>
        </p:nvGrpSpPr>
        <p:grpSpPr bwMode="auto">
          <a:xfrm>
            <a:off x="2451100" y="4897438"/>
            <a:ext cx="908050" cy="388937"/>
            <a:chOff x="2088" y="3320"/>
            <a:chExt cx="572" cy="245"/>
          </a:xfrm>
        </p:grpSpPr>
        <p:sp>
          <p:nvSpPr>
            <p:cNvPr id="55" name="AutoShape 52"/>
            <p:cNvSpPr>
              <a:spLocks noChangeArrowheads="1"/>
            </p:cNvSpPr>
            <p:nvPr/>
          </p:nvSpPr>
          <p:spPr bwMode="auto">
            <a:xfrm>
              <a:off x="2088" y="3320"/>
              <a:ext cx="573" cy="246"/>
            </a:xfrm>
            <a:prstGeom prst="roundRect">
              <a:avLst>
                <a:gd name="adj" fmla="val 403"/>
              </a:avLst>
            </a:prstGeom>
            <a:noFill/>
            <a:ln w="936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pt-BR" altLang="pt-BR"/>
            </a:p>
          </p:txBody>
        </p:sp>
        <p:sp>
          <p:nvSpPr>
            <p:cNvPr id="56" name="Text Box 53"/>
            <p:cNvSpPr txBox="1">
              <a:spLocks noChangeArrowheads="1"/>
            </p:cNvSpPr>
            <p:nvPr/>
          </p:nvSpPr>
          <p:spPr bwMode="auto">
            <a:xfrm>
              <a:off x="2088" y="3336"/>
              <a:ext cx="573" cy="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ctr" anchorCtr="1">
              <a:spAutoFit/>
            </a:bodyPr>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cs typeface="Arial" panose="020B0604020202020204" pitchFamily="34" charset="0"/>
                </a:defRPr>
              </a:lvl1pPr>
              <a:lvl2pPr marL="742950" indent="-285750"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cs typeface="Arial" panose="020B0604020202020204" pitchFamily="34" charset="0"/>
                </a:defRPr>
              </a:lvl2pPr>
              <a:lvl3pPr marL="1143000" indent="-228600"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cs typeface="Arial" panose="020B0604020202020204" pitchFamily="34" charset="0"/>
                </a:defRPr>
              </a:lvl3pPr>
              <a:lvl4pPr marL="1600200" indent="-228600"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cs typeface="Arial" panose="020B0604020202020204" pitchFamily="34" charset="0"/>
                </a:defRPr>
              </a:lvl4pPr>
              <a:lvl5pPr marL="2057400" indent="-228600"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cs typeface="Arial" panose="020B0604020202020204" pitchFamily="34" charset="0"/>
                </a:defRPr>
              </a:lvl9pPr>
            </a:lstStyle>
            <a:p>
              <a:pPr algn="ctr" eaLnBrk="1" hangingPunct="1">
                <a:lnSpc>
                  <a:spcPct val="93000"/>
                </a:lnSpc>
                <a:buFont typeface="Arial" panose="020B0604020202020204" pitchFamily="34" charset="0"/>
                <a:buNone/>
              </a:pPr>
              <a:r>
                <a:rPr lang="en-GB" altLang="pt-BR">
                  <a:solidFill>
                    <a:srgbClr val="000000"/>
                  </a:solidFill>
                  <a:cs typeface="Lucida Sans Unicode" panose="020B0602030504020204" pitchFamily="34" charset="0"/>
                </a:rPr>
                <a:t>mc2al</a:t>
              </a:r>
            </a:p>
          </p:txBody>
        </p:sp>
      </p:grpSp>
      <p:grpSp>
        <p:nvGrpSpPr>
          <p:cNvPr id="57" name="Group 54"/>
          <p:cNvGrpSpPr>
            <a:grpSpLocks/>
          </p:cNvGrpSpPr>
          <p:nvPr/>
        </p:nvGrpSpPr>
        <p:grpSpPr bwMode="auto">
          <a:xfrm>
            <a:off x="3386138" y="4897438"/>
            <a:ext cx="1871662" cy="388937"/>
            <a:chOff x="2677" y="3320"/>
            <a:chExt cx="1179" cy="245"/>
          </a:xfrm>
        </p:grpSpPr>
        <p:sp>
          <p:nvSpPr>
            <p:cNvPr id="58" name="AutoShape 55"/>
            <p:cNvSpPr>
              <a:spLocks noChangeArrowheads="1"/>
            </p:cNvSpPr>
            <p:nvPr/>
          </p:nvSpPr>
          <p:spPr bwMode="auto">
            <a:xfrm>
              <a:off x="2677" y="3320"/>
              <a:ext cx="1180" cy="246"/>
            </a:xfrm>
            <a:prstGeom prst="roundRect">
              <a:avLst>
                <a:gd name="adj" fmla="val 403"/>
              </a:avLst>
            </a:prstGeom>
            <a:noFill/>
            <a:ln w="936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pt-BR" altLang="pt-BR"/>
            </a:p>
          </p:txBody>
        </p:sp>
        <p:sp>
          <p:nvSpPr>
            <p:cNvPr id="59" name="Text Box 56"/>
            <p:cNvSpPr txBox="1">
              <a:spLocks noChangeArrowheads="1"/>
            </p:cNvSpPr>
            <p:nvPr/>
          </p:nvSpPr>
          <p:spPr bwMode="auto">
            <a:xfrm>
              <a:off x="2677" y="3336"/>
              <a:ext cx="1180" cy="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ctr" anchorCtr="1">
              <a:spAutoFit/>
            </a:bodyPr>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cs typeface="Arial" panose="020B0604020202020204" pitchFamily="34" charset="0"/>
                </a:defRPr>
              </a:lvl1pPr>
              <a:lvl2pPr marL="742950" indent="-285750"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cs typeface="Arial" panose="020B0604020202020204" pitchFamily="34" charset="0"/>
                </a:defRPr>
              </a:lvl2pPr>
              <a:lvl3pPr marL="1143000" indent="-228600"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cs typeface="Arial" panose="020B0604020202020204" pitchFamily="34" charset="0"/>
                </a:defRPr>
              </a:lvl3pPr>
              <a:lvl4pPr marL="1600200" indent="-228600"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cs typeface="Arial" panose="020B0604020202020204" pitchFamily="34" charset="0"/>
                </a:defRPr>
              </a:lvl4pPr>
              <a:lvl5pPr marL="2057400" indent="-228600"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cs typeface="Arial" panose="020B0604020202020204" pitchFamily="34" charset="0"/>
                </a:defRPr>
              </a:lvl9pPr>
            </a:lstStyle>
            <a:p>
              <a:pPr algn="ctr" eaLnBrk="1" hangingPunct="1">
                <a:lnSpc>
                  <a:spcPct val="93000"/>
                </a:lnSpc>
                <a:buFont typeface="Arial" panose="020B0604020202020204" pitchFamily="34" charset="0"/>
                <a:buNone/>
              </a:pPr>
              <a:r>
                <a:rPr lang="en-GB" altLang="pt-BR">
                  <a:solidFill>
                    <a:srgbClr val="000000"/>
                  </a:solidFill>
                  <a:cs typeface="Lucida Sans Unicode" panose="020B0602030504020204" pitchFamily="34" charset="0"/>
                </a:rPr>
                <a:t>álgebra</a:t>
              </a:r>
            </a:p>
          </p:txBody>
        </p:sp>
      </p:grpSp>
      <p:grpSp>
        <p:nvGrpSpPr>
          <p:cNvPr id="60" name="Group 57"/>
          <p:cNvGrpSpPr>
            <a:grpSpLocks/>
          </p:cNvGrpSpPr>
          <p:nvPr/>
        </p:nvGrpSpPr>
        <p:grpSpPr bwMode="auto">
          <a:xfrm>
            <a:off x="5294313" y="4897438"/>
            <a:ext cx="1122362" cy="388937"/>
            <a:chOff x="3879" y="3320"/>
            <a:chExt cx="707" cy="245"/>
          </a:xfrm>
        </p:grpSpPr>
        <p:sp>
          <p:nvSpPr>
            <p:cNvPr id="61" name="AutoShape 58"/>
            <p:cNvSpPr>
              <a:spLocks noChangeArrowheads="1"/>
            </p:cNvSpPr>
            <p:nvPr/>
          </p:nvSpPr>
          <p:spPr bwMode="auto">
            <a:xfrm>
              <a:off x="3879" y="3320"/>
              <a:ext cx="708" cy="246"/>
            </a:xfrm>
            <a:prstGeom prst="roundRect">
              <a:avLst>
                <a:gd name="adj" fmla="val 403"/>
              </a:avLst>
            </a:prstGeom>
            <a:noFill/>
            <a:ln w="936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pt-BR" altLang="pt-BR"/>
            </a:p>
          </p:txBody>
        </p:sp>
        <p:sp>
          <p:nvSpPr>
            <p:cNvPr id="62" name="Text Box 59"/>
            <p:cNvSpPr txBox="1">
              <a:spLocks noChangeArrowheads="1"/>
            </p:cNvSpPr>
            <p:nvPr/>
          </p:nvSpPr>
          <p:spPr bwMode="auto">
            <a:xfrm>
              <a:off x="3879" y="3336"/>
              <a:ext cx="708" cy="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ctr" anchorCtr="1">
              <a:spAutoFit/>
            </a:bodyPr>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cs typeface="Arial" panose="020B0604020202020204" pitchFamily="34" charset="0"/>
                </a:defRPr>
              </a:lvl1pPr>
              <a:lvl2pPr marL="742950" indent="-285750"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cs typeface="Arial" panose="020B0604020202020204" pitchFamily="34" charset="0"/>
                </a:defRPr>
              </a:lvl2pPr>
              <a:lvl3pPr marL="1143000" indent="-228600"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cs typeface="Arial" panose="020B0604020202020204" pitchFamily="34" charset="0"/>
                </a:defRPr>
              </a:lvl3pPr>
              <a:lvl4pPr marL="1600200" indent="-228600"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cs typeface="Arial" panose="020B0604020202020204" pitchFamily="34" charset="0"/>
                </a:defRPr>
              </a:lvl4pPr>
              <a:lvl5pPr marL="2057400" indent="-228600"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cs typeface="Arial" panose="020B0604020202020204" pitchFamily="34" charset="0"/>
                </a:defRPr>
              </a:lvl9pPr>
            </a:lstStyle>
            <a:p>
              <a:pPr algn="ctr" eaLnBrk="1" hangingPunct="1">
                <a:lnSpc>
                  <a:spcPct val="93000"/>
                </a:lnSpc>
                <a:buFont typeface="Arial" panose="020B0604020202020204" pitchFamily="34" charset="0"/>
                <a:buNone/>
              </a:pPr>
              <a:r>
                <a:rPr lang="en-GB" altLang="pt-BR">
                  <a:solidFill>
                    <a:srgbClr val="000000"/>
                  </a:solidFill>
                  <a:cs typeface="Lucida Sans Unicode" panose="020B0602030504020204" pitchFamily="34" charset="0"/>
                </a:rPr>
                <a:t>C</a:t>
              </a:r>
            </a:p>
          </p:txBody>
        </p:sp>
      </p:grpSp>
      <p:grpSp>
        <p:nvGrpSpPr>
          <p:cNvPr id="63" name="Group 60"/>
          <p:cNvGrpSpPr>
            <a:grpSpLocks/>
          </p:cNvGrpSpPr>
          <p:nvPr/>
        </p:nvGrpSpPr>
        <p:grpSpPr bwMode="auto">
          <a:xfrm>
            <a:off x="2451100" y="5329238"/>
            <a:ext cx="908050" cy="388937"/>
            <a:chOff x="2088" y="3592"/>
            <a:chExt cx="572" cy="245"/>
          </a:xfrm>
        </p:grpSpPr>
        <p:sp>
          <p:nvSpPr>
            <p:cNvPr id="64" name="AutoShape 61"/>
            <p:cNvSpPr>
              <a:spLocks noChangeArrowheads="1"/>
            </p:cNvSpPr>
            <p:nvPr/>
          </p:nvSpPr>
          <p:spPr bwMode="auto">
            <a:xfrm>
              <a:off x="2088" y="3592"/>
              <a:ext cx="573" cy="246"/>
            </a:xfrm>
            <a:prstGeom prst="roundRect">
              <a:avLst>
                <a:gd name="adj" fmla="val 403"/>
              </a:avLst>
            </a:prstGeom>
            <a:noFill/>
            <a:ln w="936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pt-BR" altLang="pt-BR"/>
            </a:p>
          </p:txBody>
        </p:sp>
        <p:sp>
          <p:nvSpPr>
            <p:cNvPr id="65" name="Text Box 62"/>
            <p:cNvSpPr txBox="1">
              <a:spLocks noChangeArrowheads="1"/>
            </p:cNvSpPr>
            <p:nvPr/>
          </p:nvSpPr>
          <p:spPr bwMode="auto">
            <a:xfrm>
              <a:off x="2088" y="3608"/>
              <a:ext cx="573" cy="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ctr" anchorCtr="1">
              <a:spAutoFit/>
            </a:bodyPr>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cs typeface="Arial" panose="020B0604020202020204" pitchFamily="34" charset="0"/>
                </a:defRPr>
              </a:lvl1pPr>
              <a:lvl2pPr marL="742950" indent="-285750"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cs typeface="Arial" panose="020B0604020202020204" pitchFamily="34" charset="0"/>
                </a:defRPr>
              </a:lvl2pPr>
              <a:lvl3pPr marL="1143000" indent="-228600"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cs typeface="Arial" panose="020B0604020202020204" pitchFamily="34" charset="0"/>
                </a:defRPr>
              </a:lvl3pPr>
              <a:lvl4pPr marL="1600200" indent="-228600"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cs typeface="Arial" panose="020B0604020202020204" pitchFamily="34" charset="0"/>
                </a:defRPr>
              </a:lvl4pPr>
              <a:lvl5pPr marL="2057400" indent="-228600"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cs typeface="Arial" panose="020B0604020202020204" pitchFamily="34" charset="0"/>
                </a:defRPr>
              </a:lvl9pPr>
            </a:lstStyle>
            <a:p>
              <a:pPr algn="ctr" eaLnBrk="1" hangingPunct="1">
                <a:lnSpc>
                  <a:spcPct val="93000"/>
                </a:lnSpc>
                <a:buFont typeface="Arial" panose="020B0604020202020204" pitchFamily="34" charset="0"/>
                <a:buNone/>
              </a:pPr>
              <a:r>
                <a:rPr lang="en-GB" altLang="pt-BR">
                  <a:solidFill>
                    <a:srgbClr val="000000"/>
                  </a:solidFill>
                  <a:cs typeface="Lucida Sans Unicode" panose="020B0602030504020204" pitchFamily="34" charset="0"/>
                </a:rPr>
                <a:t>mc3lo</a:t>
              </a:r>
            </a:p>
          </p:txBody>
        </p:sp>
      </p:grpSp>
      <p:grpSp>
        <p:nvGrpSpPr>
          <p:cNvPr id="66" name="Group 63"/>
          <p:cNvGrpSpPr>
            <a:grpSpLocks/>
          </p:cNvGrpSpPr>
          <p:nvPr/>
        </p:nvGrpSpPr>
        <p:grpSpPr bwMode="auto">
          <a:xfrm>
            <a:off x="3386138" y="5329238"/>
            <a:ext cx="1871662" cy="388937"/>
            <a:chOff x="2677" y="3592"/>
            <a:chExt cx="1179" cy="245"/>
          </a:xfrm>
        </p:grpSpPr>
        <p:sp>
          <p:nvSpPr>
            <p:cNvPr id="67" name="AutoShape 64"/>
            <p:cNvSpPr>
              <a:spLocks noChangeArrowheads="1"/>
            </p:cNvSpPr>
            <p:nvPr/>
          </p:nvSpPr>
          <p:spPr bwMode="auto">
            <a:xfrm>
              <a:off x="2677" y="3592"/>
              <a:ext cx="1180" cy="246"/>
            </a:xfrm>
            <a:prstGeom prst="roundRect">
              <a:avLst>
                <a:gd name="adj" fmla="val 403"/>
              </a:avLst>
            </a:prstGeom>
            <a:noFill/>
            <a:ln w="936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pt-BR" altLang="pt-BR"/>
            </a:p>
          </p:txBody>
        </p:sp>
        <p:sp>
          <p:nvSpPr>
            <p:cNvPr id="68" name="Text Box 65"/>
            <p:cNvSpPr txBox="1">
              <a:spLocks noChangeArrowheads="1"/>
            </p:cNvSpPr>
            <p:nvPr/>
          </p:nvSpPr>
          <p:spPr bwMode="auto">
            <a:xfrm>
              <a:off x="2677" y="3608"/>
              <a:ext cx="1180" cy="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ctr" anchorCtr="1">
              <a:spAutoFit/>
            </a:bodyPr>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cs typeface="Arial" panose="020B0604020202020204" pitchFamily="34" charset="0"/>
                </a:defRPr>
              </a:lvl1pPr>
              <a:lvl2pPr marL="742950" indent="-285750"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cs typeface="Arial" panose="020B0604020202020204" pitchFamily="34" charset="0"/>
                </a:defRPr>
              </a:lvl2pPr>
              <a:lvl3pPr marL="1143000" indent="-228600"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cs typeface="Arial" panose="020B0604020202020204" pitchFamily="34" charset="0"/>
                </a:defRPr>
              </a:lvl3pPr>
              <a:lvl4pPr marL="1600200" indent="-228600"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cs typeface="Arial" panose="020B0604020202020204" pitchFamily="34" charset="0"/>
                </a:defRPr>
              </a:lvl4pPr>
              <a:lvl5pPr marL="2057400" indent="-228600"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cs typeface="Arial" panose="020B0604020202020204" pitchFamily="34" charset="0"/>
                </a:defRPr>
              </a:lvl9pPr>
            </a:lstStyle>
            <a:p>
              <a:pPr algn="ctr" eaLnBrk="1" hangingPunct="1">
                <a:lnSpc>
                  <a:spcPct val="93000"/>
                </a:lnSpc>
                <a:buFont typeface="Arial" panose="020B0604020202020204" pitchFamily="34" charset="0"/>
                <a:buNone/>
              </a:pPr>
              <a:r>
                <a:rPr lang="en-GB" altLang="pt-BR">
                  <a:solidFill>
                    <a:srgbClr val="000000"/>
                  </a:solidFill>
                  <a:cs typeface="Lucida Sans Unicode" panose="020B0602030504020204" pitchFamily="34" charset="0"/>
                </a:rPr>
                <a:t>lógica</a:t>
              </a:r>
            </a:p>
          </p:txBody>
        </p:sp>
      </p:grpSp>
      <p:grpSp>
        <p:nvGrpSpPr>
          <p:cNvPr id="69" name="Group 66"/>
          <p:cNvGrpSpPr>
            <a:grpSpLocks/>
          </p:cNvGrpSpPr>
          <p:nvPr/>
        </p:nvGrpSpPr>
        <p:grpSpPr bwMode="auto">
          <a:xfrm>
            <a:off x="5295900" y="5329238"/>
            <a:ext cx="1122363" cy="388937"/>
            <a:chOff x="3880" y="3592"/>
            <a:chExt cx="707" cy="245"/>
          </a:xfrm>
        </p:grpSpPr>
        <p:sp>
          <p:nvSpPr>
            <p:cNvPr id="70" name="AutoShape 67"/>
            <p:cNvSpPr>
              <a:spLocks noChangeArrowheads="1"/>
            </p:cNvSpPr>
            <p:nvPr/>
          </p:nvSpPr>
          <p:spPr bwMode="auto">
            <a:xfrm>
              <a:off x="3880" y="3592"/>
              <a:ext cx="708" cy="246"/>
            </a:xfrm>
            <a:prstGeom prst="roundRect">
              <a:avLst>
                <a:gd name="adj" fmla="val 403"/>
              </a:avLst>
            </a:prstGeom>
            <a:noFill/>
            <a:ln w="936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pt-BR" altLang="pt-BR"/>
            </a:p>
          </p:txBody>
        </p:sp>
        <p:sp>
          <p:nvSpPr>
            <p:cNvPr id="71" name="Text Box 68"/>
            <p:cNvSpPr txBox="1">
              <a:spLocks noChangeArrowheads="1"/>
            </p:cNvSpPr>
            <p:nvPr/>
          </p:nvSpPr>
          <p:spPr bwMode="auto">
            <a:xfrm>
              <a:off x="3880" y="3608"/>
              <a:ext cx="708" cy="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ctr" anchorCtr="1">
              <a:spAutoFit/>
            </a:bodyPr>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cs typeface="Arial" panose="020B0604020202020204" pitchFamily="34" charset="0"/>
                </a:defRPr>
              </a:lvl1pPr>
              <a:lvl2pPr marL="742950" indent="-285750"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cs typeface="Arial" panose="020B0604020202020204" pitchFamily="34" charset="0"/>
                </a:defRPr>
              </a:lvl2pPr>
              <a:lvl3pPr marL="1143000" indent="-228600"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cs typeface="Arial" panose="020B0604020202020204" pitchFamily="34" charset="0"/>
                </a:defRPr>
              </a:lvl3pPr>
              <a:lvl4pPr marL="1600200" indent="-228600"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cs typeface="Arial" panose="020B0604020202020204" pitchFamily="34" charset="0"/>
                </a:defRPr>
              </a:lvl4pPr>
              <a:lvl5pPr marL="2057400" indent="-228600"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cs typeface="Arial" panose="020B0604020202020204" pitchFamily="34" charset="0"/>
                </a:defRPr>
              </a:lvl9pPr>
            </a:lstStyle>
            <a:p>
              <a:pPr algn="ctr" eaLnBrk="1" hangingPunct="1">
                <a:lnSpc>
                  <a:spcPct val="93000"/>
                </a:lnSpc>
                <a:buFont typeface="Arial" panose="020B0604020202020204" pitchFamily="34" charset="0"/>
                <a:buNone/>
              </a:pPr>
              <a:r>
                <a:rPr lang="en-GB" altLang="pt-BR">
                  <a:solidFill>
                    <a:srgbClr val="000000"/>
                  </a:solidFill>
                  <a:cs typeface="Lucida Sans Unicode" panose="020B0602030504020204" pitchFamily="34" charset="0"/>
                </a:rPr>
                <a:t>B</a:t>
              </a:r>
            </a:p>
          </p:txBody>
        </p:sp>
      </p:grpSp>
      <p:grpSp>
        <p:nvGrpSpPr>
          <p:cNvPr id="72" name="Group 69"/>
          <p:cNvGrpSpPr>
            <a:grpSpLocks/>
          </p:cNvGrpSpPr>
          <p:nvPr/>
        </p:nvGrpSpPr>
        <p:grpSpPr bwMode="auto">
          <a:xfrm>
            <a:off x="2451100" y="5761038"/>
            <a:ext cx="908050" cy="388937"/>
            <a:chOff x="2088" y="3864"/>
            <a:chExt cx="572" cy="245"/>
          </a:xfrm>
        </p:grpSpPr>
        <p:sp>
          <p:nvSpPr>
            <p:cNvPr id="73" name="AutoShape 70"/>
            <p:cNvSpPr>
              <a:spLocks noChangeArrowheads="1"/>
            </p:cNvSpPr>
            <p:nvPr/>
          </p:nvSpPr>
          <p:spPr bwMode="auto">
            <a:xfrm>
              <a:off x="2088" y="3864"/>
              <a:ext cx="573" cy="246"/>
            </a:xfrm>
            <a:prstGeom prst="roundRect">
              <a:avLst>
                <a:gd name="adj" fmla="val 403"/>
              </a:avLst>
            </a:prstGeom>
            <a:noFill/>
            <a:ln w="936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pt-BR" altLang="pt-BR"/>
            </a:p>
          </p:txBody>
        </p:sp>
        <p:sp>
          <p:nvSpPr>
            <p:cNvPr id="74" name="Text Box 71"/>
            <p:cNvSpPr txBox="1">
              <a:spLocks noChangeArrowheads="1"/>
            </p:cNvSpPr>
            <p:nvPr/>
          </p:nvSpPr>
          <p:spPr bwMode="auto">
            <a:xfrm>
              <a:off x="2088" y="3880"/>
              <a:ext cx="573" cy="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ctr" anchorCtr="1">
              <a:spAutoFit/>
            </a:bodyPr>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cs typeface="Arial" panose="020B0604020202020204" pitchFamily="34" charset="0"/>
                </a:defRPr>
              </a:lvl1pPr>
              <a:lvl2pPr marL="742950" indent="-285750"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cs typeface="Arial" panose="020B0604020202020204" pitchFamily="34" charset="0"/>
                </a:defRPr>
              </a:lvl2pPr>
              <a:lvl3pPr marL="1143000" indent="-228600"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cs typeface="Arial" panose="020B0604020202020204" pitchFamily="34" charset="0"/>
                </a:defRPr>
              </a:lvl3pPr>
              <a:lvl4pPr marL="1600200" indent="-228600"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cs typeface="Arial" panose="020B0604020202020204" pitchFamily="34" charset="0"/>
                </a:defRPr>
              </a:lvl4pPr>
              <a:lvl5pPr marL="2057400" indent="-228600"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cs typeface="Arial" panose="020B0604020202020204" pitchFamily="34" charset="0"/>
                </a:defRPr>
              </a:lvl9pPr>
            </a:lstStyle>
            <a:p>
              <a:pPr algn="ctr" eaLnBrk="1" hangingPunct="1">
                <a:lnSpc>
                  <a:spcPct val="93000"/>
                </a:lnSpc>
                <a:buFont typeface="Arial" panose="020B0604020202020204" pitchFamily="34" charset="0"/>
                <a:buNone/>
              </a:pPr>
              <a:r>
                <a:rPr lang="en-GB" altLang="pt-BR">
                  <a:solidFill>
                    <a:srgbClr val="000000"/>
                  </a:solidFill>
                  <a:cs typeface="Lucida Sans Unicode" panose="020B0602030504020204" pitchFamily="34" charset="0"/>
                </a:rPr>
                <a:t>mc2fi</a:t>
              </a:r>
            </a:p>
          </p:txBody>
        </p:sp>
      </p:grpSp>
      <p:grpSp>
        <p:nvGrpSpPr>
          <p:cNvPr id="75" name="Group 72"/>
          <p:cNvGrpSpPr>
            <a:grpSpLocks/>
          </p:cNvGrpSpPr>
          <p:nvPr/>
        </p:nvGrpSpPr>
        <p:grpSpPr bwMode="auto">
          <a:xfrm>
            <a:off x="3387725" y="5761038"/>
            <a:ext cx="1871663" cy="388937"/>
            <a:chOff x="2678" y="3864"/>
            <a:chExt cx="1179" cy="245"/>
          </a:xfrm>
        </p:grpSpPr>
        <p:sp>
          <p:nvSpPr>
            <p:cNvPr id="76" name="AutoShape 73"/>
            <p:cNvSpPr>
              <a:spLocks noChangeArrowheads="1"/>
            </p:cNvSpPr>
            <p:nvPr/>
          </p:nvSpPr>
          <p:spPr bwMode="auto">
            <a:xfrm>
              <a:off x="2678" y="3864"/>
              <a:ext cx="1180" cy="246"/>
            </a:xfrm>
            <a:prstGeom prst="roundRect">
              <a:avLst>
                <a:gd name="adj" fmla="val 403"/>
              </a:avLst>
            </a:prstGeom>
            <a:noFill/>
            <a:ln w="936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pt-BR" altLang="pt-BR"/>
            </a:p>
          </p:txBody>
        </p:sp>
        <p:sp>
          <p:nvSpPr>
            <p:cNvPr id="77" name="Text Box 74"/>
            <p:cNvSpPr txBox="1">
              <a:spLocks noChangeArrowheads="1"/>
            </p:cNvSpPr>
            <p:nvPr/>
          </p:nvSpPr>
          <p:spPr bwMode="auto">
            <a:xfrm>
              <a:off x="2678" y="3880"/>
              <a:ext cx="1180" cy="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ctr" anchorCtr="1">
              <a:spAutoFit/>
            </a:bodyPr>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cs typeface="Arial" panose="020B0604020202020204" pitchFamily="34" charset="0"/>
                </a:defRPr>
              </a:lvl1pPr>
              <a:lvl2pPr marL="742950" indent="-285750"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cs typeface="Arial" panose="020B0604020202020204" pitchFamily="34" charset="0"/>
                </a:defRPr>
              </a:lvl2pPr>
              <a:lvl3pPr marL="1143000" indent="-228600"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cs typeface="Arial" panose="020B0604020202020204" pitchFamily="34" charset="0"/>
                </a:defRPr>
              </a:lvl3pPr>
              <a:lvl4pPr marL="1600200" indent="-228600"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cs typeface="Arial" panose="020B0604020202020204" pitchFamily="34" charset="0"/>
                </a:defRPr>
              </a:lvl4pPr>
              <a:lvl5pPr marL="2057400" indent="-228600"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cs typeface="Arial" panose="020B0604020202020204" pitchFamily="34" charset="0"/>
                </a:defRPr>
              </a:lvl9pPr>
            </a:lstStyle>
            <a:p>
              <a:pPr algn="ctr" eaLnBrk="1" hangingPunct="1">
                <a:lnSpc>
                  <a:spcPct val="93000"/>
                </a:lnSpc>
                <a:buFont typeface="Arial" panose="020B0604020202020204" pitchFamily="34" charset="0"/>
                <a:buNone/>
              </a:pPr>
              <a:r>
                <a:rPr lang="en-GB" altLang="pt-BR">
                  <a:solidFill>
                    <a:srgbClr val="000000"/>
                  </a:solidFill>
                  <a:cs typeface="Lucida Sans Unicode" panose="020B0602030504020204" pitchFamily="34" charset="0"/>
                </a:rPr>
                <a:t>física</a:t>
              </a:r>
            </a:p>
          </p:txBody>
        </p:sp>
      </p:grpSp>
      <p:grpSp>
        <p:nvGrpSpPr>
          <p:cNvPr id="78" name="Group 75"/>
          <p:cNvGrpSpPr>
            <a:grpSpLocks/>
          </p:cNvGrpSpPr>
          <p:nvPr/>
        </p:nvGrpSpPr>
        <p:grpSpPr bwMode="auto">
          <a:xfrm>
            <a:off x="5295900" y="5761038"/>
            <a:ext cx="1122363" cy="388937"/>
            <a:chOff x="3880" y="3864"/>
            <a:chExt cx="707" cy="245"/>
          </a:xfrm>
        </p:grpSpPr>
        <p:sp>
          <p:nvSpPr>
            <p:cNvPr id="79" name="AutoShape 76"/>
            <p:cNvSpPr>
              <a:spLocks noChangeArrowheads="1"/>
            </p:cNvSpPr>
            <p:nvPr/>
          </p:nvSpPr>
          <p:spPr bwMode="auto">
            <a:xfrm>
              <a:off x="3880" y="3864"/>
              <a:ext cx="708" cy="246"/>
            </a:xfrm>
            <a:prstGeom prst="roundRect">
              <a:avLst>
                <a:gd name="adj" fmla="val 403"/>
              </a:avLst>
            </a:prstGeom>
            <a:noFill/>
            <a:ln w="936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pt-BR" altLang="pt-BR"/>
            </a:p>
          </p:txBody>
        </p:sp>
        <p:sp>
          <p:nvSpPr>
            <p:cNvPr id="80" name="Text Box 77"/>
            <p:cNvSpPr txBox="1">
              <a:spLocks noChangeArrowheads="1"/>
            </p:cNvSpPr>
            <p:nvPr/>
          </p:nvSpPr>
          <p:spPr bwMode="auto">
            <a:xfrm>
              <a:off x="3880" y="3880"/>
              <a:ext cx="708" cy="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ctr" anchorCtr="1">
              <a:spAutoFit/>
            </a:bodyPr>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cs typeface="Arial" panose="020B0604020202020204" pitchFamily="34" charset="0"/>
                </a:defRPr>
              </a:lvl1pPr>
              <a:lvl2pPr marL="742950" indent="-285750"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cs typeface="Arial" panose="020B0604020202020204" pitchFamily="34" charset="0"/>
                </a:defRPr>
              </a:lvl2pPr>
              <a:lvl3pPr marL="1143000" indent="-228600"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cs typeface="Arial" panose="020B0604020202020204" pitchFamily="34" charset="0"/>
                </a:defRPr>
              </a:lvl3pPr>
              <a:lvl4pPr marL="1600200" indent="-228600"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cs typeface="Arial" panose="020B0604020202020204" pitchFamily="34" charset="0"/>
                </a:defRPr>
              </a:lvl4pPr>
              <a:lvl5pPr marL="2057400" indent="-228600"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cs typeface="Arial" panose="020B0604020202020204" pitchFamily="34" charset="0"/>
                </a:defRPr>
              </a:lvl9pPr>
            </a:lstStyle>
            <a:p>
              <a:pPr algn="ctr" eaLnBrk="1" hangingPunct="1">
                <a:lnSpc>
                  <a:spcPct val="93000"/>
                </a:lnSpc>
                <a:buFont typeface="Arial" panose="020B0604020202020204" pitchFamily="34" charset="0"/>
                <a:buNone/>
              </a:pPr>
              <a:r>
                <a:rPr lang="en-GB" altLang="pt-BR">
                  <a:solidFill>
                    <a:srgbClr val="000000"/>
                  </a:solidFill>
                  <a:cs typeface="Lucida Sans Unicode" panose="020B0602030504020204" pitchFamily="34" charset="0"/>
                </a:rPr>
                <a:t>A</a:t>
              </a:r>
            </a:p>
          </p:txBody>
        </p:sp>
      </p:grpSp>
      <p:grpSp>
        <p:nvGrpSpPr>
          <p:cNvPr id="81" name="Group 78"/>
          <p:cNvGrpSpPr>
            <a:grpSpLocks/>
          </p:cNvGrpSpPr>
          <p:nvPr/>
        </p:nvGrpSpPr>
        <p:grpSpPr bwMode="auto">
          <a:xfrm>
            <a:off x="1514475" y="4465638"/>
            <a:ext cx="908050" cy="388937"/>
            <a:chOff x="1498" y="3048"/>
            <a:chExt cx="572" cy="245"/>
          </a:xfrm>
        </p:grpSpPr>
        <p:sp>
          <p:nvSpPr>
            <p:cNvPr id="82" name="AutoShape 79"/>
            <p:cNvSpPr>
              <a:spLocks noChangeArrowheads="1"/>
            </p:cNvSpPr>
            <p:nvPr/>
          </p:nvSpPr>
          <p:spPr bwMode="auto">
            <a:xfrm>
              <a:off x="1498" y="3048"/>
              <a:ext cx="573" cy="246"/>
            </a:xfrm>
            <a:prstGeom prst="roundRect">
              <a:avLst>
                <a:gd name="adj" fmla="val 403"/>
              </a:avLst>
            </a:prstGeom>
            <a:solidFill>
              <a:srgbClr val="99CCFF"/>
            </a:solidFill>
            <a:ln w="9360">
              <a:solidFill>
                <a:srgbClr val="000000"/>
              </a:solidFill>
              <a:miter lim="800000"/>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pt-BR" altLang="pt-BR"/>
            </a:p>
          </p:txBody>
        </p:sp>
        <p:sp>
          <p:nvSpPr>
            <p:cNvPr id="83" name="Text Box 80"/>
            <p:cNvSpPr txBox="1">
              <a:spLocks noChangeArrowheads="1"/>
            </p:cNvSpPr>
            <p:nvPr/>
          </p:nvSpPr>
          <p:spPr bwMode="auto">
            <a:xfrm>
              <a:off x="1498" y="3064"/>
              <a:ext cx="573" cy="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ctr" anchorCtr="1">
              <a:spAutoFit/>
            </a:bodyPr>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cs typeface="Arial" panose="020B0604020202020204" pitchFamily="34" charset="0"/>
                </a:defRPr>
              </a:lvl1pPr>
              <a:lvl2pPr marL="742950" indent="-285750"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cs typeface="Arial" panose="020B0604020202020204" pitchFamily="34" charset="0"/>
                </a:defRPr>
              </a:lvl2pPr>
              <a:lvl3pPr marL="1143000" indent="-228600"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cs typeface="Arial" panose="020B0604020202020204" pitchFamily="34" charset="0"/>
                </a:defRPr>
              </a:lvl3pPr>
              <a:lvl4pPr marL="1600200" indent="-228600"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cs typeface="Arial" panose="020B0604020202020204" pitchFamily="34" charset="0"/>
                </a:defRPr>
              </a:lvl4pPr>
              <a:lvl5pPr marL="2057400" indent="-228600"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cs typeface="Arial" panose="020B0604020202020204" pitchFamily="34" charset="0"/>
                </a:defRPr>
              </a:lvl9pPr>
            </a:lstStyle>
            <a:p>
              <a:pPr algn="ctr" eaLnBrk="1" hangingPunct="1">
                <a:lnSpc>
                  <a:spcPct val="93000"/>
                </a:lnSpc>
                <a:buFont typeface="Arial" panose="020B0604020202020204" pitchFamily="34" charset="0"/>
                <a:buNone/>
              </a:pPr>
              <a:r>
                <a:rPr lang="en-GB" altLang="pt-BR">
                  <a:solidFill>
                    <a:srgbClr val="000000"/>
                  </a:solidFill>
                  <a:cs typeface="Lucida Sans Unicode" panose="020B0602030504020204" pitchFamily="34" charset="0"/>
                </a:rPr>
                <a:t>sID</a:t>
              </a:r>
            </a:p>
          </p:txBody>
        </p:sp>
      </p:grpSp>
      <p:sp>
        <p:nvSpPr>
          <p:cNvPr id="84" name="AutoShape 81"/>
          <p:cNvSpPr>
            <a:spLocks noChangeArrowheads="1"/>
          </p:cNvSpPr>
          <p:nvPr/>
        </p:nvSpPr>
        <p:spPr bwMode="auto">
          <a:xfrm>
            <a:off x="1447800" y="2362200"/>
            <a:ext cx="1092200" cy="3905250"/>
          </a:xfrm>
          <a:prstGeom prst="roundRect">
            <a:avLst>
              <a:gd name="adj" fmla="val 144"/>
            </a:avLst>
          </a:prstGeom>
          <a:solidFill>
            <a:srgbClr val="99CCFF">
              <a:alpha val="39999"/>
            </a:srgbClr>
          </a:solidFill>
          <a:ln w="9360">
            <a:solidFill>
              <a:srgbClr val="000000"/>
            </a:solidFill>
            <a:miter lim="800000"/>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pt-BR" altLang="pt-BR"/>
          </a:p>
        </p:txBody>
      </p:sp>
      <p:grpSp>
        <p:nvGrpSpPr>
          <p:cNvPr id="85" name="Group 82"/>
          <p:cNvGrpSpPr>
            <a:grpSpLocks/>
          </p:cNvGrpSpPr>
          <p:nvPr/>
        </p:nvGrpSpPr>
        <p:grpSpPr bwMode="auto">
          <a:xfrm>
            <a:off x="1514475" y="2917825"/>
            <a:ext cx="908050" cy="388938"/>
            <a:chOff x="1498" y="2073"/>
            <a:chExt cx="572" cy="245"/>
          </a:xfrm>
        </p:grpSpPr>
        <p:sp>
          <p:nvSpPr>
            <p:cNvPr id="86" name="AutoShape 83"/>
            <p:cNvSpPr>
              <a:spLocks noChangeArrowheads="1"/>
            </p:cNvSpPr>
            <p:nvPr/>
          </p:nvSpPr>
          <p:spPr bwMode="auto">
            <a:xfrm>
              <a:off x="1498" y="2073"/>
              <a:ext cx="573" cy="246"/>
            </a:xfrm>
            <a:prstGeom prst="roundRect">
              <a:avLst>
                <a:gd name="adj" fmla="val 403"/>
              </a:avLst>
            </a:prstGeom>
            <a:noFill/>
            <a:ln w="936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pt-BR" altLang="pt-BR"/>
            </a:p>
          </p:txBody>
        </p:sp>
        <p:sp>
          <p:nvSpPr>
            <p:cNvPr id="87" name="Text Box 84"/>
            <p:cNvSpPr txBox="1">
              <a:spLocks noChangeArrowheads="1"/>
            </p:cNvSpPr>
            <p:nvPr/>
          </p:nvSpPr>
          <p:spPr bwMode="auto">
            <a:xfrm>
              <a:off x="1498" y="2089"/>
              <a:ext cx="573" cy="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ctr" anchorCtr="1">
              <a:spAutoFit/>
            </a:bodyPr>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cs typeface="Arial" panose="020B0604020202020204" pitchFamily="34" charset="0"/>
                </a:defRPr>
              </a:lvl1pPr>
              <a:lvl2pPr marL="742950" indent="-285750"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cs typeface="Arial" panose="020B0604020202020204" pitchFamily="34" charset="0"/>
                </a:defRPr>
              </a:lvl2pPr>
              <a:lvl3pPr marL="1143000" indent="-228600"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cs typeface="Arial" panose="020B0604020202020204" pitchFamily="34" charset="0"/>
                </a:defRPr>
              </a:lvl3pPr>
              <a:lvl4pPr marL="1600200" indent="-228600"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cs typeface="Arial" panose="020B0604020202020204" pitchFamily="34" charset="0"/>
                </a:defRPr>
              </a:lvl4pPr>
              <a:lvl5pPr marL="2057400" indent="-228600"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cs typeface="Arial" panose="020B0604020202020204" pitchFamily="34" charset="0"/>
                </a:defRPr>
              </a:lvl9pPr>
            </a:lstStyle>
            <a:p>
              <a:pPr algn="ctr" eaLnBrk="1" hangingPunct="1">
                <a:lnSpc>
                  <a:spcPct val="93000"/>
                </a:lnSpc>
                <a:buFont typeface="Arial" panose="020B0604020202020204" pitchFamily="34" charset="0"/>
                <a:buNone/>
              </a:pPr>
              <a:r>
                <a:rPr lang="en-GB" altLang="pt-BR">
                  <a:solidFill>
                    <a:srgbClr val="000000"/>
                  </a:solidFill>
                  <a:cs typeface="Lucida Sans Unicode" panose="020B0602030504020204" pitchFamily="34" charset="0"/>
                </a:rPr>
                <a:t>5000</a:t>
              </a:r>
            </a:p>
          </p:txBody>
        </p:sp>
      </p:grpSp>
      <p:grpSp>
        <p:nvGrpSpPr>
          <p:cNvPr id="88" name="Group 85"/>
          <p:cNvGrpSpPr>
            <a:grpSpLocks/>
          </p:cNvGrpSpPr>
          <p:nvPr/>
        </p:nvGrpSpPr>
        <p:grpSpPr bwMode="auto">
          <a:xfrm>
            <a:off x="1514475" y="3349625"/>
            <a:ext cx="908050" cy="388938"/>
            <a:chOff x="1498" y="2345"/>
            <a:chExt cx="572" cy="245"/>
          </a:xfrm>
        </p:grpSpPr>
        <p:sp>
          <p:nvSpPr>
            <p:cNvPr id="89" name="AutoShape 86"/>
            <p:cNvSpPr>
              <a:spLocks noChangeArrowheads="1"/>
            </p:cNvSpPr>
            <p:nvPr/>
          </p:nvSpPr>
          <p:spPr bwMode="auto">
            <a:xfrm>
              <a:off x="1498" y="2345"/>
              <a:ext cx="573" cy="246"/>
            </a:xfrm>
            <a:prstGeom prst="roundRect">
              <a:avLst>
                <a:gd name="adj" fmla="val 403"/>
              </a:avLst>
            </a:prstGeom>
            <a:noFill/>
            <a:ln w="936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pt-BR" altLang="pt-BR"/>
            </a:p>
          </p:txBody>
        </p:sp>
        <p:sp>
          <p:nvSpPr>
            <p:cNvPr id="90" name="Text Box 87"/>
            <p:cNvSpPr txBox="1">
              <a:spLocks noChangeArrowheads="1"/>
            </p:cNvSpPr>
            <p:nvPr/>
          </p:nvSpPr>
          <p:spPr bwMode="auto">
            <a:xfrm>
              <a:off x="1498" y="2361"/>
              <a:ext cx="573" cy="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ctr" anchorCtr="1">
              <a:spAutoFit/>
            </a:bodyPr>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cs typeface="Arial" panose="020B0604020202020204" pitchFamily="34" charset="0"/>
                </a:defRPr>
              </a:lvl1pPr>
              <a:lvl2pPr marL="742950" indent="-285750"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cs typeface="Arial" panose="020B0604020202020204" pitchFamily="34" charset="0"/>
                </a:defRPr>
              </a:lvl2pPr>
              <a:lvl3pPr marL="1143000" indent="-228600"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cs typeface="Arial" panose="020B0604020202020204" pitchFamily="34" charset="0"/>
                </a:defRPr>
              </a:lvl3pPr>
              <a:lvl4pPr marL="1600200" indent="-228600"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cs typeface="Arial" panose="020B0604020202020204" pitchFamily="34" charset="0"/>
                </a:defRPr>
              </a:lvl4pPr>
              <a:lvl5pPr marL="2057400" indent="-228600"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cs typeface="Arial" panose="020B0604020202020204" pitchFamily="34" charset="0"/>
                </a:defRPr>
              </a:lvl9pPr>
            </a:lstStyle>
            <a:p>
              <a:pPr algn="ctr" eaLnBrk="1" hangingPunct="1">
                <a:lnSpc>
                  <a:spcPct val="93000"/>
                </a:lnSpc>
                <a:buFont typeface="Arial" panose="020B0604020202020204" pitchFamily="34" charset="0"/>
                <a:buNone/>
              </a:pPr>
              <a:r>
                <a:rPr lang="en-GB" altLang="pt-BR">
                  <a:solidFill>
                    <a:srgbClr val="000000"/>
                  </a:solidFill>
                  <a:cs typeface="Lucida Sans Unicode" panose="020B0602030504020204" pitchFamily="34" charset="0"/>
                </a:rPr>
                <a:t>5010</a:t>
              </a:r>
            </a:p>
          </p:txBody>
        </p:sp>
      </p:grpSp>
      <p:grpSp>
        <p:nvGrpSpPr>
          <p:cNvPr id="91" name="Group 88"/>
          <p:cNvGrpSpPr>
            <a:grpSpLocks/>
          </p:cNvGrpSpPr>
          <p:nvPr/>
        </p:nvGrpSpPr>
        <p:grpSpPr bwMode="auto">
          <a:xfrm>
            <a:off x="1516063" y="3781425"/>
            <a:ext cx="908050" cy="388938"/>
            <a:chOff x="1499" y="2617"/>
            <a:chExt cx="572" cy="245"/>
          </a:xfrm>
        </p:grpSpPr>
        <p:sp>
          <p:nvSpPr>
            <p:cNvPr id="92" name="AutoShape 89"/>
            <p:cNvSpPr>
              <a:spLocks noChangeArrowheads="1"/>
            </p:cNvSpPr>
            <p:nvPr/>
          </p:nvSpPr>
          <p:spPr bwMode="auto">
            <a:xfrm>
              <a:off x="1499" y="2617"/>
              <a:ext cx="573" cy="246"/>
            </a:xfrm>
            <a:prstGeom prst="roundRect">
              <a:avLst>
                <a:gd name="adj" fmla="val 403"/>
              </a:avLst>
            </a:prstGeom>
            <a:noFill/>
            <a:ln w="936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pt-BR" altLang="pt-BR"/>
            </a:p>
          </p:txBody>
        </p:sp>
        <p:sp>
          <p:nvSpPr>
            <p:cNvPr id="93" name="Text Box 90"/>
            <p:cNvSpPr txBox="1">
              <a:spLocks noChangeArrowheads="1"/>
            </p:cNvSpPr>
            <p:nvPr/>
          </p:nvSpPr>
          <p:spPr bwMode="auto">
            <a:xfrm>
              <a:off x="1499" y="2633"/>
              <a:ext cx="573" cy="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ctr" anchorCtr="1">
              <a:spAutoFit/>
            </a:bodyPr>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cs typeface="Arial" panose="020B0604020202020204" pitchFamily="34" charset="0"/>
                </a:defRPr>
              </a:lvl1pPr>
              <a:lvl2pPr marL="742950" indent="-285750"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cs typeface="Arial" panose="020B0604020202020204" pitchFamily="34" charset="0"/>
                </a:defRPr>
              </a:lvl2pPr>
              <a:lvl3pPr marL="1143000" indent="-228600"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cs typeface="Arial" panose="020B0604020202020204" pitchFamily="34" charset="0"/>
                </a:defRPr>
              </a:lvl3pPr>
              <a:lvl4pPr marL="1600200" indent="-228600"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cs typeface="Arial" panose="020B0604020202020204" pitchFamily="34" charset="0"/>
                </a:defRPr>
              </a:lvl4pPr>
              <a:lvl5pPr marL="2057400" indent="-228600"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cs typeface="Arial" panose="020B0604020202020204" pitchFamily="34" charset="0"/>
                </a:defRPr>
              </a:lvl9pPr>
            </a:lstStyle>
            <a:p>
              <a:pPr algn="ctr" eaLnBrk="1" hangingPunct="1">
                <a:lnSpc>
                  <a:spcPct val="93000"/>
                </a:lnSpc>
                <a:buFont typeface="Arial" panose="020B0604020202020204" pitchFamily="34" charset="0"/>
                <a:buNone/>
              </a:pPr>
              <a:r>
                <a:rPr lang="en-GB" altLang="pt-BR">
                  <a:solidFill>
                    <a:srgbClr val="000000"/>
                  </a:solidFill>
                  <a:cs typeface="Lucida Sans Unicode" panose="020B0602030504020204" pitchFamily="34" charset="0"/>
                </a:rPr>
                <a:t>5011</a:t>
              </a:r>
            </a:p>
          </p:txBody>
        </p:sp>
      </p:grpSp>
      <p:grpSp>
        <p:nvGrpSpPr>
          <p:cNvPr id="94" name="Group 91"/>
          <p:cNvGrpSpPr>
            <a:grpSpLocks/>
          </p:cNvGrpSpPr>
          <p:nvPr/>
        </p:nvGrpSpPr>
        <p:grpSpPr bwMode="auto">
          <a:xfrm>
            <a:off x="1514475" y="4897438"/>
            <a:ext cx="908050" cy="388937"/>
            <a:chOff x="1498" y="3320"/>
            <a:chExt cx="572" cy="245"/>
          </a:xfrm>
        </p:grpSpPr>
        <p:sp>
          <p:nvSpPr>
            <p:cNvPr id="95" name="AutoShape 92"/>
            <p:cNvSpPr>
              <a:spLocks noChangeArrowheads="1"/>
            </p:cNvSpPr>
            <p:nvPr/>
          </p:nvSpPr>
          <p:spPr bwMode="auto">
            <a:xfrm>
              <a:off x="1498" y="3320"/>
              <a:ext cx="573" cy="246"/>
            </a:xfrm>
            <a:prstGeom prst="roundRect">
              <a:avLst>
                <a:gd name="adj" fmla="val 403"/>
              </a:avLst>
            </a:prstGeom>
            <a:noFill/>
            <a:ln w="936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pt-BR" altLang="pt-BR"/>
            </a:p>
          </p:txBody>
        </p:sp>
        <p:sp>
          <p:nvSpPr>
            <p:cNvPr id="96" name="Text Box 93"/>
            <p:cNvSpPr txBox="1">
              <a:spLocks noChangeArrowheads="1"/>
            </p:cNvSpPr>
            <p:nvPr/>
          </p:nvSpPr>
          <p:spPr bwMode="auto">
            <a:xfrm>
              <a:off x="1498" y="3336"/>
              <a:ext cx="573" cy="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ctr" anchorCtr="1">
              <a:spAutoFit/>
            </a:bodyPr>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cs typeface="Arial" panose="020B0604020202020204" pitchFamily="34" charset="0"/>
                </a:defRPr>
              </a:lvl1pPr>
              <a:lvl2pPr marL="742950" indent="-285750"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cs typeface="Arial" panose="020B0604020202020204" pitchFamily="34" charset="0"/>
                </a:defRPr>
              </a:lvl2pPr>
              <a:lvl3pPr marL="1143000" indent="-228600"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cs typeface="Arial" panose="020B0604020202020204" pitchFamily="34" charset="0"/>
                </a:defRPr>
              </a:lvl3pPr>
              <a:lvl4pPr marL="1600200" indent="-228600"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cs typeface="Arial" panose="020B0604020202020204" pitchFamily="34" charset="0"/>
                </a:defRPr>
              </a:lvl4pPr>
              <a:lvl5pPr marL="2057400" indent="-228600"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cs typeface="Arial" panose="020B0604020202020204" pitchFamily="34" charset="0"/>
                </a:defRPr>
              </a:lvl9pPr>
            </a:lstStyle>
            <a:p>
              <a:pPr algn="ctr" eaLnBrk="1" hangingPunct="1">
                <a:lnSpc>
                  <a:spcPct val="93000"/>
                </a:lnSpc>
                <a:buFont typeface="Arial" panose="020B0604020202020204" pitchFamily="34" charset="0"/>
                <a:buNone/>
              </a:pPr>
              <a:r>
                <a:rPr lang="en-GB" altLang="pt-BR">
                  <a:solidFill>
                    <a:srgbClr val="000000"/>
                  </a:solidFill>
                  <a:cs typeface="Lucida Sans Unicode" panose="020B0602030504020204" pitchFamily="34" charset="0"/>
                </a:rPr>
                <a:t>5000</a:t>
              </a:r>
            </a:p>
          </p:txBody>
        </p:sp>
      </p:grpSp>
      <p:grpSp>
        <p:nvGrpSpPr>
          <p:cNvPr id="97" name="Group 94"/>
          <p:cNvGrpSpPr>
            <a:grpSpLocks/>
          </p:cNvGrpSpPr>
          <p:nvPr/>
        </p:nvGrpSpPr>
        <p:grpSpPr bwMode="auto">
          <a:xfrm>
            <a:off x="1516063" y="5329238"/>
            <a:ext cx="908050" cy="388937"/>
            <a:chOff x="1499" y="3592"/>
            <a:chExt cx="572" cy="245"/>
          </a:xfrm>
        </p:grpSpPr>
        <p:sp>
          <p:nvSpPr>
            <p:cNvPr id="98" name="AutoShape 95"/>
            <p:cNvSpPr>
              <a:spLocks noChangeArrowheads="1"/>
            </p:cNvSpPr>
            <p:nvPr/>
          </p:nvSpPr>
          <p:spPr bwMode="auto">
            <a:xfrm>
              <a:off x="1499" y="3592"/>
              <a:ext cx="573" cy="246"/>
            </a:xfrm>
            <a:prstGeom prst="roundRect">
              <a:avLst>
                <a:gd name="adj" fmla="val 403"/>
              </a:avLst>
            </a:prstGeom>
            <a:noFill/>
            <a:ln w="936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pt-BR" altLang="pt-BR"/>
            </a:p>
          </p:txBody>
        </p:sp>
        <p:sp>
          <p:nvSpPr>
            <p:cNvPr id="99" name="Text Box 96"/>
            <p:cNvSpPr txBox="1">
              <a:spLocks noChangeArrowheads="1"/>
            </p:cNvSpPr>
            <p:nvPr/>
          </p:nvSpPr>
          <p:spPr bwMode="auto">
            <a:xfrm>
              <a:off x="1499" y="3608"/>
              <a:ext cx="573" cy="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ctr" anchorCtr="1">
              <a:spAutoFit/>
            </a:bodyPr>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cs typeface="Arial" panose="020B0604020202020204" pitchFamily="34" charset="0"/>
                </a:defRPr>
              </a:lvl1pPr>
              <a:lvl2pPr marL="742950" indent="-285750"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cs typeface="Arial" panose="020B0604020202020204" pitchFamily="34" charset="0"/>
                </a:defRPr>
              </a:lvl2pPr>
              <a:lvl3pPr marL="1143000" indent="-228600"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cs typeface="Arial" panose="020B0604020202020204" pitchFamily="34" charset="0"/>
                </a:defRPr>
              </a:lvl3pPr>
              <a:lvl4pPr marL="1600200" indent="-228600"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cs typeface="Arial" panose="020B0604020202020204" pitchFamily="34" charset="0"/>
                </a:defRPr>
              </a:lvl4pPr>
              <a:lvl5pPr marL="2057400" indent="-228600"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cs typeface="Arial" panose="020B0604020202020204" pitchFamily="34" charset="0"/>
                </a:defRPr>
              </a:lvl9pPr>
            </a:lstStyle>
            <a:p>
              <a:pPr algn="ctr" eaLnBrk="1" hangingPunct="1">
                <a:lnSpc>
                  <a:spcPct val="93000"/>
                </a:lnSpc>
                <a:buFont typeface="Arial" panose="020B0604020202020204" pitchFamily="34" charset="0"/>
                <a:buNone/>
              </a:pPr>
              <a:r>
                <a:rPr lang="en-GB" altLang="pt-BR">
                  <a:solidFill>
                    <a:srgbClr val="000000"/>
                  </a:solidFill>
                  <a:cs typeface="Lucida Sans Unicode" panose="020B0602030504020204" pitchFamily="34" charset="0"/>
                </a:rPr>
                <a:t>5010</a:t>
              </a:r>
            </a:p>
          </p:txBody>
        </p:sp>
      </p:grpSp>
      <p:grpSp>
        <p:nvGrpSpPr>
          <p:cNvPr id="100" name="Group 97"/>
          <p:cNvGrpSpPr>
            <a:grpSpLocks/>
          </p:cNvGrpSpPr>
          <p:nvPr/>
        </p:nvGrpSpPr>
        <p:grpSpPr bwMode="auto">
          <a:xfrm>
            <a:off x="1516063" y="5761038"/>
            <a:ext cx="908050" cy="388937"/>
            <a:chOff x="1499" y="3864"/>
            <a:chExt cx="572" cy="245"/>
          </a:xfrm>
        </p:grpSpPr>
        <p:sp>
          <p:nvSpPr>
            <p:cNvPr id="101" name="AutoShape 98"/>
            <p:cNvSpPr>
              <a:spLocks noChangeArrowheads="1"/>
            </p:cNvSpPr>
            <p:nvPr/>
          </p:nvSpPr>
          <p:spPr bwMode="auto">
            <a:xfrm>
              <a:off x="1499" y="3864"/>
              <a:ext cx="573" cy="246"/>
            </a:xfrm>
            <a:prstGeom prst="roundRect">
              <a:avLst>
                <a:gd name="adj" fmla="val 403"/>
              </a:avLst>
            </a:prstGeom>
            <a:noFill/>
            <a:ln w="936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pt-BR" altLang="pt-BR"/>
            </a:p>
          </p:txBody>
        </p:sp>
        <p:sp>
          <p:nvSpPr>
            <p:cNvPr id="102" name="Text Box 99"/>
            <p:cNvSpPr txBox="1">
              <a:spLocks noChangeArrowheads="1"/>
            </p:cNvSpPr>
            <p:nvPr/>
          </p:nvSpPr>
          <p:spPr bwMode="auto">
            <a:xfrm>
              <a:off x="1499" y="3880"/>
              <a:ext cx="573" cy="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ctr" anchorCtr="1">
              <a:spAutoFit/>
            </a:bodyPr>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cs typeface="Arial" panose="020B0604020202020204" pitchFamily="34" charset="0"/>
                </a:defRPr>
              </a:lvl1pPr>
              <a:lvl2pPr marL="742950" indent="-285750"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cs typeface="Arial" panose="020B0604020202020204" pitchFamily="34" charset="0"/>
                </a:defRPr>
              </a:lvl2pPr>
              <a:lvl3pPr marL="1143000" indent="-228600"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cs typeface="Arial" panose="020B0604020202020204" pitchFamily="34" charset="0"/>
                </a:defRPr>
              </a:lvl3pPr>
              <a:lvl4pPr marL="1600200" indent="-228600"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cs typeface="Arial" panose="020B0604020202020204" pitchFamily="34" charset="0"/>
                </a:defRPr>
              </a:lvl4pPr>
              <a:lvl5pPr marL="2057400" indent="-228600"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cs typeface="Arial" panose="020B0604020202020204" pitchFamily="34" charset="0"/>
                </a:defRPr>
              </a:lvl9pPr>
            </a:lstStyle>
            <a:p>
              <a:pPr algn="ctr" eaLnBrk="1" hangingPunct="1">
                <a:lnSpc>
                  <a:spcPct val="93000"/>
                </a:lnSpc>
                <a:buFont typeface="Arial" panose="020B0604020202020204" pitchFamily="34" charset="0"/>
                <a:buNone/>
              </a:pPr>
              <a:r>
                <a:rPr lang="en-GB" altLang="pt-BR">
                  <a:solidFill>
                    <a:srgbClr val="000000"/>
                  </a:solidFill>
                  <a:cs typeface="Lucida Sans Unicode" panose="020B0602030504020204" pitchFamily="34" charset="0"/>
                </a:rPr>
                <a:t>5011</a:t>
              </a:r>
            </a:p>
          </p:txBody>
        </p:sp>
      </p:grpSp>
      <p:sp>
        <p:nvSpPr>
          <p:cNvPr id="103" name="Espaço Reservado para Número de Slide 100"/>
          <p:cNvSpPr txBox="1">
            <a:spLocks/>
          </p:cNvSpPr>
          <p:nvPr/>
        </p:nvSpPr>
        <p:spPr>
          <a:xfrm>
            <a:off x="6553200" y="6356350"/>
            <a:ext cx="2133600" cy="365125"/>
          </a:xfrm>
          <a:prstGeom prst="rect">
            <a:avLst/>
          </a:prstGeom>
        </p:spPr>
        <p:txBody>
          <a:bodyPr/>
          <a:lstStyle>
            <a:defPPr>
              <a:defRPr lang="pt-BR"/>
            </a:defPPr>
            <a:lvl1pPr marL="0" algn="l" defTabSz="914400" rtl="0" eaLnBrk="0" latinLnBrk="0" hangingPunct="0">
              <a:defRPr sz="1800" kern="1200">
                <a:solidFill>
                  <a:schemeClr val="tx1"/>
                </a:solidFill>
                <a:latin typeface="Arial" panose="020B0604020202020204" pitchFamily="34" charset="0"/>
                <a:ea typeface="+mn-ea"/>
                <a:cs typeface="Arial" panose="020B0604020202020204" pitchFamily="34" charset="0"/>
              </a:defRPr>
            </a:lvl1pPr>
            <a:lvl2pPr marL="742950" indent="-285750" algn="l" defTabSz="914400" rtl="0" eaLnBrk="0" latinLnBrk="0" hangingPunct="0">
              <a:defRPr sz="1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0" latinLnBrk="0" hangingPunct="0">
              <a:defRPr sz="18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0" latinLnBrk="0" hangingPunct="0">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0" latinLnBrk="0" hangingPunct="0">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0" fontAlgn="base" latinLnBrk="0" hangingPunct="0">
              <a:spcBef>
                <a:spcPct val="0"/>
              </a:spcBef>
              <a:spcAft>
                <a:spcPct val="0"/>
              </a:spcAft>
              <a:defRPr sz="1800" kern="1200">
                <a:solidFill>
                  <a:schemeClr val="tx1"/>
                </a:solidFill>
                <a:latin typeface="Arial" panose="020B0604020202020204" pitchFamily="34" charset="0"/>
                <a:ea typeface="+mn-ea"/>
                <a:cs typeface="Arial" panose="020B0604020202020204" pitchFamily="34" charset="0"/>
              </a:defRPr>
            </a:lvl6pPr>
            <a:lvl7pPr marL="2971800" indent="-228600" algn="l" defTabSz="914400" rtl="0" eaLnBrk="0" fontAlgn="base" latinLnBrk="0" hangingPunct="0">
              <a:spcBef>
                <a:spcPct val="0"/>
              </a:spcBef>
              <a:spcAft>
                <a:spcPct val="0"/>
              </a:spcAft>
              <a:defRPr sz="1800" kern="1200">
                <a:solidFill>
                  <a:schemeClr val="tx1"/>
                </a:solidFill>
                <a:latin typeface="Arial" panose="020B0604020202020204" pitchFamily="34" charset="0"/>
                <a:ea typeface="+mn-ea"/>
                <a:cs typeface="Arial" panose="020B0604020202020204" pitchFamily="34" charset="0"/>
              </a:defRPr>
            </a:lvl7pPr>
            <a:lvl8pPr marL="3429000" indent="-228600" algn="l" defTabSz="914400" rtl="0" eaLnBrk="0" fontAlgn="base" latinLnBrk="0" hangingPunct="0">
              <a:spcBef>
                <a:spcPct val="0"/>
              </a:spcBef>
              <a:spcAft>
                <a:spcPct val="0"/>
              </a:spcAft>
              <a:defRPr sz="1800" kern="1200">
                <a:solidFill>
                  <a:schemeClr val="tx1"/>
                </a:solidFill>
                <a:latin typeface="Arial" panose="020B0604020202020204" pitchFamily="34" charset="0"/>
                <a:ea typeface="+mn-ea"/>
                <a:cs typeface="Arial" panose="020B0604020202020204" pitchFamily="34" charset="0"/>
              </a:defRPr>
            </a:lvl8pPr>
            <a:lvl9pPr marL="3886200" indent="-228600" algn="l" defTabSz="914400" rtl="0" eaLnBrk="0" fontAlgn="base" latinLnBrk="0" hangingPunct="0">
              <a:spcBef>
                <a:spcPct val="0"/>
              </a:spcBef>
              <a:spcAft>
                <a:spcPct val="0"/>
              </a:spcAft>
              <a:defRPr sz="1800" kern="1200">
                <a:solidFill>
                  <a:schemeClr val="tx1"/>
                </a:solidFill>
                <a:latin typeface="Arial" panose="020B0604020202020204" pitchFamily="34" charset="0"/>
                <a:ea typeface="+mn-ea"/>
                <a:cs typeface="Arial" panose="020B0604020202020204" pitchFamily="34" charset="0"/>
              </a:defRPr>
            </a:lvl9pPr>
          </a:lstStyle>
          <a:p>
            <a:pPr eaLnBrk="1" hangingPunct="1"/>
            <a:fld id="{3C7BDBAB-B2A2-435F-B903-6D64E6CD1C3D}" type="slidenum">
              <a:rPr lang="pt-BR" altLang="pt-BR" smtClean="0">
                <a:solidFill>
                  <a:srgbClr val="898989"/>
                </a:solidFill>
                <a:latin typeface="Calibri" panose="020F0502020204030204" pitchFamily="34" charset="0"/>
              </a:rPr>
              <a:pPr eaLnBrk="1" hangingPunct="1"/>
              <a:t>53</a:t>
            </a:fld>
            <a:endParaRPr lang="pt-BR" altLang="pt-BR">
              <a:solidFill>
                <a:srgbClr val="898989"/>
              </a:solidFill>
              <a:latin typeface="Calibri" panose="020F0502020204030204" pitchFamily="34" charset="0"/>
            </a:endParaRPr>
          </a:p>
        </p:txBody>
      </p:sp>
    </p:spTree>
    <p:custDataLst>
      <p:tags r:id="rId1"/>
    </p:custDataLst>
    <p:extLst>
      <p:ext uri="{BB962C8B-B14F-4D97-AF65-F5344CB8AC3E}">
        <p14:creationId xmlns:p14="http://schemas.microsoft.com/office/powerpoint/2010/main" val="3585184968"/>
      </p:ext>
    </p:extLst>
  </p:cSld>
  <p:clrMapOvr>
    <a:masterClrMapping/>
  </p:clrMapOvr>
  <p:transition>
    <p:fade/>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232"/>
        <p:cNvGrpSpPr/>
        <p:nvPr/>
      </p:nvGrpSpPr>
      <p:grpSpPr>
        <a:xfrm>
          <a:off x="0" y="0"/>
          <a:ext cx="0" cy="0"/>
          <a:chOff x="0" y="0"/>
          <a:chExt cx="0" cy="0"/>
        </a:xfrm>
      </p:grpSpPr>
      <p:sp>
        <p:nvSpPr>
          <p:cNvPr id="8" name="Shape 494"/>
          <p:cNvSpPr txBox="1">
            <a:spLocks/>
          </p:cNvSpPr>
          <p:nvPr/>
        </p:nvSpPr>
        <p:spPr>
          <a:xfrm>
            <a:off x="0" y="0"/>
            <a:ext cx="12191999" cy="979136"/>
          </a:xfrm>
          <a:prstGeom prst="rect">
            <a:avLst/>
          </a:prstGeom>
          <a:solidFill>
            <a:srgbClr val="008272"/>
          </a:solidFill>
          <a:ln>
            <a:noFill/>
          </a:ln>
        </p:spPr>
        <p:txBody>
          <a:bodyPr lIns="0" tIns="0" rIns="0" bIns="0" anchor="ctr" anchorCtr="0">
            <a:noAutofit/>
          </a:bodyPr>
          <a:lstStyle>
            <a:defPPr marR="0" algn="l" rtl="0">
              <a:lnSpc>
                <a:spcPct val="100000"/>
              </a:lnSpc>
              <a:spcBef>
                <a:spcPts val="0"/>
              </a:spcBef>
              <a:spcAft>
                <a:spcPts val="0"/>
              </a:spcAft>
            </a:defPPr>
            <a:lvl1pPr marL="0" marR="0" indent="0" algn="l" rtl="0">
              <a:lnSpc>
                <a:spcPct val="90000"/>
              </a:lnSpc>
              <a:spcBef>
                <a:spcPts val="0"/>
              </a:spcBef>
              <a:spcAft>
                <a:spcPts val="0"/>
              </a:spcAft>
              <a:buClr>
                <a:schemeClr val="dk1"/>
              </a:buClr>
              <a:buFont typeface="Quattrocento Sans"/>
              <a:buNone/>
              <a:defRPr sz="1400" b="0" i="0" u="none" strike="noStrike" cap="none" baseline="0">
                <a:solidFill>
                  <a:srgbClr val="000000"/>
                </a:solidFill>
                <a:latin typeface="Arial"/>
                <a:ea typeface="Arial"/>
                <a:cs typeface="Arial"/>
                <a:sym typeface="Arial"/>
                <a:rtl val="0"/>
              </a:defRPr>
            </a:lvl1pPr>
            <a:lvl2pPr marL="0" marR="0" indent="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pPr marL="360000">
              <a:buClr>
                <a:srgbClr val="68217A"/>
              </a:buClr>
              <a:buSzPct val="25000"/>
            </a:pPr>
            <a:r>
              <a:rPr lang="en-GB" altLang="pt-BR" sz="3600" dirty="0" err="1"/>
              <a:t>Modelo</a:t>
            </a:r>
            <a:r>
              <a:rPr lang="en-GB" altLang="pt-BR" sz="3600" dirty="0"/>
              <a:t> </a:t>
            </a:r>
            <a:r>
              <a:rPr lang="en-GB" altLang="pt-BR" sz="3600" dirty="0" err="1"/>
              <a:t>R</a:t>
            </a:r>
            <a:r>
              <a:rPr lang="en-GB" altLang="pt-BR" sz="3600" dirty="0" err="1" smtClean="0"/>
              <a:t>elacional</a:t>
            </a:r>
            <a:endParaRPr lang="en-US" sz="3600" kern="0" dirty="0">
              <a:solidFill>
                <a:srgbClr val="FFFFFF"/>
              </a:solidFill>
              <a:latin typeface="Segoe UI Light" panose="020B0502040204020203" pitchFamily="34" charset="0"/>
              <a:ea typeface="Quattrocento Sans"/>
              <a:cs typeface="Segoe UI Light" panose="020B0502040204020203" pitchFamily="34" charset="0"/>
              <a:sym typeface="Quattrocento Sans"/>
            </a:endParaRPr>
          </a:p>
        </p:txBody>
      </p:sp>
      <p:sp>
        <p:nvSpPr>
          <p:cNvPr id="3" name="Rectangle 2"/>
          <p:cNvSpPr txBox="1">
            <a:spLocks noChangeArrowheads="1"/>
          </p:cNvSpPr>
          <p:nvPr/>
        </p:nvSpPr>
        <p:spPr>
          <a:xfrm>
            <a:off x="1453551" y="1334219"/>
            <a:ext cx="7808913" cy="4648200"/>
          </a:xfrm>
          <a:prstGeom prst="rect">
            <a:avLst/>
          </a:prstGeom>
        </p:spPr>
        <p:txBody>
          <a:bodyPr>
            <a:spAutoFit/>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pPr>
              <a:lnSpc>
                <a:spcPct val="93000"/>
              </a:lnSpc>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altLang="pt-BR" sz="3200" u="sng" kern="0" dirty="0" err="1" smtClean="0"/>
              <a:t>Operações</a:t>
            </a:r>
            <a:r>
              <a:rPr lang="en-GB" altLang="pt-BR" sz="3200" u="sng" kern="0" dirty="0" smtClean="0"/>
              <a:t> </a:t>
            </a:r>
            <a:r>
              <a:rPr lang="en-GB" altLang="pt-BR" sz="3200" u="sng" kern="0" dirty="0" err="1" smtClean="0"/>
              <a:t>sobre</a:t>
            </a:r>
            <a:r>
              <a:rPr lang="en-GB" altLang="pt-BR" sz="3200" u="sng" kern="0" dirty="0" smtClean="0"/>
              <a:t> </a:t>
            </a:r>
            <a:r>
              <a:rPr lang="en-GB" altLang="pt-BR" sz="3200" u="sng" kern="0" dirty="0" err="1" smtClean="0"/>
              <a:t>relações</a:t>
            </a:r>
            <a:r>
              <a:rPr lang="en-GB" altLang="pt-BR" sz="3200" kern="0" dirty="0" smtClean="0"/>
              <a:t>:</a:t>
            </a:r>
          </a:p>
          <a:p>
            <a:pPr>
              <a:lnSpc>
                <a:spcPct val="93000"/>
              </a:lnSpc>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altLang="pt-BR" sz="3200" kern="0" dirty="0" err="1" smtClean="0"/>
              <a:t>Transações</a:t>
            </a:r>
            <a:r>
              <a:rPr lang="en-GB" altLang="pt-BR" sz="3200" kern="0" dirty="0" smtClean="0"/>
              <a:t>: alteram as </a:t>
            </a:r>
            <a:r>
              <a:rPr lang="en-GB" altLang="pt-BR" sz="3200" kern="0" dirty="0" err="1" smtClean="0"/>
              <a:t>relações</a:t>
            </a:r>
            <a:r>
              <a:rPr lang="en-GB" altLang="pt-BR" sz="3200" kern="0" dirty="0" smtClean="0"/>
              <a:t>.</a:t>
            </a:r>
          </a:p>
          <a:p>
            <a:pPr marL="0" lvl="2">
              <a:lnSpc>
                <a:spcPct val="93000"/>
              </a:lnSpc>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altLang="pt-BR" sz="3200" kern="0" dirty="0" err="1" smtClean="0"/>
              <a:t>Eliminar</a:t>
            </a:r>
            <a:r>
              <a:rPr lang="en-GB" altLang="pt-BR" sz="3200" kern="0" dirty="0" smtClean="0"/>
              <a:t> </a:t>
            </a:r>
            <a:r>
              <a:rPr lang="en-GB" altLang="pt-BR" sz="3200" kern="0" dirty="0" err="1" smtClean="0"/>
              <a:t>registro</a:t>
            </a:r>
            <a:r>
              <a:rPr lang="en-GB" altLang="pt-BR" sz="3200" kern="0" dirty="0" smtClean="0"/>
              <a:t>.</a:t>
            </a:r>
          </a:p>
          <a:p>
            <a:pPr marL="0" lvl="2">
              <a:lnSpc>
                <a:spcPct val="93000"/>
              </a:lnSpc>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altLang="pt-BR" sz="3200" kern="0" dirty="0" err="1" smtClean="0"/>
              <a:t>Incluir</a:t>
            </a:r>
            <a:r>
              <a:rPr lang="en-GB" altLang="pt-BR" sz="3200" kern="0" dirty="0" smtClean="0"/>
              <a:t> </a:t>
            </a:r>
            <a:r>
              <a:rPr lang="en-GB" altLang="pt-BR" sz="3200" kern="0" dirty="0" err="1" smtClean="0"/>
              <a:t>registro</a:t>
            </a:r>
            <a:r>
              <a:rPr lang="en-GB" altLang="pt-BR" sz="3200" kern="0" dirty="0" smtClean="0"/>
              <a:t>.</a:t>
            </a:r>
          </a:p>
          <a:p>
            <a:pPr marL="0" lvl="2">
              <a:lnSpc>
                <a:spcPct val="93000"/>
              </a:lnSpc>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altLang="pt-BR" sz="3200" kern="0" dirty="0" err="1" smtClean="0"/>
              <a:t>Alterar</a:t>
            </a:r>
            <a:r>
              <a:rPr lang="en-GB" altLang="pt-BR" sz="3200" kern="0" dirty="0" smtClean="0"/>
              <a:t> </a:t>
            </a:r>
            <a:r>
              <a:rPr lang="en-GB" altLang="pt-BR" sz="3200" kern="0" dirty="0" err="1" smtClean="0"/>
              <a:t>registro</a:t>
            </a:r>
            <a:r>
              <a:rPr lang="en-GB" altLang="pt-BR" sz="3200" kern="0" dirty="0" smtClean="0"/>
              <a:t>.</a:t>
            </a:r>
          </a:p>
          <a:p>
            <a:pPr marL="0" lvl="2">
              <a:lnSpc>
                <a:spcPct val="93000"/>
              </a:lnSpc>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altLang="pt-BR" sz="3200" kern="0" dirty="0" err="1" smtClean="0"/>
              <a:t>Eliminar</a:t>
            </a:r>
            <a:r>
              <a:rPr lang="en-GB" altLang="pt-BR" sz="3200" kern="0" dirty="0" smtClean="0"/>
              <a:t> </a:t>
            </a:r>
            <a:r>
              <a:rPr lang="en-GB" altLang="pt-BR" sz="3200" kern="0" dirty="0" err="1" smtClean="0"/>
              <a:t>esquema</a:t>
            </a:r>
            <a:r>
              <a:rPr lang="en-GB" altLang="pt-BR" sz="3200" kern="0" dirty="0" smtClean="0"/>
              <a:t>.</a:t>
            </a:r>
          </a:p>
          <a:p>
            <a:pPr marL="0" lvl="2">
              <a:lnSpc>
                <a:spcPct val="93000"/>
              </a:lnSpc>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altLang="pt-BR" sz="3200" kern="0" dirty="0" err="1" smtClean="0"/>
              <a:t>Criar</a:t>
            </a:r>
            <a:r>
              <a:rPr lang="en-GB" altLang="pt-BR" sz="3200" kern="0" dirty="0" smtClean="0"/>
              <a:t> </a:t>
            </a:r>
            <a:r>
              <a:rPr lang="en-GB" altLang="pt-BR" sz="3200" kern="0" dirty="0" err="1" smtClean="0"/>
              <a:t>esquema</a:t>
            </a:r>
            <a:r>
              <a:rPr lang="en-GB" altLang="pt-BR" sz="3200" kern="0" dirty="0" smtClean="0"/>
              <a:t>.</a:t>
            </a:r>
          </a:p>
          <a:p>
            <a:pPr marL="0" lvl="2">
              <a:lnSpc>
                <a:spcPct val="93000"/>
              </a:lnSpc>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altLang="pt-BR" sz="3200" kern="0" dirty="0" err="1" smtClean="0"/>
              <a:t>Alterar</a:t>
            </a:r>
            <a:r>
              <a:rPr lang="en-GB" altLang="pt-BR" sz="3200" kern="0" dirty="0" smtClean="0"/>
              <a:t> </a:t>
            </a:r>
            <a:r>
              <a:rPr lang="en-GB" altLang="pt-BR" sz="3200" kern="0" dirty="0" err="1" smtClean="0"/>
              <a:t>esquema</a:t>
            </a:r>
            <a:r>
              <a:rPr lang="en-GB" altLang="pt-BR" sz="3200" kern="0" dirty="0" smtClean="0"/>
              <a:t>.</a:t>
            </a:r>
          </a:p>
          <a:p>
            <a:pPr>
              <a:lnSpc>
                <a:spcPct val="93000"/>
              </a:lnSpc>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altLang="pt-BR" sz="3200" kern="0" dirty="0" err="1" smtClean="0"/>
              <a:t>Consultas</a:t>
            </a:r>
            <a:r>
              <a:rPr lang="en-GB" altLang="pt-BR" sz="3200" kern="0" dirty="0" smtClean="0"/>
              <a:t>: </a:t>
            </a:r>
            <a:r>
              <a:rPr lang="en-GB" altLang="pt-BR" sz="3200" kern="0" dirty="0" err="1" smtClean="0"/>
              <a:t>verificam</a:t>
            </a:r>
            <a:r>
              <a:rPr lang="en-GB" altLang="pt-BR" sz="3200" kern="0" dirty="0" smtClean="0"/>
              <a:t> o </a:t>
            </a:r>
            <a:r>
              <a:rPr lang="en-GB" altLang="pt-BR" sz="3200" kern="0" dirty="0" err="1" smtClean="0"/>
              <a:t>conteúdo</a:t>
            </a:r>
            <a:r>
              <a:rPr lang="en-GB" altLang="pt-BR" sz="3200" kern="0" dirty="0" smtClean="0"/>
              <a:t> de </a:t>
            </a:r>
            <a:r>
              <a:rPr lang="en-GB" altLang="pt-BR" sz="3200" kern="0" dirty="0" err="1" smtClean="0"/>
              <a:t>relações</a:t>
            </a:r>
            <a:r>
              <a:rPr lang="en-GB" altLang="pt-BR" sz="3200" kern="0" dirty="0" smtClean="0"/>
              <a:t>.</a:t>
            </a:r>
          </a:p>
        </p:txBody>
      </p:sp>
    </p:spTree>
    <p:custDataLst>
      <p:tags r:id="rId1"/>
    </p:custDataLst>
    <p:extLst>
      <p:ext uri="{BB962C8B-B14F-4D97-AF65-F5344CB8AC3E}">
        <p14:creationId xmlns:p14="http://schemas.microsoft.com/office/powerpoint/2010/main" val="1993458033"/>
      </p:ext>
    </p:extLst>
  </p:cSld>
  <p:clrMapOvr>
    <a:masterClrMapping/>
  </p:clrMapOvr>
  <p:transition>
    <p:fade/>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232"/>
        <p:cNvGrpSpPr/>
        <p:nvPr/>
      </p:nvGrpSpPr>
      <p:grpSpPr>
        <a:xfrm>
          <a:off x="0" y="0"/>
          <a:ext cx="0" cy="0"/>
          <a:chOff x="0" y="0"/>
          <a:chExt cx="0" cy="0"/>
        </a:xfrm>
      </p:grpSpPr>
      <p:sp>
        <p:nvSpPr>
          <p:cNvPr id="8" name="Shape 494"/>
          <p:cNvSpPr txBox="1">
            <a:spLocks/>
          </p:cNvSpPr>
          <p:nvPr/>
        </p:nvSpPr>
        <p:spPr>
          <a:xfrm>
            <a:off x="0" y="0"/>
            <a:ext cx="12191999" cy="979136"/>
          </a:xfrm>
          <a:prstGeom prst="rect">
            <a:avLst/>
          </a:prstGeom>
          <a:solidFill>
            <a:srgbClr val="008272"/>
          </a:solidFill>
          <a:ln>
            <a:noFill/>
          </a:ln>
        </p:spPr>
        <p:txBody>
          <a:bodyPr lIns="0" tIns="0" rIns="0" bIns="0" anchor="ctr" anchorCtr="0">
            <a:noAutofit/>
          </a:bodyPr>
          <a:lstStyle>
            <a:defPPr marR="0" algn="l" rtl="0">
              <a:lnSpc>
                <a:spcPct val="100000"/>
              </a:lnSpc>
              <a:spcBef>
                <a:spcPts val="0"/>
              </a:spcBef>
              <a:spcAft>
                <a:spcPts val="0"/>
              </a:spcAft>
            </a:defPPr>
            <a:lvl1pPr marL="0" marR="0" indent="0" algn="l" rtl="0">
              <a:lnSpc>
                <a:spcPct val="90000"/>
              </a:lnSpc>
              <a:spcBef>
                <a:spcPts val="0"/>
              </a:spcBef>
              <a:spcAft>
                <a:spcPts val="0"/>
              </a:spcAft>
              <a:buClr>
                <a:schemeClr val="dk1"/>
              </a:buClr>
              <a:buFont typeface="Quattrocento Sans"/>
              <a:buNone/>
              <a:defRPr sz="1400" b="0" i="0" u="none" strike="noStrike" cap="none" baseline="0">
                <a:solidFill>
                  <a:srgbClr val="000000"/>
                </a:solidFill>
                <a:latin typeface="Arial"/>
                <a:ea typeface="Arial"/>
                <a:cs typeface="Arial"/>
                <a:sym typeface="Arial"/>
                <a:rtl val="0"/>
              </a:defRPr>
            </a:lvl1pPr>
            <a:lvl2pPr marL="0" marR="0" indent="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pPr marL="360000">
              <a:buClr>
                <a:srgbClr val="68217A"/>
              </a:buClr>
              <a:buSzPct val="25000"/>
            </a:pPr>
            <a:r>
              <a:rPr lang="en-GB" altLang="pt-BR" sz="3600" dirty="0" err="1"/>
              <a:t>Modelo</a:t>
            </a:r>
            <a:r>
              <a:rPr lang="en-GB" altLang="pt-BR" sz="3600" dirty="0"/>
              <a:t> </a:t>
            </a:r>
            <a:r>
              <a:rPr lang="en-GB" altLang="pt-BR" sz="3600" dirty="0" err="1"/>
              <a:t>R</a:t>
            </a:r>
            <a:r>
              <a:rPr lang="en-GB" altLang="pt-BR" sz="3600" dirty="0" err="1" smtClean="0"/>
              <a:t>elacional</a:t>
            </a:r>
            <a:endParaRPr lang="en-US" sz="3600" kern="0" dirty="0">
              <a:solidFill>
                <a:srgbClr val="FFFFFF"/>
              </a:solidFill>
              <a:latin typeface="Segoe UI Light" panose="020B0502040204020203" pitchFamily="34" charset="0"/>
              <a:ea typeface="Quattrocento Sans"/>
              <a:cs typeface="Segoe UI Light" panose="020B0502040204020203" pitchFamily="34" charset="0"/>
              <a:sym typeface="Quattrocento Sans"/>
            </a:endParaRPr>
          </a:p>
        </p:txBody>
      </p:sp>
      <p:sp>
        <p:nvSpPr>
          <p:cNvPr id="3" name="Rectangle 2"/>
          <p:cNvSpPr txBox="1">
            <a:spLocks noChangeArrowheads="1"/>
          </p:cNvSpPr>
          <p:nvPr/>
        </p:nvSpPr>
        <p:spPr>
          <a:xfrm>
            <a:off x="2497347" y="2041585"/>
            <a:ext cx="7808913" cy="3297954"/>
          </a:xfrm>
          <a:prstGeom prst="rect">
            <a:avLst/>
          </a:prstGeom>
        </p:spPr>
        <p:txBody>
          <a:bodyPr>
            <a:spAutoFit/>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pPr>
              <a:lnSpc>
                <a:spcPct val="93000"/>
              </a:lnSpc>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altLang="pt-BR" sz="3200" kern="0" dirty="0" err="1" smtClean="0"/>
              <a:t>Visão</a:t>
            </a:r>
            <a:r>
              <a:rPr lang="en-GB" altLang="pt-BR" sz="3200" kern="0" dirty="0" smtClean="0"/>
              <a:t> = </a:t>
            </a:r>
            <a:r>
              <a:rPr lang="en-GB" altLang="pt-BR" sz="3200" kern="0" dirty="0" err="1" smtClean="0"/>
              <a:t>relação</a:t>
            </a:r>
            <a:r>
              <a:rPr lang="en-GB" altLang="pt-BR" sz="3200" kern="0" dirty="0" smtClean="0"/>
              <a:t> que </a:t>
            </a:r>
            <a:r>
              <a:rPr lang="en-GB" altLang="pt-BR" sz="3200" kern="0" dirty="0" err="1" smtClean="0"/>
              <a:t>não</a:t>
            </a:r>
            <a:r>
              <a:rPr lang="en-GB" altLang="pt-BR" sz="3200" kern="0" dirty="0" smtClean="0"/>
              <a:t> </a:t>
            </a:r>
            <a:r>
              <a:rPr lang="en-GB" altLang="pt-BR" sz="3200" kern="0" dirty="0" err="1" smtClean="0"/>
              <a:t>fica</a:t>
            </a:r>
            <a:r>
              <a:rPr lang="en-GB" altLang="pt-BR" sz="3200" kern="0" dirty="0" smtClean="0"/>
              <a:t> </a:t>
            </a:r>
            <a:r>
              <a:rPr lang="en-GB" altLang="pt-BR" sz="3200" kern="0" dirty="0" err="1" smtClean="0"/>
              <a:t>explicitamente</a:t>
            </a:r>
            <a:r>
              <a:rPr lang="en-GB" altLang="pt-BR" sz="3200" kern="0" dirty="0" smtClean="0"/>
              <a:t> </a:t>
            </a:r>
            <a:r>
              <a:rPr lang="en-GB" altLang="pt-BR" sz="3200" kern="0" dirty="0" err="1" smtClean="0"/>
              <a:t>gravada</a:t>
            </a:r>
            <a:r>
              <a:rPr lang="en-GB" altLang="pt-BR" sz="3200" kern="0" dirty="0" smtClean="0"/>
              <a:t> </a:t>
            </a:r>
            <a:r>
              <a:rPr lang="en-GB" altLang="pt-BR" sz="3200" kern="0" dirty="0" err="1" smtClean="0"/>
              <a:t>em</a:t>
            </a:r>
            <a:r>
              <a:rPr lang="en-GB" altLang="pt-BR" sz="3200" kern="0" dirty="0" smtClean="0"/>
              <a:t> um banco de dados. </a:t>
            </a:r>
            <a:br>
              <a:rPr lang="en-GB" altLang="pt-BR" sz="3200" kern="0" dirty="0" smtClean="0"/>
            </a:br>
            <a:endParaRPr lang="en-GB" altLang="pt-BR" sz="3200" kern="0" dirty="0" smtClean="0"/>
          </a:p>
          <a:p>
            <a:pPr>
              <a:lnSpc>
                <a:spcPct val="93000"/>
              </a:lnSpc>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altLang="pt-BR" sz="3200" kern="0" dirty="0" smtClean="0"/>
              <a:t>Uma </a:t>
            </a:r>
            <a:r>
              <a:rPr lang="en-GB" altLang="pt-BR" sz="3200" kern="0" dirty="0" err="1" smtClean="0"/>
              <a:t>visão</a:t>
            </a:r>
            <a:r>
              <a:rPr lang="en-GB" altLang="pt-BR" sz="3200" kern="0" dirty="0" smtClean="0"/>
              <a:t> é </a:t>
            </a:r>
            <a:r>
              <a:rPr lang="en-GB" altLang="pt-BR" sz="3200" kern="0" dirty="0" err="1" smtClean="0"/>
              <a:t>gerada</a:t>
            </a:r>
            <a:r>
              <a:rPr lang="en-GB" altLang="pt-BR" sz="3200" kern="0" dirty="0" smtClean="0"/>
              <a:t> </a:t>
            </a:r>
            <a:r>
              <a:rPr lang="en-GB" altLang="pt-BR" sz="3200" kern="0" dirty="0" err="1" smtClean="0"/>
              <a:t>dinamicamente</a:t>
            </a:r>
            <a:r>
              <a:rPr lang="en-GB" altLang="pt-BR" sz="3200" kern="0" dirty="0" smtClean="0"/>
              <a:t> a </a:t>
            </a:r>
            <a:r>
              <a:rPr lang="en-GB" altLang="pt-BR" sz="3200" kern="0" dirty="0" err="1" smtClean="0"/>
              <a:t>partir</a:t>
            </a:r>
            <a:r>
              <a:rPr lang="en-GB" altLang="pt-BR" sz="3200" kern="0" dirty="0" smtClean="0"/>
              <a:t> das </a:t>
            </a:r>
            <a:r>
              <a:rPr lang="en-GB" altLang="pt-BR" sz="3200" kern="0" dirty="0" err="1" smtClean="0"/>
              <a:t>relações</a:t>
            </a:r>
            <a:r>
              <a:rPr lang="en-GB" altLang="pt-BR" sz="3200" kern="0" dirty="0" smtClean="0"/>
              <a:t> </a:t>
            </a:r>
            <a:r>
              <a:rPr lang="en-GB" altLang="pt-BR" sz="3200" kern="0" dirty="0" err="1" smtClean="0"/>
              <a:t>efetivamente</a:t>
            </a:r>
            <a:r>
              <a:rPr lang="en-GB" altLang="pt-BR" sz="3200" kern="0" dirty="0" smtClean="0"/>
              <a:t> </a:t>
            </a:r>
            <a:r>
              <a:rPr lang="en-GB" altLang="pt-BR" sz="3200" kern="0" dirty="0" err="1" smtClean="0"/>
              <a:t>gravadas</a:t>
            </a:r>
            <a:r>
              <a:rPr lang="en-GB" altLang="pt-BR" sz="3200" kern="0" dirty="0" smtClean="0"/>
              <a:t> no banco de dados. </a:t>
            </a:r>
          </a:p>
        </p:txBody>
      </p:sp>
    </p:spTree>
    <p:custDataLst>
      <p:tags r:id="rId1"/>
    </p:custDataLst>
    <p:extLst>
      <p:ext uri="{BB962C8B-B14F-4D97-AF65-F5344CB8AC3E}">
        <p14:creationId xmlns:p14="http://schemas.microsoft.com/office/powerpoint/2010/main" val="127288591"/>
      </p:ext>
    </p:extLst>
  </p:cSld>
  <p:clrMapOvr>
    <a:masterClrMapping/>
  </p:clrMapOvr>
  <p:transition>
    <p:fade/>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232"/>
        <p:cNvGrpSpPr/>
        <p:nvPr/>
      </p:nvGrpSpPr>
      <p:grpSpPr>
        <a:xfrm>
          <a:off x="0" y="0"/>
          <a:ext cx="0" cy="0"/>
          <a:chOff x="0" y="0"/>
          <a:chExt cx="0" cy="0"/>
        </a:xfrm>
      </p:grpSpPr>
      <p:sp>
        <p:nvSpPr>
          <p:cNvPr id="8" name="Shape 494"/>
          <p:cNvSpPr txBox="1">
            <a:spLocks/>
          </p:cNvSpPr>
          <p:nvPr/>
        </p:nvSpPr>
        <p:spPr>
          <a:xfrm>
            <a:off x="0" y="0"/>
            <a:ext cx="12191999" cy="979136"/>
          </a:xfrm>
          <a:prstGeom prst="rect">
            <a:avLst/>
          </a:prstGeom>
          <a:solidFill>
            <a:srgbClr val="008272"/>
          </a:solidFill>
          <a:ln>
            <a:noFill/>
          </a:ln>
        </p:spPr>
        <p:txBody>
          <a:bodyPr lIns="0" tIns="0" rIns="0" bIns="0" anchor="ctr" anchorCtr="0">
            <a:noAutofit/>
          </a:bodyPr>
          <a:lstStyle>
            <a:defPPr marR="0" algn="l" rtl="0">
              <a:lnSpc>
                <a:spcPct val="100000"/>
              </a:lnSpc>
              <a:spcBef>
                <a:spcPts val="0"/>
              </a:spcBef>
              <a:spcAft>
                <a:spcPts val="0"/>
              </a:spcAft>
            </a:defPPr>
            <a:lvl1pPr marL="0" marR="0" indent="0" algn="l" rtl="0">
              <a:lnSpc>
                <a:spcPct val="90000"/>
              </a:lnSpc>
              <a:spcBef>
                <a:spcPts val="0"/>
              </a:spcBef>
              <a:spcAft>
                <a:spcPts val="0"/>
              </a:spcAft>
              <a:buClr>
                <a:schemeClr val="dk1"/>
              </a:buClr>
              <a:buFont typeface="Quattrocento Sans"/>
              <a:buNone/>
              <a:defRPr sz="1400" b="0" i="0" u="none" strike="noStrike" cap="none" baseline="0">
                <a:solidFill>
                  <a:srgbClr val="000000"/>
                </a:solidFill>
                <a:latin typeface="Arial"/>
                <a:ea typeface="Arial"/>
                <a:cs typeface="Arial"/>
                <a:sym typeface="Arial"/>
                <a:rtl val="0"/>
              </a:defRPr>
            </a:lvl1pPr>
            <a:lvl2pPr marL="0" marR="0" indent="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pPr marL="360000">
              <a:buClr>
                <a:srgbClr val="68217A"/>
              </a:buClr>
              <a:buSzPct val="25000"/>
            </a:pPr>
            <a:r>
              <a:rPr lang="en-GB" altLang="pt-BR" sz="3600" dirty="0" err="1"/>
              <a:t>Modelo</a:t>
            </a:r>
            <a:r>
              <a:rPr lang="en-GB" altLang="pt-BR" sz="3600" dirty="0"/>
              <a:t> </a:t>
            </a:r>
            <a:r>
              <a:rPr lang="en-GB" altLang="pt-BR" sz="3600" dirty="0" err="1"/>
              <a:t>R</a:t>
            </a:r>
            <a:r>
              <a:rPr lang="en-GB" altLang="pt-BR" sz="3600" dirty="0" err="1" smtClean="0"/>
              <a:t>elacional</a:t>
            </a:r>
            <a:endParaRPr lang="en-US" sz="3600" kern="0" dirty="0">
              <a:solidFill>
                <a:srgbClr val="FFFFFF"/>
              </a:solidFill>
              <a:latin typeface="Segoe UI Light" panose="020B0502040204020203" pitchFamily="34" charset="0"/>
              <a:ea typeface="Quattrocento Sans"/>
              <a:cs typeface="Segoe UI Light" panose="020B0502040204020203" pitchFamily="34" charset="0"/>
              <a:sym typeface="Quattrocento Sans"/>
            </a:endParaRPr>
          </a:p>
        </p:txBody>
      </p:sp>
      <p:sp>
        <p:nvSpPr>
          <p:cNvPr id="3" name="Rectangle 2"/>
          <p:cNvSpPr txBox="1">
            <a:spLocks noChangeArrowheads="1"/>
          </p:cNvSpPr>
          <p:nvPr/>
        </p:nvSpPr>
        <p:spPr>
          <a:xfrm>
            <a:off x="685800" y="1600200"/>
            <a:ext cx="10545792" cy="2382062"/>
          </a:xfrm>
          <a:prstGeom prst="rect">
            <a:avLst/>
          </a:prstGeom>
        </p:spPr>
        <p:txBody>
          <a:bodyPr wrap="square">
            <a:spAutoFit/>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pPr>
              <a:lnSpc>
                <a:spcPct val="93000"/>
              </a:lnSpc>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altLang="pt-BR" sz="3200" kern="0" dirty="0" err="1" smtClean="0"/>
              <a:t>Considerações</a:t>
            </a:r>
            <a:r>
              <a:rPr lang="en-GB" altLang="pt-BR" sz="3200" kern="0" dirty="0" smtClean="0"/>
              <a:t> </a:t>
            </a:r>
            <a:r>
              <a:rPr lang="en-GB" altLang="pt-BR" sz="3200" kern="0" dirty="0" err="1" smtClean="0"/>
              <a:t>práticas</a:t>
            </a:r>
            <a:r>
              <a:rPr lang="en-GB" altLang="pt-BR" sz="3200" kern="0" dirty="0" smtClean="0"/>
              <a:t>:</a:t>
            </a:r>
            <a:br>
              <a:rPr lang="en-GB" altLang="pt-BR" sz="3200" kern="0" dirty="0" smtClean="0"/>
            </a:br>
            <a:endParaRPr lang="en-GB" altLang="pt-BR" sz="3200" kern="0" dirty="0" smtClean="0"/>
          </a:p>
          <a:p>
            <a:pPr marL="0" lvl="1">
              <a:lnSpc>
                <a:spcPct val="93000"/>
              </a:lnSpc>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altLang="pt-BR" sz="3200" i="1" kern="0" dirty="0" smtClean="0"/>
              <a:t>O </a:t>
            </a:r>
            <a:r>
              <a:rPr lang="en-GB" altLang="pt-BR" sz="3200" i="1" kern="0" dirty="0" err="1" smtClean="0"/>
              <a:t>modelo</a:t>
            </a:r>
            <a:r>
              <a:rPr lang="en-GB" altLang="pt-BR" sz="3200" i="1" kern="0" dirty="0" smtClean="0"/>
              <a:t> </a:t>
            </a:r>
            <a:r>
              <a:rPr lang="en-GB" altLang="pt-BR" sz="3200" i="1" kern="0" dirty="0" err="1" smtClean="0"/>
              <a:t>relacional</a:t>
            </a:r>
            <a:r>
              <a:rPr lang="en-GB" altLang="pt-BR" sz="3200" i="1" kern="0" dirty="0" smtClean="0"/>
              <a:t> é </a:t>
            </a:r>
            <a:r>
              <a:rPr lang="en-GB" altLang="pt-BR" sz="3200" i="1" kern="0" dirty="0" err="1" smtClean="0"/>
              <a:t>importante</a:t>
            </a:r>
            <a:r>
              <a:rPr lang="en-GB" altLang="pt-BR" sz="3200" i="1" kern="0" dirty="0" smtClean="0"/>
              <a:t> </a:t>
            </a:r>
            <a:r>
              <a:rPr lang="en-GB" altLang="pt-BR" sz="3200" i="1" kern="0" dirty="0" err="1" smtClean="0"/>
              <a:t>porque</a:t>
            </a:r>
            <a:r>
              <a:rPr lang="en-GB" altLang="pt-BR" sz="3200" i="1" kern="0" dirty="0" smtClean="0"/>
              <a:t> </a:t>
            </a:r>
            <a:r>
              <a:rPr lang="en-GB" altLang="pt-BR" sz="3200" i="1" kern="0" dirty="0" err="1" smtClean="0"/>
              <a:t>permite</a:t>
            </a:r>
            <a:r>
              <a:rPr lang="en-GB" altLang="pt-BR" sz="3200" i="1" kern="0" dirty="0" smtClean="0"/>
              <a:t> a </a:t>
            </a:r>
            <a:r>
              <a:rPr lang="en-GB" altLang="pt-BR" sz="3200" i="1" kern="0" dirty="0" err="1" smtClean="0"/>
              <a:t>implementação</a:t>
            </a:r>
            <a:r>
              <a:rPr lang="en-GB" altLang="pt-BR" sz="3200" i="1" kern="0" dirty="0" smtClean="0"/>
              <a:t> </a:t>
            </a:r>
            <a:r>
              <a:rPr lang="en-GB" altLang="pt-BR" sz="3200" i="1" u="sng" kern="0" dirty="0" err="1" smtClean="0"/>
              <a:t>computacionalmente</a:t>
            </a:r>
            <a:r>
              <a:rPr lang="en-GB" altLang="pt-BR" sz="3200" i="1" u="sng" kern="0" dirty="0" smtClean="0"/>
              <a:t> </a:t>
            </a:r>
            <a:r>
              <a:rPr lang="en-GB" altLang="pt-BR" sz="3200" i="1" u="sng" kern="0" dirty="0" err="1" smtClean="0"/>
              <a:t>eficiente</a:t>
            </a:r>
            <a:r>
              <a:rPr lang="en-GB" altLang="pt-BR" sz="3200" i="1" u="sng" kern="0" dirty="0" smtClean="0"/>
              <a:t> e </a:t>
            </a:r>
            <a:r>
              <a:rPr lang="en-GB" altLang="pt-BR" sz="3200" i="1" u="sng" kern="0" dirty="0" err="1" smtClean="0"/>
              <a:t>conceitualmente</a:t>
            </a:r>
            <a:r>
              <a:rPr lang="en-GB" altLang="pt-BR" sz="3200" i="1" u="sng" kern="0" dirty="0" smtClean="0"/>
              <a:t> </a:t>
            </a:r>
            <a:r>
              <a:rPr lang="en-GB" altLang="pt-BR" sz="3200" i="1" u="sng" kern="0" dirty="0" err="1" smtClean="0"/>
              <a:t>eficaz</a:t>
            </a:r>
            <a:r>
              <a:rPr lang="en-GB" altLang="pt-BR" sz="3200" i="1" kern="0" dirty="0" smtClean="0"/>
              <a:t> de </a:t>
            </a:r>
            <a:r>
              <a:rPr lang="en-GB" altLang="pt-BR" sz="3200" i="1" kern="0" dirty="0" err="1" smtClean="0"/>
              <a:t>bancos</a:t>
            </a:r>
            <a:r>
              <a:rPr lang="en-GB" altLang="pt-BR" sz="3200" i="1" kern="0" dirty="0" smtClean="0"/>
              <a:t> de dados. </a:t>
            </a:r>
          </a:p>
        </p:txBody>
      </p:sp>
    </p:spTree>
    <p:custDataLst>
      <p:tags r:id="rId1"/>
    </p:custDataLst>
    <p:extLst>
      <p:ext uri="{BB962C8B-B14F-4D97-AF65-F5344CB8AC3E}">
        <p14:creationId xmlns:p14="http://schemas.microsoft.com/office/powerpoint/2010/main" val="2923197631"/>
      </p:ext>
    </p:extLst>
  </p:cSld>
  <p:clrMapOvr>
    <a:masterClrMapping/>
  </p:clrMapOvr>
  <p:transition>
    <p:fade/>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232"/>
        <p:cNvGrpSpPr/>
        <p:nvPr/>
      </p:nvGrpSpPr>
      <p:grpSpPr>
        <a:xfrm>
          <a:off x="0" y="0"/>
          <a:ext cx="0" cy="0"/>
          <a:chOff x="0" y="0"/>
          <a:chExt cx="0" cy="0"/>
        </a:xfrm>
      </p:grpSpPr>
      <p:sp>
        <p:nvSpPr>
          <p:cNvPr id="8" name="Shape 494"/>
          <p:cNvSpPr txBox="1">
            <a:spLocks/>
          </p:cNvSpPr>
          <p:nvPr/>
        </p:nvSpPr>
        <p:spPr>
          <a:xfrm>
            <a:off x="0" y="0"/>
            <a:ext cx="12191999" cy="979136"/>
          </a:xfrm>
          <a:prstGeom prst="rect">
            <a:avLst/>
          </a:prstGeom>
          <a:solidFill>
            <a:srgbClr val="008272"/>
          </a:solidFill>
          <a:ln>
            <a:noFill/>
          </a:ln>
        </p:spPr>
        <p:txBody>
          <a:bodyPr lIns="0" tIns="0" rIns="0" bIns="0" anchor="ctr" anchorCtr="0">
            <a:noAutofit/>
          </a:bodyPr>
          <a:lstStyle>
            <a:defPPr marR="0" algn="l" rtl="0">
              <a:lnSpc>
                <a:spcPct val="100000"/>
              </a:lnSpc>
              <a:spcBef>
                <a:spcPts val="0"/>
              </a:spcBef>
              <a:spcAft>
                <a:spcPts val="0"/>
              </a:spcAft>
            </a:defPPr>
            <a:lvl1pPr marL="0" marR="0" indent="0" algn="l" rtl="0">
              <a:lnSpc>
                <a:spcPct val="90000"/>
              </a:lnSpc>
              <a:spcBef>
                <a:spcPts val="0"/>
              </a:spcBef>
              <a:spcAft>
                <a:spcPts val="0"/>
              </a:spcAft>
              <a:buClr>
                <a:schemeClr val="dk1"/>
              </a:buClr>
              <a:buFont typeface="Quattrocento Sans"/>
              <a:buNone/>
              <a:defRPr sz="1400" b="0" i="0" u="none" strike="noStrike" cap="none" baseline="0">
                <a:solidFill>
                  <a:srgbClr val="000000"/>
                </a:solidFill>
                <a:latin typeface="Arial"/>
                <a:ea typeface="Arial"/>
                <a:cs typeface="Arial"/>
                <a:sym typeface="Arial"/>
                <a:rtl val="0"/>
              </a:defRPr>
            </a:lvl1pPr>
            <a:lvl2pPr marL="0" marR="0" indent="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pPr marL="360000">
              <a:buClr>
                <a:srgbClr val="68217A"/>
              </a:buClr>
              <a:buSzPct val="25000"/>
            </a:pPr>
            <a:r>
              <a:rPr lang="en-GB" altLang="pt-BR" sz="3600" dirty="0" err="1"/>
              <a:t>Modelo</a:t>
            </a:r>
            <a:r>
              <a:rPr lang="en-GB" altLang="pt-BR" sz="3600" dirty="0"/>
              <a:t> </a:t>
            </a:r>
            <a:r>
              <a:rPr lang="en-GB" altLang="pt-BR" sz="3600" dirty="0" err="1"/>
              <a:t>R</a:t>
            </a:r>
            <a:r>
              <a:rPr lang="en-GB" altLang="pt-BR" sz="3600" dirty="0" err="1" smtClean="0"/>
              <a:t>elacional</a:t>
            </a:r>
            <a:endParaRPr lang="en-US" sz="3600" kern="0" dirty="0">
              <a:solidFill>
                <a:srgbClr val="FFFFFF"/>
              </a:solidFill>
              <a:latin typeface="Segoe UI Light" panose="020B0502040204020203" pitchFamily="34" charset="0"/>
              <a:ea typeface="Quattrocento Sans"/>
              <a:cs typeface="Segoe UI Light" panose="020B0502040204020203" pitchFamily="34" charset="0"/>
              <a:sym typeface="Quattrocento Sans"/>
            </a:endParaRPr>
          </a:p>
        </p:txBody>
      </p:sp>
      <p:sp>
        <p:nvSpPr>
          <p:cNvPr id="3" name="Rectangle 2"/>
          <p:cNvSpPr txBox="1">
            <a:spLocks noChangeArrowheads="1"/>
          </p:cNvSpPr>
          <p:nvPr/>
        </p:nvSpPr>
        <p:spPr>
          <a:xfrm>
            <a:off x="671513" y="1906588"/>
            <a:ext cx="11051785" cy="3297954"/>
          </a:xfrm>
          <a:prstGeom prst="rect">
            <a:avLst/>
          </a:prstGeom>
        </p:spPr>
        <p:txBody>
          <a:bodyPr wrap="square">
            <a:spAutoFit/>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pPr>
              <a:lnSpc>
                <a:spcPct val="93000"/>
              </a:lnSpc>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altLang="pt-BR" sz="3200" b="1" kern="0" dirty="0" err="1" smtClean="0"/>
              <a:t>Considerações</a:t>
            </a:r>
            <a:r>
              <a:rPr lang="en-GB" altLang="pt-BR" sz="3200" b="1" kern="0" dirty="0" smtClean="0"/>
              <a:t> </a:t>
            </a:r>
            <a:r>
              <a:rPr lang="en-GB" altLang="pt-BR" sz="3200" b="1" kern="0" dirty="0" err="1" smtClean="0"/>
              <a:t>práticas</a:t>
            </a:r>
            <a:r>
              <a:rPr lang="en-GB" altLang="pt-BR" sz="3200" b="1" kern="0" dirty="0" smtClean="0"/>
              <a:t>:</a:t>
            </a:r>
            <a:br>
              <a:rPr lang="en-GB" altLang="pt-BR" sz="3200" b="1" kern="0" dirty="0" smtClean="0"/>
            </a:br>
            <a:endParaRPr lang="en-GB" altLang="pt-BR" sz="3200" b="1" kern="0" dirty="0" smtClean="0"/>
          </a:p>
          <a:p>
            <a:pPr marL="0" lvl="1">
              <a:lnSpc>
                <a:spcPct val="93000"/>
              </a:lnSpc>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altLang="pt-BR" sz="3200" i="1" kern="0" dirty="0" smtClean="0"/>
              <a:t>A </a:t>
            </a:r>
            <a:r>
              <a:rPr lang="en-GB" altLang="pt-BR" sz="3200" i="1" kern="0" dirty="0" err="1" smtClean="0"/>
              <a:t>linguagem</a:t>
            </a:r>
            <a:r>
              <a:rPr lang="en-GB" altLang="pt-BR" sz="3200" i="1" kern="0" dirty="0" smtClean="0"/>
              <a:t> </a:t>
            </a:r>
            <a:r>
              <a:rPr lang="en-GB" altLang="pt-BR" sz="3200" i="1" kern="0" dirty="0" err="1" smtClean="0"/>
              <a:t>mais</a:t>
            </a:r>
            <a:r>
              <a:rPr lang="en-GB" altLang="pt-BR" sz="3200" i="1" kern="0" dirty="0" smtClean="0"/>
              <a:t> </a:t>
            </a:r>
            <a:r>
              <a:rPr lang="en-GB" altLang="pt-BR" sz="3200" i="1" kern="0" dirty="0" err="1" smtClean="0"/>
              <a:t>comumente</a:t>
            </a:r>
            <a:r>
              <a:rPr lang="en-GB" altLang="pt-BR" sz="3200" i="1" kern="0" dirty="0" smtClean="0"/>
              <a:t> </a:t>
            </a:r>
            <a:r>
              <a:rPr lang="en-GB" altLang="pt-BR" sz="3200" i="1" kern="0" dirty="0" err="1" smtClean="0"/>
              <a:t>utilizada</a:t>
            </a:r>
            <a:r>
              <a:rPr lang="en-GB" altLang="pt-BR" sz="3200" i="1" kern="0" dirty="0" smtClean="0"/>
              <a:t> </a:t>
            </a:r>
            <a:r>
              <a:rPr lang="en-GB" altLang="pt-BR" sz="3200" i="1" kern="0" dirty="0" err="1" smtClean="0"/>
              <a:t>em</a:t>
            </a:r>
            <a:r>
              <a:rPr lang="en-GB" altLang="pt-BR" sz="3200" i="1" kern="0" dirty="0" smtClean="0"/>
              <a:t> </a:t>
            </a:r>
            <a:r>
              <a:rPr lang="en-GB" altLang="pt-BR" sz="3200" i="1" kern="0" dirty="0" err="1" smtClean="0"/>
              <a:t>bancos</a:t>
            </a:r>
            <a:r>
              <a:rPr lang="en-GB" altLang="pt-BR" sz="3200" i="1" kern="0" dirty="0" smtClean="0"/>
              <a:t> de dados </a:t>
            </a:r>
            <a:r>
              <a:rPr lang="en-GB" altLang="pt-BR" sz="3200" i="1" kern="0" dirty="0" err="1" smtClean="0"/>
              <a:t>relacionais</a:t>
            </a:r>
            <a:r>
              <a:rPr lang="en-GB" altLang="pt-BR" sz="3200" i="1" kern="0" dirty="0" smtClean="0"/>
              <a:t> é a </a:t>
            </a:r>
            <a:r>
              <a:rPr lang="en-GB" altLang="pt-BR" sz="3200" i="1" kern="0" dirty="0" err="1" smtClean="0"/>
              <a:t>linguagem</a:t>
            </a:r>
            <a:r>
              <a:rPr lang="en-GB" altLang="pt-BR" sz="3200" i="1" kern="0" dirty="0" smtClean="0"/>
              <a:t> SQL. </a:t>
            </a:r>
            <a:r>
              <a:rPr lang="en-GB" altLang="pt-BR" sz="3200" i="1" kern="0" dirty="0" err="1" smtClean="0"/>
              <a:t>Dentre</a:t>
            </a:r>
            <a:r>
              <a:rPr lang="en-GB" altLang="pt-BR" sz="3200" i="1" kern="0" dirty="0" smtClean="0"/>
              <a:t> </a:t>
            </a:r>
            <a:r>
              <a:rPr lang="en-GB" altLang="pt-BR" sz="3200" i="1" kern="0" dirty="0" err="1" smtClean="0"/>
              <a:t>os</a:t>
            </a:r>
            <a:r>
              <a:rPr lang="en-GB" altLang="pt-BR" sz="3200" i="1" kern="0" dirty="0" smtClean="0"/>
              <a:t> </a:t>
            </a:r>
            <a:r>
              <a:rPr lang="en-GB" altLang="pt-BR" sz="3200" i="1" kern="0" dirty="0" err="1" smtClean="0"/>
              <a:t>gerenciadores</a:t>
            </a:r>
            <a:r>
              <a:rPr lang="en-GB" altLang="pt-BR" sz="3200" i="1" kern="0" dirty="0" smtClean="0"/>
              <a:t> de </a:t>
            </a:r>
            <a:r>
              <a:rPr lang="en-GB" altLang="pt-BR" sz="3200" i="1" kern="0" dirty="0" err="1" smtClean="0"/>
              <a:t>bancos</a:t>
            </a:r>
            <a:r>
              <a:rPr lang="en-GB" altLang="pt-BR" sz="3200" i="1" kern="0" dirty="0" smtClean="0"/>
              <a:t> de dados </a:t>
            </a:r>
            <a:r>
              <a:rPr lang="en-GB" altLang="pt-BR" sz="3200" i="1" kern="0" dirty="0" err="1" smtClean="0"/>
              <a:t>relacionais</a:t>
            </a:r>
            <a:r>
              <a:rPr lang="en-GB" altLang="pt-BR" sz="3200" i="1" kern="0" dirty="0" smtClean="0"/>
              <a:t> </a:t>
            </a:r>
            <a:r>
              <a:rPr lang="en-GB" altLang="pt-BR" sz="3200" i="1" kern="0" dirty="0" err="1" smtClean="0"/>
              <a:t>fundamentados</a:t>
            </a:r>
            <a:r>
              <a:rPr lang="en-GB" altLang="pt-BR" sz="3200" i="1" kern="0" dirty="0" smtClean="0"/>
              <a:t> </a:t>
            </a:r>
            <a:r>
              <a:rPr lang="en-GB" altLang="pt-BR" sz="3200" i="1" kern="0" dirty="0" err="1" smtClean="0"/>
              <a:t>em</a:t>
            </a:r>
            <a:r>
              <a:rPr lang="en-GB" altLang="pt-BR" sz="3200" i="1" kern="0" dirty="0" smtClean="0"/>
              <a:t> SQL, </a:t>
            </a:r>
            <a:r>
              <a:rPr lang="en-GB" altLang="pt-BR" sz="3200" i="1" kern="0" dirty="0" err="1" smtClean="0"/>
              <a:t>destacamos</a:t>
            </a:r>
            <a:r>
              <a:rPr lang="en-GB" altLang="pt-BR" sz="3200" i="1" kern="0" dirty="0" smtClean="0"/>
              <a:t> </a:t>
            </a:r>
            <a:r>
              <a:rPr lang="en-GB" altLang="pt-BR" sz="3200" i="1" kern="0" dirty="0" err="1" smtClean="0"/>
              <a:t>dois</a:t>
            </a:r>
            <a:r>
              <a:rPr lang="en-GB" altLang="pt-BR" sz="3200" i="1" kern="0" dirty="0" smtClean="0"/>
              <a:t> </a:t>
            </a:r>
            <a:r>
              <a:rPr lang="en-GB" altLang="pt-BR" sz="3200" i="1" kern="0" dirty="0" err="1" smtClean="0"/>
              <a:t>produtos</a:t>
            </a:r>
            <a:r>
              <a:rPr lang="en-GB" altLang="pt-BR" sz="3200" i="1" kern="0" dirty="0" smtClean="0"/>
              <a:t> de </a:t>
            </a:r>
            <a:r>
              <a:rPr lang="en-GB" altLang="pt-BR" sz="3200" i="1" kern="0" dirty="0" err="1" smtClean="0"/>
              <a:t>excelente</a:t>
            </a:r>
            <a:r>
              <a:rPr lang="en-GB" altLang="pt-BR" sz="3200" i="1" kern="0" dirty="0" smtClean="0"/>
              <a:t> </a:t>
            </a:r>
            <a:r>
              <a:rPr lang="en-GB" altLang="pt-BR" sz="3200" i="1" kern="0" dirty="0" err="1" smtClean="0"/>
              <a:t>qualidade</a:t>
            </a:r>
            <a:r>
              <a:rPr lang="en-GB" altLang="pt-BR" sz="3200" i="1" kern="0" dirty="0" smtClean="0"/>
              <a:t>, </a:t>
            </a:r>
            <a:r>
              <a:rPr lang="en-GB" altLang="pt-BR" sz="3200" i="1" kern="0" dirty="0" err="1" smtClean="0"/>
              <a:t>projetados</a:t>
            </a:r>
            <a:r>
              <a:rPr lang="en-GB" altLang="pt-BR" sz="3200" i="1" kern="0" dirty="0" smtClean="0"/>
              <a:t> para </a:t>
            </a:r>
            <a:r>
              <a:rPr lang="en-GB" altLang="pt-BR" sz="3200" i="1" kern="0" dirty="0" err="1" smtClean="0"/>
              <a:t>finalidades</a:t>
            </a:r>
            <a:r>
              <a:rPr lang="en-GB" altLang="pt-BR" sz="3200" i="1" kern="0" dirty="0" smtClean="0"/>
              <a:t> </a:t>
            </a:r>
            <a:r>
              <a:rPr lang="en-GB" altLang="pt-BR" sz="3200" i="1" kern="0" dirty="0" err="1" smtClean="0"/>
              <a:t>distintas</a:t>
            </a:r>
            <a:r>
              <a:rPr lang="en-GB" altLang="pt-BR" sz="3200" i="1" kern="0" dirty="0" smtClean="0"/>
              <a:t>.</a:t>
            </a:r>
          </a:p>
        </p:txBody>
      </p:sp>
    </p:spTree>
    <p:custDataLst>
      <p:tags r:id="rId1"/>
    </p:custDataLst>
    <p:extLst>
      <p:ext uri="{BB962C8B-B14F-4D97-AF65-F5344CB8AC3E}">
        <p14:creationId xmlns:p14="http://schemas.microsoft.com/office/powerpoint/2010/main" val="2117773765"/>
      </p:ext>
    </p:extLst>
  </p:cSld>
  <p:clrMapOvr>
    <a:masterClrMapping/>
  </p:clrMapOvr>
  <p:transition>
    <p:fade/>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232"/>
        <p:cNvGrpSpPr/>
        <p:nvPr/>
      </p:nvGrpSpPr>
      <p:grpSpPr>
        <a:xfrm>
          <a:off x="0" y="0"/>
          <a:ext cx="0" cy="0"/>
          <a:chOff x="0" y="0"/>
          <a:chExt cx="0" cy="0"/>
        </a:xfrm>
      </p:grpSpPr>
      <p:sp>
        <p:nvSpPr>
          <p:cNvPr id="8" name="Shape 494"/>
          <p:cNvSpPr txBox="1">
            <a:spLocks/>
          </p:cNvSpPr>
          <p:nvPr/>
        </p:nvSpPr>
        <p:spPr>
          <a:xfrm>
            <a:off x="0" y="0"/>
            <a:ext cx="12191999" cy="979136"/>
          </a:xfrm>
          <a:prstGeom prst="rect">
            <a:avLst/>
          </a:prstGeom>
          <a:solidFill>
            <a:srgbClr val="008272"/>
          </a:solidFill>
          <a:ln>
            <a:noFill/>
          </a:ln>
        </p:spPr>
        <p:txBody>
          <a:bodyPr lIns="0" tIns="0" rIns="0" bIns="0" anchor="ctr" anchorCtr="0">
            <a:noAutofit/>
          </a:bodyPr>
          <a:lstStyle>
            <a:defPPr marR="0" algn="l" rtl="0">
              <a:lnSpc>
                <a:spcPct val="100000"/>
              </a:lnSpc>
              <a:spcBef>
                <a:spcPts val="0"/>
              </a:spcBef>
              <a:spcAft>
                <a:spcPts val="0"/>
              </a:spcAft>
            </a:defPPr>
            <a:lvl1pPr marL="0" marR="0" indent="0" algn="l" rtl="0">
              <a:lnSpc>
                <a:spcPct val="90000"/>
              </a:lnSpc>
              <a:spcBef>
                <a:spcPts val="0"/>
              </a:spcBef>
              <a:spcAft>
                <a:spcPts val="0"/>
              </a:spcAft>
              <a:buClr>
                <a:schemeClr val="dk1"/>
              </a:buClr>
              <a:buFont typeface="Quattrocento Sans"/>
              <a:buNone/>
              <a:defRPr sz="1400" b="0" i="0" u="none" strike="noStrike" cap="none" baseline="0">
                <a:solidFill>
                  <a:srgbClr val="000000"/>
                </a:solidFill>
                <a:latin typeface="Arial"/>
                <a:ea typeface="Arial"/>
                <a:cs typeface="Arial"/>
                <a:sym typeface="Arial"/>
                <a:rtl val="0"/>
              </a:defRPr>
            </a:lvl1pPr>
            <a:lvl2pPr marL="0" marR="0" indent="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pPr marL="360000">
              <a:buClr>
                <a:srgbClr val="68217A"/>
              </a:buClr>
              <a:buSzPct val="25000"/>
            </a:pPr>
            <a:r>
              <a:rPr lang="en-GB" altLang="pt-BR" sz="3600" dirty="0" err="1"/>
              <a:t>Modelo</a:t>
            </a:r>
            <a:r>
              <a:rPr lang="en-GB" altLang="pt-BR" sz="3600" dirty="0"/>
              <a:t> </a:t>
            </a:r>
            <a:r>
              <a:rPr lang="en-GB" altLang="pt-BR" sz="3600" dirty="0" err="1"/>
              <a:t>R</a:t>
            </a:r>
            <a:r>
              <a:rPr lang="en-GB" altLang="pt-BR" sz="3600" dirty="0" err="1" smtClean="0"/>
              <a:t>elacional</a:t>
            </a:r>
            <a:endParaRPr lang="en-US" sz="3600" kern="0" dirty="0">
              <a:solidFill>
                <a:srgbClr val="FFFFFF"/>
              </a:solidFill>
              <a:latin typeface="Segoe UI Light" panose="020B0502040204020203" pitchFamily="34" charset="0"/>
              <a:ea typeface="Quattrocento Sans"/>
              <a:cs typeface="Segoe UI Light" panose="020B0502040204020203" pitchFamily="34" charset="0"/>
              <a:sym typeface="Quattrocento Sans"/>
            </a:endParaRPr>
          </a:p>
        </p:txBody>
      </p:sp>
      <p:sp>
        <p:nvSpPr>
          <p:cNvPr id="3" name="Rectangle 2"/>
          <p:cNvSpPr txBox="1">
            <a:spLocks noChangeArrowheads="1"/>
          </p:cNvSpPr>
          <p:nvPr/>
        </p:nvSpPr>
        <p:spPr>
          <a:xfrm>
            <a:off x="2193130" y="1958347"/>
            <a:ext cx="7805737" cy="3755900"/>
          </a:xfrm>
          <a:prstGeom prst="rect">
            <a:avLst/>
          </a:prstGeom>
        </p:spPr>
        <p:txBody>
          <a:bodyPr>
            <a:spAutoFit/>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pPr>
              <a:lnSpc>
                <a:spcPct val="93000"/>
              </a:lnSpc>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altLang="pt-BR" sz="3200" b="1" kern="0" dirty="0" err="1" smtClean="0"/>
              <a:t>Considerações</a:t>
            </a:r>
            <a:r>
              <a:rPr lang="en-GB" altLang="pt-BR" sz="3200" b="1" kern="0" dirty="0" smtClean="0"/>
              <a:t> </a:t>
            </a:r>
            <a:r>
              <a:rPr lang="en-GB" altLang="pt-BR" sz="3200" b="1" kern="0" dirty="0" err="1" smtClean="0"/>
              <a:t>práticas</a:t>
            </a:r>
            <a:r>
              <a:rPr lang="en-GB" altLang="pt-BR" sz="3200" b="1" kern="0" dirty="0" smtClean="0"/>
              <a:t>:</a:t>
            </a:r>
            <a:br>
              <a:rPr lang="en-GB" altLang="pt-BR" sz="3200" b="1" kern="0" dirty="0" smtClean="0"/>
            </a:br>
            <a:endParaRPr lang="en-GB" altLang="pt-BR" sz="3200" b="1" kern="0" dirty="0" smtClean="0"/>
          </a:p>
          <a:p>
            <a:pPr marL="0" lvl="1">
              <a:lnSpc>
                <a:spcPct val="93000"/>
              </a:lnSpc>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altLang="pt-BR" sz="3200" i="1" kern="0" dirty="0" smtClean="0"/>
              <a:t>Microsoft Access – </a:t>
            </a:r>
            <a:r>
              <a:rPr lang="en-GB" altLang="pt-BR" sz="3200" i="1" kern="0" dirty="0" err="1" smtClean="0"/>
              <a:t>integrado</a:t>
            </a:r>
            <a:r>
              <a:rPr lang="en-GB" altLang="pt-BR" sz="3200" i="1" kern="0" dirty="0" smtClean="0"/>
              <a:t> </a:t>
            </a:r>
            <a:r>
              <a:rPr lang="en-GB" altLang="pt-BR" sz="3200" i="1" kern="0" dirty="0" err="1" smtClean="0"/>
              <a:t>ao</a:t>
            </a:r>
            <a:r>
              <a:rPr lang="en-GB" altLang="pt-BR" sz="3200" i="1" kern="0" dirty="0" smtClean="0"/>
              <a:t> </a:t>
            </a:r>
            <a:r>
              <a:rPr lang="en-GB" altLang="pt-BR" sz="3200" i="1" kern="0" dirty="0" err="1" smtClean="0"/>
              <a:t>pacote</a:t>
            </a:r>
            <a:r>
              <a:rPr lang="en-GB" altLang="pt-BR" sz="3200" i="1" kern="0" dirty="0" smtClean="0"/>
              <a:t> de </a:t>
            </a:r>
            <a:r>
              <a:rPr lang="en-GB" altLang="pt-BR" sz="3200" i="1" kern="0" dirty="0" err="1" smtClean="0"/>
              <a:t>produtos</a:t>
            </a:r>
            <a:r>
              <a:rPr lang="en-GB" altLang="pt-BR" sz="3200" i="1" kern="0" dirty="0" smtClean="0"/>
              <a:t> Microsoft Office, </a:t>
            </a:r>
            <a:r>
              <a:rPr lang="en-GB" altLang="pt-BR" sz="3200" i="1" kern="0" dirty="0" err="1" smtClean="0"/>
              <a:t>esse</a:t>
            </a:r>
            <a:r>
              <a:rPr lang="en-GB" altLang="pt-BR" sz="3200" i="1" kern="0" dirty="0" smtClean="0"/>
              <a:t> </a:t>
            </a:r>
            <a:r>
              <a:rPr lang="en-GB" altLang="pt-BR" sz="3200" i="1" kern="0" dirty="0" err="1" smtClean="0"/>
              <a:t>gerenciador</a:t>
            </a:r>
            <a:r>
              <a:rPr lang="en-GB" altLang="pt-BR" sz="3200" i="1" kern="0" dirty="0" smtClean="0"/>
              <a:t> de </a:t>
            </a:r>
            <a:r>
              <a:rPr lang="en-GB" altLang="pt-BR" sz="3200" i="1" kern="0" dirty="0" err="1" smtClean="0"/>
              <a:t>bancos</a:t>
            </a:r>
            <a:r>
              <a:rPr lang="en-GB" altLang="pt-BR" sz="3200" i="1" kern="0" dirty="0" smtClean="0"/>
              <a:t> de dados </a:t>
            </a:r>
            <a:r>
              <a:rPr lang="en-GB" altLang="pt-BR" sz="3200" i="1" kern="0" dirty="0" err="1" smtClean="0"/>
              <a:t>relacionais</a:t>
            </a:r>
            <a:r>
              <a:rPr lang="en-GB" altLang="pt-BR" sz="3200" i="1" kern="0" dirty="0" smtClean="0"/>
              <a:t> se </a:t>
            </a:r>
            <a:r>
              <a:rPr lang="en-GB" altLang="pt-BR" sz="3200" i="1" kern="0" dirty="0" err="1" smtClean="0"/>
              <a:t>destaca</a:t>
            </a:r>
            <a:r>
              <a:rPr lang="en-GB" altLang="pt-BR" sz="3200" i="1" kern="0" dirty="0" smtClean="0"/>
              <a:t> </a:t>
            </a:r>
            <a:r>
              <a:rPr lang="en-GB" altLang="pt-BR" sz="3200" i="1" kern="0" dirty="0" err="1" smtClean="0"/>
              <a:t>por</a:t>
            </a:r>
            <a:r>
              <a:rPr lang="en-GB" altLang="pt-BR" sz="3200" i="1" kern="0" dirty="0" smtClean="0"/>
              <a:t> </a:t>
            </a:r>
            <a:r>
              <a:rPr lang="en-GB" altLang="pt-BR" sz="3200" i="1" kern="0" dirty="0" err="1" smtClean="0"/>
              <a:t>sua</a:t>
            </a:r>
            <a:r>
              <a:rPr lang="en-GB" altLang="pt-BR" sz="3200" i="1" kern="0" dirty="0" smtClean="0"/>
              <a:t> </a:t>
            </a:r>
            <a:r>
              <a:rPr lang="en-GB" altLang="pt-BR" sz="3200" i="1" kern="0" dirty="0" err="1" smtClean="0"/>
              <a:t>simplicidade</a:t>
            </a:r>
            <a:r>
              <a:rPr lang="en-GB" altLang="pt-BR" sz="3200" i="1" kern="0" dirty="0" smtClean="0"/>
              <a:t> de </a:t>
            </a:r>
            <a:r>
              <a:rPr lang="en-GB" altLang="pt-BR" sz="3200" i="1" kern="0" dirty="0" err="1" smtClean="0"/>
              <a:t>uso</a:t>
            </a:r>
            <a:r>
              <a:rPr lang="en-GB" altLang="pt-BR" sz="3200" i="1" kern="0" dirty="0" smtClean="0"/>
              <a:t>. </a:t>
            </a:r>
            <a:r>
              <a:rPr lang="en-GB" altLang="pt-BR" sz="3200" i="1" kern="0" dirty="0" err="1" smtClean="0"/>
              <a:t>Ele</a:t>
            </a:r>
            <a:r>
              <a:rPr lang="en-GB" altLang="pt-BR" sz="3200" i="1" kern="0" dirty="0" smtClean="0"/>
              <a:t> é </a:t>
            </a:r>
            <a:r>
              <a:rPr lang="en-GB" altLang="pt-BR" sz="3200" i="1" kern="0" dirty="0" err="1" smtClean="0"/>
              <a:t>eficaz</a:t>
            </a:r>
            <a:r>
              <a:rPr lang="en-GB" altLang="pt-BR" sz="3200" i="1" kern="0" dirty="0" smtClean="0"/>
              <a:t> para </a:t>
            </a:r>
            <a:r>
              <a:rPr lang="en-GB" altLang="pt-BR" sz="3200" i="1" kern="0" dirty="0" err="1" smtClean="0"/>
              <a:t>bancos</a:t>
            </a:r>
            <a:r>
              <a:rPr lang="en-GB" altLang="pt-BR" sz="3200" i="1" kern="0" dirty="0" smtClean="0"/>
              <a:t> de dados de </a:t>
            </a:r>
            <a:r>
              <a:rPr lang="en-GB" altLang="pt-BR" sz="3200" i="1" kern="0" dirty="0" err="1" smtClean="0"/>
              <a:t>menor</a:t>
            </a:r>
            <a:r>
              <a:rPr lang="en-GB" altLang="pt-BR" sz="3200" i="1" kern="0" dirty="0" smtClean="0"/>
              <a:t> </a:t>
            </a:r>
            <a:r>
              <a:rPr lang="en-GB" altLang="pt-BR" sz="3200" i="1" kern="0" dirty="0" err="1" smtClean="0"/>
              <a:t>porte</a:t>
            </a:r>
            <a:r>
              <a:rPr lang="en-GB" altLang="pt-BR" sz="3200" i="1" kern="0" dirty="0" smtClean="0"/>
              <a:t>.</a:t>
            </a:r>
          </a:p>
        </p:txBody>
      </p:sp>
    </p:spTree>
    <p:custDataLst>
      <p:tags r:id="rId1"/>
    </p:custDataLst>
    <p:extLst>
      <p:ext uri="{BB962C8B-B14F-4D97-AF65-F5344CB8AC3E}">
        <p14:creationId xmlns:p14="http://schemas.microsoft.com/office/powerpoint/2010/main" val="588738034"/>
      </p:ext>
    </p:extLst>
  </p:cSld>
  <p:clrMapOvr>
    <a:masterClrMapping/>
  </p:clrMapOvr>
  <p:transition>
    <p:fade/>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232"/>
        <p:cNvGrpSpPr/>
        <p:nvPr/>
      </p:nvGrpSpPr>
      <p:grpSpPr>
        <a:xfrm>
          <a:off x="0" y="0"/>
          <a:ext cx="0" cy="0"/>
          <a:chOff x="0" y="0"/>
          <a:chExt cx="0" cy="0"/>
        </a:xfrm>
      </p:grpSpPr>
      <p:sp>
        <p:nvSpPr>
          <p:cNvPr id="8" name="Shape 494"/>
          <p:cNvSpPr txBox="1">
            <a:spLocks/>
          </p:cNvSpPr>
          <p:nvPr/>
        </p:nvSpPr>
        <p:spPr>
          <a:xfrm>
            <a:off x="0" y="0"/>
            <a:ext cx="12191999" cy="979136"/>
          </a:xfrm>
          <a:prstGeom prst="rect">
            <a:avLst/>
          </a:prstGeom>
          <a:solidFill>
            <a:srgbClr val="008272"/>
          </a:solidFill>
          <a:ln>
            <a:noFill/>
          </a:ln>
        </p:spPr>
        <p:txBody>
          <a:bodyPr lIns="0" tIns="0" rIns="0" bIns="0" anchor="ctr" anchorCtr="0">
            <a:noAutofit/>
          </a:bodyPr>
          <a:lstStyle>
            <a:defPPr marR="0" algn="l" rtl="0">
              <a:lnSpc>
                <a:spcPct val="100000"/>
              </a:lnSpc>
              <a:spcBef>
                <a:spcPts val="0"/>
              </a:spcBef>
              <a:spcAft>
                <a:spcPts val="0"/>
              </a:spcAft>
            </a:defPPr>
            <a:lvl1pPr marL="0" marR="0" indent="0" algn="l" rtl="0">
              <a:lnSpc>
                <a:spcPct val="90000"/>
              </a:lnSpc>
              <a:spcBef>
                <a:spcPts val="0"/>
              </a:spcBef>
              <a:spcAft>
                <a:spcPts val="0"/>
              </a:spcAft>
              <a:buClr>
                <a:schemeClr val="dk1"/>
              </a:buClr>
              <a:buFont typeface="Quattrocento Sans"/>
              <a:buNone/>
              <a:defRPr sz="1400" b="0" i="0" u="none" strike="noStrike" cap="none" baseline="0">
                <a:solidFill>
                  <a:srgbClr val="000000"/>
                </a:solidFill>
                <a:latin typeface="Arial"/>
                <a:ea typeface="Arial"/>
                <a:cs typeface="Arial"/>
                <a:sym typeface="Arial"/>
                <a:rtl val="0"/>
              </a:defRPr>
            </a:lvl1pPr>
            <a:lvl2pPr marL="0" marR="0" indent="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pPr marL="360000">
              <a:buClr>
                <a:srgbClr val="68217A"/>
              </a:buClr>
              <a:buSzPct val="25000"/>
            </a:pPr>
            <a:r>
              <a:rPr lang="en-GB" altLang="pt-BR" sz="3600" dirty="0" err="1"/>
              <a:t>Modelo</a:t>
            </a:r>
            <a:r>
              <a:rPr lang="en-GB" altLang="pt-BR" sz="3600" dirty="0"/>
              <a:t> </a:t>
            </a:r>
            <a:r>
              <a:rPr lang="en-GB" altLang="pt-BR" sz="3600" dirty="0" err="1"/>
              <a:t>R</a:t>
            </a:r>
            <a:r>
              <a:rPr lang="en-GB" altLang="pt-BR" sz="3600" dirty="0" err="1" smtClean="0"/>
              <a:t>elacional</a:t>
            </a:r>
            <a:endParaRPr lang="en-US" sz="3600" kern="0" dirty="0">
              <a:solidFill>
                <a:srgbClr val="FFFFFF"/>
              </a:solidFill>
              <a:latin typeface="Segoe UI Light" panose="020B0502040204020203" pitchFamily="34" charset="0"/>
              <a:ea typeface="Quattrocento Sans"/>
              <a:cs typeface="Segoe UI Light" panose="020B0502040204020203" pitchFamily="34" charset="0"/>
              <a:sym typeface="Quattrocento Sans"/>
            </a:endParaRPr>
          </a:p>
        </p:txBody>
      </p:sp>
      <p:sp>
        <p:nvSpPr>
          <p:cNvPr id="3" name="Rectangle 2"/>
          <p:cNvSpPr txBox="1">
            <a:spLocks noChangeArrowheads="1"/>
          </p:cNvSpPr>
          <p:nvPr/>
        </p:nvSpPr>
        <p:spPr>
          <a:xfrm>
            <a:off x="956184" y="1690928"/>
            <a:ext cx="9878593" cy="3755900"/>
          </a:xfrm>
          <a:prstGeom prst="rect">
            <a:avLst/>
          </a:prstGeom>
        </p:spPr>
        <p:txBody>
          <a:bodyPr wrap="square">
            <a:spAutoFit/>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pPr>
              <a:lnSpc>
                <a:spcPct val="93000"/>
              </a:lnSpc>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altLang="pt-BR" sz="3200" b="1" kern="0" dirty="0" err="1" smtClean="0"/>
              <a:t>Considerações</a:t>
            </a:r>
            <a:r>
              <a:rPr lang="en-GB" altLang="pt-BR" sz="3200" b="1" kern="0" dirty="0" smtClean="0"/>
              <a:t> </a:t>
            </a:r>
            <a:r>
              <a:rPr lang="en-GB" altLang="pt-BR" sz="3200" b="1" kern="0" dirty="0" err="1" smtClean="0"/>
              <a:t>práticas</a:t>
            </a:r>
            <a:r>
              <a:rPr lang="en-GB" altLang="pt-BR" sz="3200" b="1" kern="0" dirty="0" smtClean="0"/>
              <a:t>:</a:t>
            </a:r>
            <a:br>
              <a:rPr lang="en-GB" altLang="pt-BR" sz="3200" b="1" kern="0" dirty="0" smtClean="0"/>
            </a:br>
            <a:endParaRPr lang="en-GB" altLang="pt-BR" sz="3200" b="1" kern="0" dirty="0" smtClean="0"/>
          </a:p>
          <a:p>
            <a:pPr marL="0" lvl="1">
              <a:lnSpc>
                <a:spcPct val="93000"/>
              </a:lnSpc>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altLang="pt-BR" sz="3200" i="1" kern="0" dirty="0" smtClean="0"/>
              <a:t>Microsoft SQL Server – </a:t>
            </a:r>
            <a:r>
              <a:rPr lang="en-GB" altLang="pt-BR" sz="3200" i="1" kern="0" dirty="0" err="1" smtClean="0"/>
              <a:t>gerenciador</a:t>
            </a:r>
            <a:r>
              <a:rPr lang="en-GB" altLang="pt-BR" sz="3200" i="1" kern="0" dirty="0" smtClean="0"/>
              <a:t> de </a:t>
            </a:r>
            <a:r>
              <a:rPr lang="en-GB" altLang="pt-BR" sz="3200" i="1" kern="0" dirty="0" err="1" smtClean="0"/>
              <a:t>bancos</a:t>
            </a:r>
            <a:r>
              <a:rPr lang="en-GB" altLang="pt-BR" sz="3200" i="1" kern="0" dirty="0" smtClean="0"/>
              <a:t> de dados </a:t>
            </a:r>
            <a:r>
              <a:rPr lang="en-GB" altLang="pt-BR" sz="3200" i="1" kern="0" dirty="0" err="1" smtClean="0"/>
              <a:t>relacionais</a:t>
            </a:r>
            <a:r>
              <a:rPr lang="en-GB" altLang="pt-BR" sz="3200" i="1" kern="0" dirty="0" smtClean="0"/>
              <a:t> com </a:t>
            </a:r>
            <a:r>
              <a:rPr lang="en-GB" altLang="pt-BR" sz="3200" i="1" kern="0" dirty="0" err="1" smtClean="0"/>
              <a:t>grande</a:t>
            </a:r>
            <a:r>
              <a:rPr lang="en-GB" altLang="pt-BR" sz="3200" i="1" kern="0" dirty="0" smtClean="0"/>
              <a:t> </a:t>
            </a:r>
            <a:r>
              <a:rPr lang="en-GB" altLang="pt-BR" sz="3200" i="1" kern="0" dirty="0" err="1" smtClean="0"/>
              <a:t>capacidade</a:t>
            </a:r>
            <a:r>
              <a:rPr lang="en-GB" altLang="pt-BR" sz="3200" i="1" kern="0" dirty="0" smtClean="0"/>
              <a:t> de </a:t>
            </a:r>
            <a:r>
              <a:rPr lang="en-GB" altLang="pt-BR" sz="3200" i="1" kern="0" dirty="0" err="1" smtClean="0"/>
              <a:t>processamento</a:t>
            </a:r>
            <a:r>
              <a:rPr lang="en-GB" altLang="pt-BR" sz="3200" i="1" kern="0" dirty="0" smtClean="0"/>
              <a:t> e </a:t>
            </a:r>
            <a:r>
              <a:rPr lang="en-GB" altLang="pt-BR" sz="3200" i="1" kern="0" dirty="0" err="1" smtClean="0"/>
              <a:t>escalabilidade</a:t>
            </a:r>
            <a:r>
              <a:rPr lang="en-GB" altLang="pt-BR" sz="3200" i="1" kern="0" dirty="0" smtClean="0"/>
              <a:t>. As </a:t>
            </a:r>
            <a:r>
              <a:rPr lang="en-GB" altLang="pt-BR" sz="3200" i="1" kern="0" dirty="0" err="1" smtClean="0"/>
              <a:t>versões</a:t>
            </a:r>
            <a:r>
              <a:rPr lang="en-GB" altLang="pt-BR" sz="3200" i="1" kern="0" dirty="0" smtClean="0"/>
              <a:t> </a:t>
            </a:r>
            <a:r>
              <a:rPr lang="en-GB" altLang="pt-BR" sz="3200" i="1" kern="0" dirty="0" err="1" smtClean="0"/>
              <a:t>mais</a:t>
            </a:r>
            <a:r>
              <a:rPr lang="en-GB" altLang="pt-BR" sz="3200" i="1" kern="0" dirty="0" smtClean="0"/>
              <a:t> </a:t>
            </a:r>
            <a:r>
              <a:rPr lang="en-GB" altLang="pt-BR" sz="3200" i="1" kern="0" dirty="0" err="1" smtClean="0"/>
              <a:t>recentes</a:t>
            </a:r>
            <a:r>
              <a:rPr lang="en-GB" altLang="pt-BR" sz="3200" i="1" kern="0" dirty="0" smtClean="0"/>
              <a:t>, </a:t>
            </a:r>
            <a:r>
              <a:rPr lang="en-GB" altLang="pt-BR" sz="3200" i="1" kern="0" dirty="0" err="1" smtClean="0"/>
              <a:t>apresentam</a:t>
            </a:r>
            <a:r>
              <a:rPr lang="en-GB" altLang="pt-BR" sz="3200" i="1" kern="0" dirty="0" smtClean="0"/>
              <a:t> </a:t>
            </a:r>
            <a:r>
              <a:rPr lang="en-GB" altLang="pt-BR" sz="3200" i="1" kern="0" dirty="0" err="1" smtClean="0"/>
              <a:t>recursos</a:t>
            </a:r>
            <a:r>
              <a:rPr lang="en-GB" altLang="pt-BR" sz="3200" i="1" kern="0" dirty="0" smtClean="0"/>
              <a:t> para “data mining” e “business intelligence”. A Microsoft </a:t>
            </a:r>
            <a:r>
              <a:rPr lang="en-GB" altLang="pt-BR" sz="3200" i="1" kern="0" dirty="0" err="1" smtClean="0"/>
              <a:t>disponibiliza</a:t>
            </a:r>
            <a:r>
              <a:rPr lang="en-GB" altLang="pt-BR" sz="3200" i="1" kern="0" dirty="0" smtClean="0"/>
              <a:t> a </a:t>
            </a:r>
            <a:r>
              <a:rPr lang="en-GB" altLang="pt-BR" sz="3200" i="1" kern="0" dirty="0" err="1" smtClean="0"/>
              <a:t>versão</a:t>
            </a:r>
            <a:r>
              <a:rPr lang="en-GB" altLang="pt-BR" sz="3200" i="1" kern="0" dirty="0" smtClean="0"/>
              <a:t> </a:t>
            </a:r>
            <a:r>
              <a:rPr lang="en-GB" altLang="pt-BR" sz="3200" i="1" u="sng" kern="0" dirty="0" smtClean="0"/>
              <a:t>Express</a:t>
            </a:r>
            <a:r>
              <a:rPr lang="en-GB" altLang="pt-BR" sz="3200" i="1" kern="0" dirty="0" smtClean="0"/>
              <a:t> </a:t>
            </a:r>
            <a:r>
              <a:rPr lang="en-GB" altLang="pt-BR" sz="3200" i="1" kern="0" dirty="0" err="1" smtClean="0"/>
              <a:t>desse</a:t>
            </a:r>
            <a:r>
              <a:rPr lang="en-GB" altLang="pt-BR" sz="3200" i="1" kern="0" dirty="0" smtClean="0"/>
              <a:t> </a:t>
            </a:r>
            <a:r>
              <a:rPr lang="en-GB" altLang="pt-BR" sz="3200" i="1" kern="0" dirty="0" err="1" smtClean="0"/>
              <a:t>produto</a:t>
            </a:r>
            <a:r>
              <a:rPr lang="en-GB" altLang="pt-BR" sz="3200" i="1" kern="0" dirty="0" smtClean="0"/>
              <a:t> </a:t>
            </a:r>
            <a:r>
              <a:rPr lang="en-GB" altLang="pt-BR" sz="3200" i="1" kern="0" dirty="0" err="1" smtClean="0"/>
              <a:t>gratuitamente</a:t>
            </a:r>
            <a:r>
              <a:rPr lang="en-GB" altLang="pt-BR" sz="3200" i="1" kern="0" dirty="0" smtClean="0"/>
              <a:t>.</a:t>
            </a:r>
          </a:p>
        </p:txBody>
      </p:sp>
    </p:spTree>
    <p:custDataLst>
      <p:tags r:id="rId1"/>
    </p:custDataLst>
    <p:extLst>
      <p:ext uri="{BB962C8B-B14F-4D97-AF65-F5344CB8AC3E}">
        <p14:creationId xmlns:p14="http://schemas.microsoft.com/office/powerpoint/2010/main" val="2091341233"/>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sz="9600" dirty="0" err="1" smtClean="0"/>
              <a:t>Conceitos</a:t>
            </a:r>
            <a:endParaRPr lang="en-US" sz="9600" dirty="0"/>
          </a:p>
        </p:txBody>
      </p:sp>
    </p:spTree>
    <p:extLst>
      <p:ext uri="{BB962C8B-B14F-4D97-AF65-F5344CB8AC3E}">
        <p14:creationId xmlns:p14="http://schemas.microsoft.com/office/powerpoint/2010/main" val="655422249"/>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232"/>
        <p:cNvGrpSpPr/>
        <p:nvPr/>
      </p:nvGrpSpPr>
      <p:grpSpPr>
        <a:xfrm>
          <a:off x="0" y="0"/>
          <a:ext cx="0" cy="0"/>
          <a:chOff x="0" y="0"/>
          <a:chExt cx="0" cy="0"/>
        </a:xfrm>
      </p:grpSpPr>
      <p:sp>
        <p:nvSpPr>
          <p:cNvPr id="8" name="Shape 494"/>
          <p:cNvSpPr txBox="1">
            <a:spLocks/>
          </p:cNvSpPr>
          <p:nvPr/>
        </p:nvSpPr>
        <p:spPr>
          <a:xfrm>
            <a:off x="0" y="0"/>
            <a:ext cx="12191999" cy="979136"/>
          </a:xfrm>
          <a:prstGeom prst="rect">
            <a:avLst/>
          </a:prstGeom>
          <a:solidFill>
            <a:srgbClr val="008272"/>
          </a:solidFill>
          <a:ln>
            <a:noFill/>
          </a:ln>
        </p:spPr>
        <p:txBody>
          <a:bodyPr lIns="0" tIns="0" rIns="0" bIns="0" anchor="ctr" anchorCtr="0">
            <a:noAutofit/>
          </a:bodyPr>
          <a:lstStyle>
            <a:defPPr marR="0" algn="l" rtl="0">
              <a:lnSpc>
                <a:spcPct val="100000"/>
              </a:lnSpc>
              <a:spcBef>
                <a:spcPts val="0"/>
              </a:spcBef>
              <a:spcAft>
                <a:spcPts val="0"/>
              </a:spcAft>
            </a:defPPr>
            <a:lvl1pPr marL="0" marR="0" indent="0" algn="l" rtl="0">
              <a:lnSpc>
                <a:spcPct val="90000"/>
              </a:lnSpc>
              <a:spcBef>
                <a:spcPts val="0"/>
              </a:spcBef>
              <a:spcAft>
                <a:spcPts val="0"/>
              </a:spcAft>
              <a:buClr>
                <a:schemeClr val="dk1"/>
              </a:buClr>
              <a:buFont typeface="Quattrocento Sans"/>
              <a:buNone/>
              <a:defRPr sz="1400" b="0" i="0" u="none" strike="noStrike" cap="none" baseline="0">
                <a:solidFill>
                  <a:srgbClr val="000000"/>
                </a:solidFill>
                <a:latin typeface="Arial"/>
                <a:ea typeface="Arial"/>
                <a:cs typeface="Arial"/>
                <a:sym typeface="Arial"/>
                <a:rtl val="0"/>
              </a:defRPr>
            </a:lvl1pPr>
            <a:lvl2pPr marL="0" marR="0" indent="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pPr marL="360000">
              <a:buClr>
                <a:srgbClr val="68217A"/>
              </a:buClr>
              <a:buSzPct val="25000"/>
            </a:pPr>
            <a:r>
              <a:rPr lang="en-GB" altLang="pt-BR" sz="3600" dirty="0" err="1"/>
              <a:t>Modelo</a:t>
            </a:r>
            <a:r>
              <a:rPr lang="en-GB" altLang="pt-BR" sz="3600" dirty="0"/>
              <a:t> </a:t>
            </a:r>
            <a:r>
              <a:rPr lang="en-GB" altLang="pt-BR" sz="3600" dirty="0" err="1"/>
              <a:t>R</a:t>
            </a:r>
            <a:r>
              <a:rPr lang="en-GB" altLang="pt-BR" sz="3600" dirty="0" err="1" smtClean="0"/>
              <a:t>elacional</a:t>
            </a:r>
            <a:endParaRPr lang="en-US" sz="3600" kern="0" dirty="0">
              <a:solidFill>
                <a:srgbClr val="FFFFFF"/>
              </a:solidFill>
              <a:latin typeface="Segoe UI Light" panose="020B0502040204020203" pitchFamily="34" charset="0"/>
              <a:ea typeface="Quattrocento Sans"/>
              <a:cs typeface="Segoe UI Light" panose="020B0502040204020203" pitchFamily="34" charset="0"/>
              <a:sym typeface="Quattrocento Sans"/>
            </a:endParaRPr>
          </a:p>
        </p:txBody>
      </p:sp>
      <p:sp>
        <p:nvSpPr>
          <p:cNvPr id="3" name="Rectangle 2"/>
          <p:cNvSpPr txBox="1">
            <a:spLocks noChangeArrowheads="1"/>
          </p:cNvSpPr>
          <p:nvPr/>
        </p:nvSpPr>
        <p:spPr>
          <a:xfrm>
            <a:off x="1542781" y="1570158"/>
            <a:ext cx="7805737" cy="4671792"/>
          </a:xfrm>
          <a:prstGeom prst="rect">
            <a:avLst/>
          </a:prstGeom>
        </p:spPr>
        <p:txBody>
          <a:bodyPr>
            <a:spAutoFit/>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pPr>
              <a:lnSpc>
                <a:spcPct val="93000"/>
              </a:lnSpc>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altLang="pt-BR" sz="3200" b="1" kern="0" dirty="0" err="1" smtClean="0"/>
              <a:t>Considerações</a:t>
            </a:r>
            <a:r>
              <a:rPr lang="en-GB" altLang="pt-BR" sz="3200" b="1" kern="0" dirty="0" smtClean="0"/>
              <a:t> </a:t>
            </a:r>
            <a:r>
              <a:rPr lang="en-GB" altLang="pt-BR" sz="3200" b="1" kern="0" dirty="0" err="1" smtClean="0"/>
              <a:t>práticas</a:t>
            </a:r>
            <a:r>
              <a:rPr lang="en-GB" altLang="pt-BR" sz="3200" b="1" kern="0" dirty="0" smtClean="0"/>
              <a:t>:</a:t>
            </a:r>
            <a:br>
              <a:rPr lang="en-GB" altLang="pt-BR" sz="3200" b="1" kern="0" dirty="0" smtClean="0"/>
            </a:br>
            <a:r>
              <a:rPr lang="en-GB" altLang="pt-BR" sz="3200" b="1" kern="0" dirty="0" smtClean="0"/>
              <a:t> </a:t>
            </a:r>
          </a:p>
          <a:p>
            <a:pPr marL="0" lvl="1">
              <a:lnSpc>
                <a:spcPct val="93000"/>
              </a:lnSpc>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altLang="pt-BR" sz="3200" i="1" kern="0" dirty="0" err="1" smtClean="0"/>
              <a:t>Os</a:t>
            </a:r>
            <a:r>
              <a:rPr lang="en-GB" altLang="pt-BR" sz="3200" i="1" kern="0" dirty="0" smtClean="0"/>
              <a:t> </a:t>
            </a:r>
            <a:r>
              <a:rPr lang="en-GB" altLang="pt-BR" sz="3200" i="1" kern="0" dirty="0" err="1" smtClean="0"/>
              <a:t>exemplos</a:t>
            </a:r>
            <a:r>
              <a:rPr lang="en-GB" altLang="pt-BR" sz="3200" i="1" kern="0" dirty="0" smtClean="0"/>
              <a:t> </a:t>
            </a:r>
            <a:r>
              <a:rPr lang="en-GB" altLang="pt-BR" sz="3200" i="1" kern="0" dirty="0" err="1" smtClean="0"/>
              <a:t>apresentados</a:t>
            </a:r>
            <a:r>
              <a:rPr lang="en-GB" altLang="pt-BR" sz="3200" i="1" kern="0" dirty="0" smtClean="0"/>
              <a:t> a </a:t>
            </a:r>
            <a:r>
              <a:rPr lang="en-GB" altLang="pt-BR" sz="3200" i="1" kern="0" dirty="0" err="1" smtClean="0"/>
              <a:t>seguir</a:t>
            </a:r>
            <a:r>
              <a:rPr lang="en-GB" altLang="pt-BR" sz="3200" i="1" kern="0" dirty="0" smtClean="0"/>
              <a:t>, e </a:t>
            </a:r>
            <a:r>
              <a:rPr lang="en-GB" altLang="pt-BR" sz="3200" i="1" kern="0" dirty="0" err="1" smtClean="0"/>
              <a:t>todos</a:t>
            </a:r>
            <a:r>
              <a:rPr lang="en-GB" altLang="pt-BR" sz="3200" i="1" kern="0" dirty="0" smtClean="0"/>
              <a:t> </a:t>
            </a:r>
            <a:r>
              <a:rPr lang="en-GB" altLang="pt-BR" sz="3200" i="1" kern="0" dirty="0" err="1" smtClean="0"/>
              <a:t>os</a:t>
            </a:r>
            <a:r>
              <a:rPr lang="en-GB" altLang="pt-BR" sz="3200" i="1" kern="0" dirty="0" smtClean="0"/>
              <a:t> </a:t>
            </a:r>
            <a:r>
              <a:rPr lang="en-GB" altLang="pt-BR" sz="3200" i="1" kern="0" dirty="0" err="1" smtClean="0"/>
              <a:t>exemplos</a:t>
            </a:r>
            <a:r>
              <a:rPr lang="en-GB" altLang="pt-BR" sz="3200" i="1" kern="0" dirty="0" smtClean="0"/>
              <a:t> </a:t>
            </a:r>
            <a:r>
              <a:rPr lang="en-GB" altLang="pt-BR" sz="3200" i="1" kern="0" dirty="0" err="1" smtClean="0"/>
              <a:t>apresentados</a:t>
            </a:r>
            <a:r>
              <a:rPr lang="en-GB" altLang="pt-BR" sz="3200" i="1" kern="0" dirty="0" smtClean="0"/>
              <a:t> </a:t>
            </a:r>
            <a:r>
              <a:rPr lang="en-GB" altLang="pt-BR" sz="3200" i="1" kern="0" dirty="0" err="1" smtClean="0"/>
              <a:t>em</a:t>
            </a:r>
            <a:r>
              <a:rPr lang="en-GB" altLang="pt-BR" sz="3200" i="1" kern="0" dirty="0" smtClean="0"/>
              <a:t> SQL </a:t>
            </a:r>
            <a:r>
              <a:rPr lang="en-GB" altLang="pt-BR" sz="3200" i="1" kern="0" dirty="0" err="1" smtClean="0"/>
              <a:t>nesse</a:t>
            </a:r>
            <a:r>
              <a:rPr lang="en-GB" altLang="pt-BR" sz="3200" i="1" kern="0" dirty="0" smtClean="0"/>
              <a:t> </a:t>
            </a:r>
            <a:r>
              <a:rPr lang="en-GB" altLang="pt-BR" sz="3200" i="1" kern="0" dirty="0" err="1" smtClean="0"/>
              <a:t>curso</a:t>
            </a:r>
            <a:r>
              <a:rPr lang="en-GB" altLang="pt-BR" sz="3200" i="1" kern="0" dirty="0" smtClean="0"/>
              <a:t>, </a:t>
            </a:r>
            <a:r>
              <a:rPr lang="en-GB" altLang="pt-BR" sz="3200" i="1" kern="0" dirty="0" err="1" smtClean="0"/>
              <a:t>são</a:t>
            </a:r>
            <a:r>
              <a:rPr lang="en-GB" altLang="pt-BR" sz="3200" i="1" kern="0" dirty="0" smtClean="0"/>
              <a:t> </a:t>
            </a:r>
            <a:r>
              <a:rPr lang="en-GB" altLang="pt-BR" sz="3200" i="1" kern="0" dirty="0" err="1" smtClean="0"/>
              <a:t>compatíveis</a:t>
            </a:r>
            <a:r>
              <a:rPr lang="en-GB" altLang="pt-BR" sz="3200" i="1" kern="0" dirty="0" smtClean="0"/>
              <a:t> com </a:t>
            </a:r>
            <a:r>
              <a:rPr lang="en-GB" altLang="pt-BR" sz="3200" i="1" kern="0" dirty="0" err="1" smtClean="0"/>
              <a:t>esses</a:t>
            </a:r>
            <a:r>
              <a:rPr lang="en-GB" altLang="pt-BR" sz="3200" i="1" kern="0" dirty="0" smtClean="0"/>
              <a:t> </a:t>
            </a:r>
            <a:r>
              <a:rPr lang="en-GB" altLang="pt-BR" sz="3200" i="1" kern="0" dirty="0" err="1" smtClean="0"/>
              <a:t>dois</a:t>
            </a:r>
            <a:r>
              <a:rPr lang="en-GB" altLang="pt-BR" sz="3200" i="1" kern="0" dirty="0" smtClean="0"/>
              <a:t> </a:t>
            </a:r>
            <a:r>
              <a:rPr lang="en-GB" altLang="pt-BR" sz="3200" i="1" kern="0" dirty="0" err="1" smtClean="0"/>
              <a:t>produtos</a:t>
            </a:r>
            <a:r>
              <a:rPr lang="en-GB" altLang="pt-BR" sz="3200" i="1" kern="0" dirty="0" smtClean="0"/>
              <a:t> e </a:t>
            </a:r>
            <a:r>
              <a:rPr lang="en-GB" altLang="pt-BR" sz="3200" i="1" kern="0" dirty="0" err="1" smtClean="0"/>
              <a:t>podem</a:t>
            </a:r>
            <a:r>
              <a:rPr lang="en-GB" altLang="pt-BR" sz="3200" i="1" kern="0" dirty="0" smtClean="0"/>
              <a:t> </a:t>
            </a:r>
            <a:r>
              <a:rPr lang="en-GB" altLang="pt-BR" sz="3200" i="1" kern="0" dirty="0" err="1" smtClean="0"/>
              <a:t>ser</a:t>
            </a:r>
            <a:r>
              <a:rPr lang="en-GB" altLang="pt-BR" sz="3200" i="1" kern="0" dirty="0" smtClean="0"/>
              <a:t> </a:t>
            </a:r>
            <a:r>
              <a:rPr lang="en-GB" altLang="pt-BR" sz="3200" i="1" kern="0" dirty="0" err="1" smtClean="0"/>
              <a:t>testados</a:t>
            </a:r>
            <a:r>
              <a:rPr lang="en-GB" altLang="pt-BR" sz="3200" i="1" kern="0" dirty="0" smtClean="0"/>
              <a:t> </a:t>
            </a:r>
            <a:r>
              <a:rPr lang="en-GB" altLang="pt-BR" sz="3200" i="1" kern="0" dirty="0" err="1" smtClean="0"/>
              <a:t>nos</a:t>
            </a:r>
            <a:r>
              <a:rPr lang="en-GB" altLang="pt-BR" sz="3200" i="1" kern="0" dirty="0" smtClean="0"/>
              <a:t> </a:t>
            </a:r>
            <a:r>
              <a:rPr lang="en-GB" altLang="pt-BR" sz="3200" i="1" kern="0" dirty="0" err="1" smtClean="0"/>
              <a:t>dois</a:t>
            </a:r>
            <a:r>
              <a:rPr lang="en-GB" altLang="pt-BR" sz="3200" i="1" kern="0" dirty="0" smtClean="0"/>
              <a:t>. </a:t>
            </a:r>
            <a:r>
              <a:rPr lang="en-GB" altLang="pt-BR" sz="3200" i="1" kern="0" dirty="0" err="1" smtClean="0"/>
              <a:t>Destacamos</a:t>
            </a:r>
            <a:r>
              <a:rPr lang="en-GB" altLang="pt-BR" sz="3200" i="1" kern="0" dirty="0" smtClean="0"/>
              <a:t> a </a:t>
            </a:r>
            <a:r>
              <a:rPr lang="en-GB" altLang="pt-BR" sz="3200" i="1" kern="0" dirty="0" err="1" smtClean="0"/>
              <a:t>possibilidade</a:t>
            </a:r>
            <a:r>
              <a:rPr lang="en-GB" altLang="pt-BR" sz="3200" i="1" kern="0" dirty="0" smtClean="0"/>
              <a:t> de </a:t>
            </a:r>
            <a:r>
              <a:rPr lang="en-GB" altLang="pt-BR" sz="3200" i="1" kern="0" dirty="0" err="1" smtClean="0"/>
              <a:t>testar</a:t>
            </a:r>
            <a:r>
              <a:rPr lang="en-GB" altLang="pt-BR" sz="3200" i="1" kern="0" dirty="0" smtClean="0"/>
              <a:t> </a:t>
            </a:r>
            <a:r>
              <a:rPr lang="en-GB" altLang="pt-BR" sz="3200" i="1" kern="0" dirty="0" err="1" smtClean="0"/>
              <a:t>os</a:t>
            </a:r>
            <a:r>
              <a:rPr lang="en-GB" altLang="pt-BR" sz="3200" i="1" kern="0" dirty="0" smtClean="0"/>
              <a:t> </a:t>
            </a:r>
            <a:r>
              <a:rPr lang="en-GB" altLang="pt-BR" sz="3200" i="1" kern="0" dirty="0" err="1" smtClean="0"/>
              <a:t>conceitos</a:t>
            </a:r>
            <a:r>
              <a:rPr lang="en-GB" altLang="pt-BR" sz="3200" i="1" kern="0" dirty="0" smtClean="0"/>
              <a:t> </a:t>
            </a:r>
            <a:r>
              <a:rPr lang="en-GB" altLang="pt-BR" sz="3200" i="1" kern="0" dirty="0" err="1" smtClean="0"/>
              <a:t>vistos</a:t>
            </a:r>
            <a:r>
              <a:rPr lang="en-GB" altLang="pt-BR" sz="3200" i="1" kern="0" dirty="0" smtClean="0"/>
              <a:t> </a:t>
            </a:r>
            <a:r>
              <a:rPr lang="en-GB" altLang="pt-BR" sz="3200" i="1" kern="0" dirty="0" err="1" smtClean="0"/>
              <a:t>nesse</a:t>
            </a:r>
            <a:r>
              <a:rPr lang="en-GB" altLang="pt-BR" sz="3200" i="1" kern="0" dirty="0" smtClean="0"/>
              <a:t> </a:t>
            </a:r>
            <a:r>
              <a:rPr lang="en-GB" altLang="pt-BR" sz="3200" i="1" kern="0" dirty="0" err="1" smtClean="0"/>
              <a:t>curso</a:t>
            </a:r>
            <a:r>
              <a:rPr lang="en-GB" altLang="pt-BR" sz="3200" i="1" kern="0" dirty="0" smtClean="0"/>
              <a:t> </a:t>
            </a:r>
            <a:r>
              <a:rPr lang="en-GB" altLang="pt-BR" sz="3200" i="1" kern="0" dirty="0" err="1" smtClean="0"/>
              <a:t>utilizando</a:t>
            </a:r>
            <a:r>
              <a:rPr lang="en-GB" altLang="pt-BR" sz="3200" i="1" kern="0" dirty="0" smtClean="0"/>
              <a:t> o Microsoft SQL Server Express. </a:t>
            </a:r>
          </a:p>
        </p:txBody>
      </p:sp>
    </p:spTree>
    <p:custDataLst>
      <p:tags r:id="rId1"/>
    </p:custDataLst>
    <p:extLst>
      <p:ext uri="{BB962C8B-B14F-4D97-AF65-F5344CB8AC3E}">
        <p14:creationId xmlns:p14="http://schemas.microsoft.com/office/powerpoint/2010/main" val="1484999526"/>
      </p:ext>
    </p:extLst>
  </p:cSld>
  <p:clrMapOvr>
    <a:masterClrMapping/>
  </p:clrMapOvr>
  <p:transition>
    <p:fade/>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sz="8000" dirty="0" smtClean="0"/>
              <a:t>Aula 05</a:t>
            </a:r>
            <a:endParaRPr lang="en-US" sz="8000" dirty="0"/>
          </a:p>
        </p:txBody>
      </p:sp>
    </p:spTree>
    <p:extLst>
      <p:ext uri="{BB962C8B-B14F-4D97-AF65-F5344CB8AC3E}">
        <p14:creationId xmlns:p14="http://schemas.microsoft.com/office/powerpoint/2010/main" val="284555372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sz="5400" dirty="0" smtClean="0"/>
              <a:t>Microsoft SQL Server</a:t>
            </a:r>
            <a:endParaRPr lang="en-US" sz="5400" dirty="0"/>
          </a:p>
        </p:txBody>
      </p:sp>
    </p:spTree>
    <p:extLst>
      <p:ext uri="{BB962C8B-B14F-4D97-AF65-F5344CB8AC3E}">
        <p14:creationId xmlns:p14="http://schemas.microsoft.com/office/powerpoint/2010/main" val="1576624500"/>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8" name="Shape 494"/>
          <p:cNvSpPr txBox="1">
            <a:spLocks/>
          </p:cNvSpPr>
          <p:nvPr/>
        </p:nvSpPr>
        <p:spPr>
          <a:xfrm>
            <a:off x="0" y="0"/>
            <a:ext cx="12191999" cy="979136"/>
          </a:xfrm>
          <a:prstGeom prst="rect">
            <a:avLst/>
          </a:prstGeom>
          <a:solidFill>
            <a:srgbClr val="008272"/>
          </a:solidFill>
          <a:ln>
            <a:noFill/>
          </a:ln>
        </p:spPr>
        <p:txBody>
          <a:bodyPr lIns="0" tIns="0" rIns="0" bIns="0" anchor="ctr" anchorCtr="0">
            <a:noAutofit/>
          </a:bodyPr>
          <a:lstStyle>
            <a:defPPr marR="0" algn="l" rtl="0">
              <a:lnSpc>
                <a:spcPct val="100000"/>
              </a:lnSpc>
              <a:spcBef>
                <a:spcPts val="0"/>
              </a:spcBef>
              <a:spcAft>
                <a:spcPts val="0"/>
              </a:spcAft>
            </a:defPPr>
            <a:lvl1pPr marL="0" marR="0" indent="0" algn="l" rtl="0">
              <a:lnSpc>
                <a:spcPct val="90000"/>
              </a:lnSpc>
              <a:spcBef>
                <a:spcPts val="0"/>
              </a:spcBef>
              <a:spcAft>
                <a:spcPts val="0"/>
              </a:spcAft>
              <a:buClr>
                <a:schemeClr val="dk1"/>
              </a:buClr>
              <a:buFont typeface="Quattrocento Sans"/>
              <a:buNone/>
              <a:defRPr sz="1400" b="0" i="0" u="none" strike="noStrike" cap="none" baseline="0">
                <a:solidFill>
                  <a:srgbClr val="000000"/>
                </a:solidFill>
                <a:latin typeface="Arial"/>
                <a:ea typeface="Arial"/>
                <a:cs typeface="Arial"/>
                <a:sym typeface="Arial"/>
                <a:rtl val="0"/>
              </a:defRPr>
            </a:lvl1pPr>
            <a:lvl2pPr marL="0" marR="0" indent="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pPr marL="360000">
              <a:buClr>
                <a:srgbClr val="68217A"/>
              </a:buClr>
              <a:buSzPct val="25000"/>
            </a:pPr>
            <a:r>
              <a:rPr lang="en-US" sz="3600" dirty="0" smtClean="0">
                <a:ea typeface="Quattrocento Sans"/>
              </a:rPr>
              <a:t>SQL Server</a:t>
            </a:r>
            <a:endParaRPr lang="en-US" sz="3600" kern="0" dirty="0">
              <a:solidFill>
                <a:srgbClr val="FFFFFF"/>
              </a:solidFill>
              <a:latin typeface="Segoe UI Light" panose="020B0502040204020203" pitchFamily="34" charset="0"/>
              <a:ea typeface="Quattrocento Sans"/>
              <a:cs typeface="Segoe UI Light" panose="020B0502040204020203" pitchFamily="34" charset="0"/>
              <a:sym typeface="Quattrocento Sans"/>
            </a:endParaRPr>
          </a:p>
        </p:txBody>
      </p:sp>
      <p:graphicFrame>
        <p:nvGraphicFramePr>
          <p:cNvPr id="3" name="Tabela 2"/>
          <p:cNvGraphicFramePr>
            <a:graphicFrameLocks noGrp="1"/>
          </p:cNvGraphicFramePr>
          <p:nvPr>
            <p:extLst/>
          </p:nvPr>
        </p:nvGraphicFramePr>
        <p:xfrm>
          <a:off x="3853132" y="3345551"/>
          <a:ext cx="4267200" cy="182880"/>
        </p:xfrm>
        <a:graphic>
          <a:graphicData uri="http://schemas.openxmlformats.org/drawingml/2006/table">
            <a:tbl>
              <a:tblPr/>
              <a:tblGrid>
                <a:gridCol w="4267200">
                  <a:extLst>
                    <a:ext uri="{9D8B030D-6E8A-4147-A177-3AD203B41FA5}">
                      <a16:colId xmlns:a16="http://schemas.microsoft.com/office/drawing/2014/main" val="20000"/>
                    </a:ext>
                  </a:extLst>
                </a:gridCol>
              </a:tblGrid>
              <a:tr h="182563">
                <a:tc>
                  <a:txBody>
                    <a:bodyPr/>
                    <a:lstStyle/>
                    <a:p>
                      <a:pPr>
                        <a:spcAft>
                          <a:spcPts val="0"/>
                        </a:spcAft>
                      </a:pPr>
                      <a:endParaRPr lang="pt-BR" sz="1200" dirty="0">
                        <a:latin typeface="Calibri"/>
                        <a:ea typeface="Times New Roman"/>
                        <a:cs typeface="Times New Roman"/>
                      </a:endParaRPr>
                    </a:p>
                  </a:txBody>
                  <a:tcPr marL="0" marR="0" marT="0" marB="0" anchor="ctr">
                    <a:lnL>
                      <a:noFill/>
                    </a:lnL>
                    <a:lnR>
                      <a:noFill/>
                    </a:lnR>
                    <a:lnT>
                      <a:noFill/>
                    </a:lnT>
                    <a:lnB>
                      <a:noFill/>
                    </a:lnB>
                  </a:tcPr>
                </a:tc>
                <a:extLst>
                  <a:ext uri="{0D108BD9-81ED-4DB2-BD59-A6C34878D82A}">
                    <a16:rowId xmlns:a16="http://schemas.microsoft.com/office/drawing/2014/main" val="10000"/>
                  </a:ext>
                </a:extLst>
              </a:tr>
            </a:tbl>
          </a:graphicData>
        </a:graphic>
      </p:graphicFrame>
      <p:sp>
        <p:nvSpPr>
          <p:cNvPr id="4" name="Oval 4"/>
          <p:cNvSpPr>
            <a:spLocks noChangeArrowheads="1"/>
          </p:cNvSpPr>
          <p:nvPr/>
        </p:nvSpPr>
        <p:spPr bwMode="auto">
          <a:xfrm>
            <a:off x="3573732" y="2310501"/>
            <a:ext cx="4667250" cy="2797175"/>
          </a:xfrm>
          <a:prstGeom prst="ellipse">
            <a:avLst/>
          </a:prstGeom>
          <a:gradFill rotWithShape="1">
            <a:gsLst>
              <a:gs pos="0">
                <a:srgbClr val="B3C8DF">
                  <a:alpha val="50000"/>
                </a:srgbClr>
              </a:gs>
              <a:gs pos="100000">
                <a:schemeClr val="bg1">
                  <a:alpha val="50000"/>
                </a:schemeClr>
              </a:gs>
            </a:gsLst>
            <a:lin ang="27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wrap="none" anchorCtr="1"/>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GB" altLang="pt-BR" sz="2200">
                <a:latin typeface="Arial Narrow" panose="020B0606020202030204" pitchFamily="34" charset="0"/>
              </a:rPr>
              <a:t>SQL Server 2005</a:t>
            </a:r>
            <a:endParaRPr lang="en-US" altLang="pt-BR" sz="2200">
              <a:latin typeface="Arial Narrow" panose="020B0606020202030204" pitchFamily="34" charset="0"/>
            </a:endParaRPr>
          </a:p>
        </p:txBody>
      </p:sp>
      <p:grpSp>
        <p:nvGrpSpPr>
          <p:cNvPr id="5" name="Group 57"/>
          <p:cNvGrpSpPr>
            <a:grpSpLocks/>
          </p:cNvGrpSpPr>
          <p:nvPr/>
        </p:nvGrpSpPr>
        <p:grpSpPr bwMode="auto">
          <a:xfrm>
            <a:off x="7383732" y="3174101"/>
            <a:ext cx="1968500" cy="1119188"/>
            <a:chOff x="3760" y="1994"/>
            <a:chExt cx="1240" cy="705"/>
          </a:xfrm>
        </p:grpSpPr>
        <p:sp>
          <p:nvSpPr>
            <p:cNvPr id="6" name="AutoShape 32"/>
            <p:cNvSpPr>
              <a:spLocks noChangeAspect="1" noChangeArrowheads="1"/>
            </p:cNvSpPr>
            <p:nvPr/>
          </p:nvSpPr>
          <p:spPr bwMode="auto">
            <a:xfrm>
              <a:off x="3762" y="2011"/>
              <a:ext cx="1238" cy="688"/>
            </a:xfrm>
            <a:prstGeom prst="roundRect">
              <a:avLst>
                <a:gd name="adj" fmla="val 7333"/>
              </a:avLst>
            </a:prstGeom>
            <a:gradFill rotWithShape="1">
              <a:gsLst>
                <a:gs pos="0">
                  <a:srgbClr val="F0F1E1"/>
                </a:gs>
                <a:gs pos="100000">
                  <a:srgbClr val="D5D69C"/>
                </a:gs>
              </a:gsLst>
              <a:lin ang="2700000" scaled="1"/>
            </a:gradFill>
            <a:ln w="9525" algn="ctr">
              <a:solidFill>
                <a:srgbClr val="808080"/>
              </a:solidFill>
              <a:round/>
              <a:headEnd/>
              <a:tailEnd/>
            </a:ln>
            <a:effectLst>
              <a:outerShdw dist="35921" dir="2700000" algn="ctr" rotWithShape="0">
                <a:srgbClr val="AFAFAF"/>
              </a:outerShdw>
            </a:effectLst>
          </p:spPr>
          <p:txBody>
            <a:bodyPr lIns="45720" anchor="ctr"/>
            <a:lstStyle/>
            <a:p>
              <a:pPr marL="231775" indent="-231775">
                <a:lnSpc>
                  <a:spcPct val="90000"/>
                </a:lnSpc>
                <a:spcBef>
                  <a:spcPct val="30000"/>
                </a:spcBef>
                <a:buSzPct val="85000"/>
                <a:defRPr/>
              </a:pPr>
              <a:endParaRPr lang="th-TH">
                <a:latin typeface="Arial Narrow" pitchFamily="34" charset="0"/>
                <a:cs typeface="Arial" charset="0"/>
              </a:endParaRPr>
            </a:p>
          </p:txBody>
        </p:sp>
        <p:sp>
          <p:nvSpPr>
            <p:cNvPr id="7" name="Text Box 33"/>
            <p:cNvSpPr txBox="1">
              <a:spLocks noChangeAspect="1" noChangeArrowheads="1"/>
            </p:cNvSpPr>
            <p:nvPr/>
          </p:nvSpPr>
          <p:spPr bwMode="auto">
            <a:xfrm>
              <a:off x="3760" y="1994"/>
              <a:ext cx="1234" cy="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lnSpc>
                  <a:spcPct val="90000"/>
                </a:lnSpc>
              </a:pPr>
              <a:r>
                <a:rPr lang="en-GB" altLang="pt-BR" sz="1600" dirty="0">
                  <a:solidFill>
                    <a:schemeClr val="accent6">
                      <a:lumMod val="90000"/>
                      <a:lumOff val="10000"/>
                    </a:schemeClr>
                  </a:solidFill>
                  <a:latin typeface="Arial Narrow" panose="020B0606020202030204" pitchFamily="34" charset="0"/>
                </a:rPr>
                <a:t>Reporting Services</a:t>
              </a:r>
              <a:endParaRPr lang="en-US" altLang="pt-BR" sz="1600" dirty="0">
                <a:solidFill>
                  <a:schemeClr val="accent6">
                    <a:lumMod val="90000"/>
                    <a:lumOff val="10000"/>
                  </a:schemeClr>
                </a:solidFill>
                <a:latin typeface="Arial Narrow" panose="020B0606020202030204" pitchFamily="34" charset="0"/>
              </a:endParaRPr>
            </a:p>
          </p:txBody>
        </p:sp>
        <p:pic>
          <p:nvPicPr>
            <p:cNvPr id="9" name="Picture 34" descr="Policy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66" y="2220"/>
              <a:ext cx="319" cy="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Freeform 35"/>
            <p:cNvSpPr>
              <a:spLocks/>
            </p:cNvSpPr>
            <p:nvPr/>
          </p:nvSpPr>
          <p:spPr bwMode="auto">
            <a:xfrm>
              <a:off x="4211" y="2390"/>
              <a:ext cx="422" cy="104"/>
            </a:xfrm>
            <a:custGeom>
              <a:avLst/>
              <a:gdLst>
                <a:gd name="T0" fmla="*/ 143 w 843"/>
                <a:gd name="T1" fmla="*/ 15 h 207"/>
                <a:gd name="T2" fmla="*/ 142 w 843"/>
                <a:gd name="T3" fmla="*/ 8 h 207"/>
                <a:gd name="T4" fmla="*/ 141 w 843"/>
                <a:gd name="T5" fmla="*/ 0 h 207"/>
                <a:gd name="T6" fmla="*/ 176 w 843"/>
                <a:gd name="T7" fmla="*/ 14 h 207"/>
                <a:gd name="T8" fmla="*/ 200 w 843"/>
                <a:gd name="T9" fmla="*/ 23 h 207"/>
                <a:gd name="T10" fmla="*/ 211 w 843"/>
                <a:gd name="T11" fmla="*/ 27 h 207"/>
                <a:gd name="T12" fmla="*/ 208 w 843"/>
                <a:gd name="T13" fmla="*/ 29 h 207"/>
                <a:gd name="T14" fmla="*/ 200 w 843"/>
                <a:gd name="T15" fmla="*/ 31 h 207"/>
                <a:gd name="T16" fmla="*/ 176 w 843"/>
                <a:gd name="T17" fmla="*/ 40 h 207"/>
                <a:gd name="T18" fmla="*/ 141 w 843"/>
                <a:gd name="T19" fmla="*/ 52 h 207"/>
                <a:gd name="T20" fmla="*/ 143 w 843"/>
                <a:gd name="T21" fmla="*/ 38 h 207"/>
                <a:gd name="T22" fmla="*/ 0 w 843"/>
                <a:gd name="T23" fmla="*/ 27 h 207"/>
                <a:gd name="T24" fmla="*/ 143 w 843"/>
                <a:gd name="T25" fmla="*/ 15 h 20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843"/>
                <a:gd name="T40" fmla="*/ 0 h 207"/>
                <a:gd name="T41" fmla="*/ 843 w 843"/>
                <a:gd name="T42" fmla="*/ 207 h 207"/>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843" h="207">
                  <a:moveTo>
                    <a:pt x="571" y="59"/>
                  </a:moveTo>
                  <a:lnTo>
                    <a:pt x="566" y="30"/>
                  </a:lnTo>
                  <a:lnTo>
                    <a:pt x="561" y="0"/>
                  </a:lnTo>
                  <a:lnTo>
                    <a:pt x="703" y="53"/>
                  </a:lnTo>
                  <a:lnTo>
                    <a:pt x="800" y="91"/>
                  </a:lnTo>
                  <a:lnTo>
                    <a:pt x="843" y="108"/>
                  </a:lnTo>
                  <a:lnTo>
                    <a:pt x="832" y="113"/>
                  </a:lnTo>
                  <a:lnTo>
                    <a:pt x="800" y="124"/>
                  </a:lnTo>
                  <a:lnTo>
                    <a:pt x="703" y="158"/>
                  </a:lnTo>
                  <a:lnTo>
                    <a:pt x="561" y="207"/>
                  </a:lnTo>
                  <a:lnTo>
                    <a:pt x="571" y="149"/>
                  </a:lnTo>
                  <a:lnTo>
                    <a:pt x="0" y="108"/>
                  </a:lnTo>
                  <a:lnTo>
                    <a:pt x="571" y="59"/>
                  </a:lnTo>
                  <a:close/>
                </a:path>
              </a:pathLst>
            </a:custGeom>
            <a:solidFill>
              <a:srgbClr val="FF0000">
                <a:alpha val="74901"/>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pt-BR" altLang="pt-BR"/>
            </a:p>
          </p:txBody>
        </p:sp>
        <p:pic>
          <p:nvPicPr>
            <p:cNvPr id="11" name="Picture 54" descr="table0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904" y="2250"/>
              <a:ext cx="345" cy="3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2" name="Group 56"/>
          <p:cNvGrpSpPr>
            <a:grpSpLocks/>
          </p:cNvGrpSpPr>
          <p:nvPr/>
        </p:nvGrpSpPr>
        <p:grpSpPr bwMode="auto">
          <a:xfrm>
            <a:off x="2548207" y="1504051"/>
            <a:ext cx="6702425" cy="4657725"/>
            <a:chOff x="714" y="942"/>
            <a:chExt cx="4222" cy="2934"/>
          </a:xfrm>
        </p:grpSpPr>
        <p:sp>
          <p:nvSpPr>
            <p:cNvPr id="13" name="AutoShape 5"/>
            <p:cNvSpPr>
              <a:spLocks noChangeAspect="1" noChangeArrowheads="1"/>
            </p:cNvSpPr>
            <p:nvPr/>
          </p:nvSpPr>
          <p:spPr bwMode="auto">
            <a:xfrm>
              <a:off x="2233" y="2012"/>
              <a:ext cx="1238" cy="688"/>
            </a:xfrm>
            <a:prstGeom prst="roundRect">
              <a:avLst>
                <a:gd name="adj" fmla="val 7333"/>
              </a:avLst>
            </a:prstGeom>
            <a:gradFill rotWithShape="1">
              <a:gsLst>
                <a:gs pos="0">
                  <a:srgbClr val="F0F1E1"/>
                </a:gs>
                <a:gs pos="100000">
                  <a:srgbClr val="D5D69C"/>
                </a:gs>
              </a:gsLst>
              <a:lin ang="2700000" scaled="1"/>
            </a:gradFill>
            <a:ln w="9525" algn="ctr">
              <a:solidFill>
                <a:srgbClr val="808080"/>
              </a:solidFill>
              <a:round/>
              <a:headEnd/>
              <a:tailEnd/>
            </a:ln>
            <a:effectLst>
              <a:outerShdw dist="35921" dir="2700000" algn="ctr" rotWithShape="0">
                <a:srgbClr val="AFAFAF"/>
              </a:outerShdw>
            </a:effectLst>
          </p:spPr>
          <p:txBody>
            <a:bodyPr lIns="45720" anchor="ctr"/>
            <a:lstStyle/>
            <a:p>
              <a:pPr marL="231775" indent="-231775">
                <a:lnSpc>
                  <a:spcPct val="90000"/>
                </a:lnSpc>
                <a:spcBef>
                  <a:spcPct val="30000"/>
                </a:spcBef>
                <a:buSzPct val="85000"/>
                <a:defRPr/>
              </a:pPr>
              <a:endParaRPr lang="th-TH">
                <a:latin typeface="Arial Narrow" pitchFamily="34" charset="0"/>
                <a:cs typeface="Arial" charset="0"/>
              </a:endParaRPr>
            </a:p>
          </p:txBody>
        </p:sp>
        <p:sp>
          <p:nvSpPr>
            <p:cNvPr id="14" name="Text Box 6"/>
            <p:cNvSpPr txBox="1">
              <a:spLocks noChangeAspect="1" noChangeArrowheads="1"/>
            </p:cNvSpPr>
            <p:nvPr/>
          </p:nvSpPr>
          <p:spPr bwMode="auto">
            <a:xfrm>
              <a:off x="2246" y="1991"/>
              <a:ext cx="1222" cy="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lnSpc>
                  <a:spcPct val="90000"/>
                </a:lnSpc>
              </a:pPr>
              <a:r>
                <a:rPr lang="en-GB" altLang="pt-BR" sz="1600" dirty="0">
                  <a:solidFill>
                    <a:schemeClr val="accent6">
                      <a:lumMod val="90000"/>
                      <a:lumOff val="10000"/>
                    </a:schemeClr>
                  </a:solidFill>
                  <a:latin typeface="Arial Narrow" panose="020B0606020202030204" pitchFamily="34" charset="0"/>
                </a:rPr>
                <a:t>Relational Database Engine</a:t>
              </a:r>
              <a:endParaRPr lang="en-US" altLang="pt-BR" sz="1600" dirty="0">
                <a:solidFill>
                  <a:schemeClr val="accent6">
                    <a:lumMod val="90000"/>
                    <a:lumOff val="10000"/>
                  </a:schemeClr>
                </a:solidFill>
                <a:latin typeface="Arial Narrow" panose="020B0606020202030204" pitchFamily="34" charset="0"/>
              </a:endParaRPr>
            </a:p>
          </p:txBody>
        </p:sp>
        <p:sp>
          <p:nvSpPr>
            <p:cNvPr id="15" name="AutoShape 7"/>
            <p:cNvSpPr>
              <a:spLocks noChangeAspect="1" noChangeArrowheads="1"/>
            </p:cNvSpPr>
            <p:nvPr/>
          </p:nvSpPr>
          <p:spPr bwMode="auto">
            <a:xfrm>
              <a:off x="2335" y="2408"/>
              <a:ext cx="633" cy="208"/>
            </a:xfrm>
            <a:prstGeom prst="roundRect">
              <a:avLst>
                <a:gd name="adj" fmla="val 7333"/>
              </a:avLst>
            </a:prstGeom>
            <a:solidFill>
              <a:srgbClr val="DEE7F1"/>
            </a:solidFill>
            <a:ln w="9525" algn="ctr">
              <a:solidFill>
                <a:srgbClr val="808080"/>
              </a:solidFill>
              <a:round/>
              <a:headEnd/>
              <a:tailEnd/>
            </a:ln>
            <a:effectLst>
              <a:outerShdw dist="35921" dir="2700000" algn="ctr" rotWithShape="0">
                <a:srgbClr val="AFAFAF"/>
              </a:outerShdw>
            </a:effectLst>
          </p:spPr>
          <p:txBody>
            <a:bodyPr lIns="45720" anchor="ctr"/>
            <a:lstStyle/>
            <a:p>
              <a:pPr marL="231775" indent="-231775">
                <a:lnSpc>
                  <a:spcPct val="90000"/>
                </a:lnSpc>
                <a:spcBef>
                  <a:spcPct val="30000"/>
                </a:spcBef>
                <a:buSzPct val="85000"/>
                <a:defRPr/>
              </a:pPr>
              <a:endParaRPr lang="th-TH">
                <a:latin typeface="Arial Narrow" pitchFamily="34" charset="0"/>
                <a:cs typeface="Arial" charset="0"/>
              </a:endParaRPr>
            </a:p>
          </p:txBody>
        </p:sp>
        <p:sp>
          <p:nvSpPr>
            <p:cNvPr id="16" name="Text Box 8"/>
            <p:cNvSpPr txBox="1">
              <a:spLocks noChangeAspect="1" noChangeArrowheads="1"/>
            </p:cNvSpPr>
            <p:nvPr/>
          </p:nvSpPr>
          <p:spPr bwMode="auto">
            <a:xfrm>
              <a:off x="2318" y="2403"/>
              <a:ext cx="61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GB" altLang="pt-BR" sz="1600">
                  <a:solidFill>
                    <a:schemeClr val="tx2"/>
                  </a:solidFill>
                  <a:latin typeface="Arial Narrow" panose="020B0606020202030204" pitchFamily="34" charset="0"/>
                </a:rPr>
                <a:t>.NET CLR</a:t>
              </a:r>
              <a:endParaRPr lang="en-US" altLang="pt-BR" sz="1600">
                <a:solidFill>
                  <a:schemeClr val="tx2"/>
                </a:solidFill>
                <a:latin typeface="Arial Narrow" panose="020B0606020202030204" pitchFamily="34" charset="0"/>
              </a:endParaRPr>
            </a:p>
          </p:txBody>
        </p:sp>
        <p:pic>
          <p:nvPicPr>
            <p:cNvPr id="17" name="Picture 9" descr="Database01"/>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920" y="2466"/>
              <a:ext cx="456"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AutoShape 10"/>
            <p:cNvSpPr>
              <a:spLocks noChangeAspect="1" noChangeArrowheads="1"/>
            </p:cNvSpPr>
            <p:nvPr/>
          </p:nvSpPr>
          <p:spPr bwMode="auto">
            <a:xfrm>
              <a:off x="907" y="1214"/>
              <a:ext cx="1238" cy="688"/>
            </a:xfrm>
            <a:prstGeom prst="roundRect">
              <a:avLst>
                <a:gd name="adj" fmla="val 7333"/>
              </a:avLst>
            </a:prstGeom>
            <a:gradFill rotWithShape="1">
              <a:gsLst>
                <a:gs pos="0">
                  <a:srgbClr val="F0F1E1"/>
                </a:gs>
                <a:gs pos="100000">
                  <a:srgbClr val="D5D69C"/>
                </a:gs>
              </a:gsLst>
              <a:lin ang="2700000" scaled="1"/>
            </a:gradFill>
            <a:ln w="9525" algn="ctr">
              <a:solidFill>
                <a:srgbClr val="808080"/>
              </a:solidFill>
              <a:round/>
              <a:headEnd/>
              <a:tailEnd/>
            </a:ln>
            <a:effectLst>
              <a:outerShdw dist="35921" dir="2700000" algn="ctr" rotWithShape="0">
                <a:srgbClr val="AFAFAF"/>
              </a:outerShdw>
            </a:effectLst>
          </p:spPr>
          <p:txBody>
            <a:bodyPr lIns="45720" anchor="ctr"/>
            <a:lstStyle/>
            <a:p>
              <a:pPr marL="231775" indent="-231775">
                <a:lnSpc>
                  <a:spcPct val="90000"/>
                </a:lnSpc>
                <a:spcBef>
                  <a:spcPct val="30000"/>
                </a:spcBef>
                <a:buSzPct val="85000"/>
                <a:defRPr/>
              </a:pPr>
              <a:endParaRPr lang="th-TH">
                <a:latin typeface="Arial Narrow" pitchFamily="34" charset="0"/>
                <a:cs typeface="Arial" charset="0"/>
              </a:endParaRPr>
            </a:p>
          </p:txBody>
        </p:sp>
        <p:sp>
          <p:nvSpPr>
            <p:cNvPr id="19" name="Text Box 11"/>
            <p:cNvSpPr txBox="1">
              <a:spLocks noChangeAspect="1" noChangeArrowheads="1"/>
            </p:cNvSpPr>
            <p:nvPr/>
          </p:nvSpPr>
          <p:spPr bwMode="auto">
            <a:xfrm>
              <a:off x="1023" y="1229"/>
              <a:ext cx="947" cy="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lnSpc>
                  <a:spcPct val="90000"/>
                </a:lnSpc>
              </a:pPr>
              <a:r>
                <a:rPr lang="en-GB" altLang="pt-BR" sz="1600" dirty="0">
                  <a:solidFill>
                    <a:schemeClr val="accent6">
                      <a:lumMod val="90000"/>
                      <a:lumOff val="10000"/>
                    </a:schemeClr>
                  </a:solidFill>
                  <a:latin typeface="Arial Narrow" panose="020B0606020202030204" pitchFamily="34" charset="0"/>
                </a:rPr>
                <a:t>Analysis Services</a:t>
              </a:r>
              <a:endParaRPr lang="en-US" altLang="pt-BR" sz="1600" dirty="0">
                <a:solidFill>
                  <a:schemeClr val="accent6">
                    <a:lumMod val="90000"/>
                    <a:lumOff val="10000"/>
                  </a:schemeClr>
                </a:solidFill>
                <a:latin typeface="Arial Narrow" panose="020B0606020202030204" pitchFamily="34" charset="0"/>
              </a:endParaRPr>
            </a:p>
          </p:txBody>
        </p:sp>
        <p:pic>
          <p:nvPicPr>
            <p:cNvPr id="20" name="Picture 12" descr="Database01"/>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91" y="1501"/>
              <a:ext cx="456"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13" descr="ArbitraryElement0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19" y="1545"/>
              <a:ext cx="508" cy="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AutoShape 14"/>
            <p:cNvSpPr>
              <a:spLocks noChangeAspect="1" noChangeArrowheads="1"/>
            </p:cNvSpPr>
            <p:nvPr/>
          </p:nvSpPr>
          <p:spPr bwMode="auto">
            <a:xfrm>
              <a:off x="2230" y="3188"/>
              <a:ext cx="1238" cy="688"/>
            </a:xfrm>
            <a:prstGeom prst="roundRect">
              <a:avLst>
                <a:gd name="adj" fmla="val 7333"/>
              </a:avLst>
            </a:prstGeom>
            <a:gradFill rotWithShape="1">
              <a:gsLst>
                <a:gs pos="0">
                  <a:srgbClr val="F0F1E1"/>
                </a:gs>
                <a:gs pos="100000">
                  <a:srgbClr val="D5D69C"/>
                </a:gs>
              </a:gsLst>
              <a:lin ang="2700000" scaled="1"/>
            </a:gradFill>
            <a:ln w="9525" algn="ctr">
              <a:solidFill>
                <a:srgbClr val="808080"/>
              </a:solidFill>
              <a:round/>
              <a:headEnd/>
              <a:tailEnd/>
            </a:ln>
            <a:effectLst>
              <a:outerShdw dist="35921" dir="2700000" algn="ctr" rotWithShape="0">
                <a:srgbClr val="AFAFAF"/>
              </a:outerShdw>
            </a:effectLst>
          </p:spPr>
          <p:txBody>
            <a:bodyPr lIns="45720" anchor="ctr"/>
            <a:lstStyle/>
            <a:p>
              <a:pPr marL="231775" indent="-231775">
                <a:lnSpc>
                  <a:spcPct val="90000"/>
                </a:lnSpc>
                <a:spcBef>
                  <a:spcPct val="30000"/>
                </a:spcBef>
                <a:buSzPct val="85000"/>
                <a:defRPr/>
              </a:pPr>
              <a:endParaRPr lang="th-TH">
                <a:latin typeface="Arial Narrow" pitchFamily="34" charset="0"/>
                <a:cs typeface="Arial" charset="0"/>
              </a:endParaRPr>
            </a:p>
          </p:txBody>
        </p:sp>
        <p:pic>
          <p:nvPicPr>
            <p:cNvPr id="23" name="Picture 15" descr="Internet0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351" y="3361"/>
              <a:ext cx="459" cy="4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Picture 16" descr="Database01"/>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932" y="3445"/>
              <a:ext cx="444" cy="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Text Box 17"/>
            <p:cNvSpPr txBox="1">
              <a:spLocks noChangeAspect="1" noChangeArrowheads="1"/>
            </p:cNvSpPr>
            <p:nvPr/>
          </p:nvSpPr>
          <p:spPr bwMode="auto">
            <a:xfrm>
              <a:off x="2208" y="3168"/>
              <a:ext cx="1464" cy="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lnSpc>
                  <a:spcPct val="90000"/>
                </a:lnSpc>
              </a:pPr>
              <a:r>
                <a:rPr lang="en-GB" altLang="pt-BR" sz="1600" dirty="0">
                  <a:solidFill>
                    <a:schemeClr val="accent6">
                      <a:lumMod val="90000"/>
                      <a:lumOff val="10000"/>
                    </a:schemeClr>
                  </a:solidFill>
                  <a:latin typeface="Arial Narrow" panose="020B0606020202030204" pitchFamily="34" charset="0"/>
                </a:rPr>
                <a:t>Native HTTP Support</a:t>
              </a:r>
              <a:endParaRPr lang="en-US" altLang="pt-BR" sz="1600" dirty="0">
                <a:solidFill>
                  <a:schemeClr val="accent6">
                    <a:lumMod val="90000"/>
                    <a:lumOff val="10000"/>
                  </a:schemeClr>
                </a:solidFill>
                <a:latin typeface="Arial Narrow" panose="020B0606020202030204" pitchFamily="34" charset="0"/>
              </a:endParaRPr>
            </a:p>
          </p:txBody>
        </p:sp>
        <p:sp>
          <p:nvSpPr>
            <p:cNvPr id="26" name="AutoShape 18"/>
            <p:cNvSpPr>
              <a:spLocks noChangeAspect="1" noChangeArrowheads="1"/>
            </p:cNvSpPr>
            <p:nvPr/>
          </p:nvSpPr>
          <p:spPr bwMode="auto">
            <a:xfrm>
              <a:off x="3590" y="2872"/>
              <a:ext cx="1238" cy="688"/>
            </a:xfrm>
            <a:prstGeom prst="roundRect">
              <a:avLst>
                <a:gd name="adj" fmla="val 7333"/>
              </a:avLst>
            </a:prstGeom>
            <a:gradFill rotWithShape="1">
              <a:gsLst>
                <a:gs pos="0">
                  <a:srgbClr val="F0F1E1"/>
                </a:gs>
                <a:gs pos="100000">
                  <a:srgbClr val="D5D69C"/>
                </a:gs>
              </a:gsLst>
              <a:lin ang="2700000" scaled="1"/>
            </a:gradFill>
            <a:ln w="9525" algn="ctr">
              <a:solidFill>
                <a:srgbClr val="808080"/>
              </a:solidFill>
              <a:round/>
              <a:headEnd/>
              <a:tailEnd/>
            </a:ln>
            <a:effectLst>
              <a:outerShdw dist="35921" dir="2700000" algn="ctr" rotWithShape="0">
                <a:srgbClr val="AFAFAF"/>
              </a:outerShdw>
            </a:effectLst>
          </p:spPr>
          <p:txBody>
            <a:bodyPr lIns="45720" anchor="ctr"/>
            <a:lstStyle/>
            <a:p>
              <a:pPr marL="231775" indent="-231775">
                <a:lnSpc>
                  <a:spcPct val="90000"/>
                </a:lnSpc>
                <a:spcBef>
                  <a:spcPct val="30000"/>
                </a:spcBef>
                <a:buSzPct val="85000"/>
                <a:defRPr/>
              </a:pPr>
              <a:endParaRPr lang="th-TH">
                <a:latin typeface="Arial Narrow" pitchFamily="34" charset="0"/>
                <a:cs typeface="Arial" charset="0"/>
              </a:endParaRPr>
            </a:p>
          </p:txBody>
        </p:sp>
        <p:sp>
          <p:nvSpPr>
            <p:cNvPr id="27" name="Text Box 19"/>
            <p:cNvSpPr txBox="1">
              <a:spLocks noChangeAspect="1" noChangeArrowheads="1"/>
            </p:cNvSpPr>
            <p:nvPr/>
          </p:nvSpPr>
          <p:spPr bwMode="auto">
            <a:xfrm>
              <a:off x="3777" y="2882"/>
              <a:ext cx="811" cy="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lnSpc>
                  <a:spcPct val="90000"/>
                </a:lnSpc>
              </a:pPr>
              <a:r>
                <a:rPr lang="en-GB" altLang="pt-BR" sz="1600" dirty="0">
                  <a:solidFill>
                    <a:schemeClr val="accent6">
                      <a:lumMod val="90000"/>
                      <a:lumOff val="10000"/>
                    </a:schemeClr>
                  </a:solidFill>
                  <a:latin typeface="Arial Narrow" panose="020B0606020202030204" pitchFamily="34" charset="0"/>
                </a:rPr>
                <a:t>Service Broker</a:t>
              </a:r>
              <a:endParaRPr lang="en-US" altLang="pt-BR" sz="1600" dirty="0">
                <a:solidFill>
                  <a:schemeClr val="accent6">
                    <a:lumMod val="90000"/>
                    <a:lumOff val="10000"/>
                  </a:schemeClr>
                </a:solidFill>
                <a:latin typeface="Arial Narrow" panose="020B0606020202030204" pitchFamily="34" charset="0"/>
              </a:endParaRPr>
            </a:p>
          </p:txBody>
        </p:sp>
        <p:grpSp>
          <p:nvGrpSpPr>
            <p:cNvPr id="28" name="Group 20"/>
            <p:cNvGrpSpPr>
              <a:grpSpLocks noChangeAspect="1"/>
            </p:cNvGrpSpPr>
            <p:nvPr/>
          </p:nvGrpSpPr>
          <p:grpSpPr bwMode="auto">
            <a:xfrm>
              <a:off x="3851" y="3095"/>
              <a:ext cx="725" cy="410"/>
              <a:chOff x="3360" y="2792"/>
              <a:chExt cx="824" cy="467"/>
            </a:xfrm>
          </p:grpSpPr>
          <p:sp>
            <p:nvSpPr>
              <p:cNvPr id="55" name="AutoShape 21"/>
              <p:cNvSpPr>
                <a:spLocks noChangeAspect="1" noChangeArrowheads="1"/>
              </p:cNvSpPr>
              <p:nvPr/>
            </p:nvSpPr>
            <p:spPr bwMode="auto">
              <a:xfrm>
                <a:off x="3405" y="2824"/>
                <a:ext cx="737" cy="379"/>
              </a:xfrm>
              <a:prstGeom prst="roundRect">
                <a:avLst>
                  <a:gd name="adj" fmla="val 2931"/>
                </a:avLst>
              </a:prstGeom>
              <a:gradFill rotWithShape="1">
                <a:gsLst>
                  <a:gs pos="0">
                    <a:srgbClr val="FFFFFF"/>
                  </a:gs>
                  <a:gs pos="100000">
                    <a:srgbClr val="EEEFD7"/>
                  </a:gs>
                </a:gsLst>
                <a:lin ang="5400000" scaled="1"/>
              </a:gradFill>
              <a:ln w="6350" algn="ctr">
                <a:solidFill>
                  <a:srgbClr val="4D4D4D"/>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pt-BR" altLang="pt-BR"/>
              </a:p>
            </p:txBody>
          </p:sp>
          <p:pic>
            <p:nvPicPr>
              <p:cNvPr id="56" name="Picture 22" descr="Mail_Back01"/>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723" y="2792"/>
                <a:ext cx="461"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 name="Picture 23" descr="Mail_Back0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542" y="2860"/>
                <a:ext cx="461" cy="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 name="Picture 24" descr="Mail_Back0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360" y="2928"/>
                <a:ext cx="461" cy="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9" name="AutoShape 25"/>
            <p:cNvSpPr>
              <a:spLocks noChangeAspect="1" noChangeArrowheads="1"/>
            </p:cNvSpPr>
            <p:nvPr/>
          </p:nvSpPr>
          <p:spPr bwMode="auto">
            <a:xfrm>
              <a:off x="907" y="2869"/>
              <a:ext cx="1238" cy="688"/>
            </a:xfrm>
            <a:prstGeom prst="roundRect">
              <a:avLst>
                <a:gd name="adj" fmla="val 7333"/>
              </a:avLst>
            </a:prstGeom>
            <a:gradFill rotWithShape="1">
              <a:gsLst>
                <a:gs pos="0">
                  <a:srgbClr val="F0F1E1"/>
                </a:gs>
                <a:gs pos="100000">
                  <a:srgbClr val="D5D69C"/>
                </a:gs>
              </a:gsLst>
              <a:lin ang="2700000" scaled="1"/>
            </a:gradFill>
            <a:ln w="9525" algn="ctr">
              <a:solidFill>
                <a:srgbClr val="808080"/>
              </a:solidFill>
              <a:round/>
              <a:headEnd/>
              <a:tailEnd/>
            </a:ln>
            <a:effectLst>
              <a:outerShdw dist="35921" dir="2700000" algn="ctr" rotWithShape="0">
                <a:srgbClr val="AFAFAF"/>
              </a:outerShdw>
            </a:effectLst>
          </p:spPr>
          <p:txBody>
            <a:bodyPr lIns="45720" anchor="ctr"/>
            <a:lstStyle/>
            <a:p>
              <a:pPr marL="231775" indent="-231775">
                <a:lnSpc>
                  <a:spcPct val="90000"/>
                </a:lnSpc>
                <a:spcBef>
                  <a:spcPct val="30000"/>
                </a:spcBef>
                <a:buSzPct val="85000"/>
                <a:defRPr/>
              </a:pPr>
              <a:endParaRPr lang="th-TH">
                <a:latin typeface="Arial Narrow" pitchFamily="34" charset="0"/>
                <a:cs typeface="Arial" charset="0"/>
              </a:endParaRPr>
            </a:p>
          </p:txBody>
        </p:sp>
        <p:sp>
          <p:nvSpPr>
            <p:cNvPr id="30" name="Text Box 26"/>
            <p:cNvSpPr txBox="1">
              <a:spLocks noChangeAspect="1" noChangeArrowheads="1"/>
            </p:cNvSpPr>
            <p:nvPr/>
          </p:nvSpPr>
          <p:spPr bwMode="auto">
            <a:xfrm>
              <a:off x="1164" y="2892"/>
              <a:ext cx="638" cy="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lnSpc>
                  <a:spcPct val="90000"/>
                </a:lnSpc>
              </a:pPr>
              <a:r>
                <a:rPr lang="en-GB" altLang="pt-BR" sz="1600" dirty="0">
                  <a:solidFill>
                    <a:schemeClr val="accent6">
                      <a:lumMod val="90000"/>
                      <a:lumOff val="10000"/>
                    </a:schemeClr>
                  </a:solidFill>
                  <a:latin typeface="Arial Narrow" panose="020B0606020202030204" pitchFamily="34" charset="0"/>
                </a:rPr>
                <a:t>Replication</a:t>
              </a:r>
              <a:endParaRPr lang="en-US" altLang="pt-BR" sz="1600" dirty="0">
                <a:solidFill>
                  <a:schemeClr val="accent6">
                    <a:lumMod val="90000"/>
                    <a:lumOff val="10000"/>
                  </a:schemeClr>
                </a:solidFill>
                <a:latin typeface="Arial Narrow" panose="020B0606020202030204" pitchFamily="34" charset="0"/>
              </a:endParaRPr>
            </a:p>
          </p:txBody>
        </p:sp>
        <p:pic>
          <p:nvPicPr>
            <p:cNvPr id="31" name="Picture 27" descr="Database01"/>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80" y="3110"/>
              <a:ext cx="456"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 name="Picture 28" descr="Database01"/>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722" y="3110"/>
              <a:ext cx="456"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3" name="Group 29"/>
            <p:cNvGrpSpPr>
              <a:grpSpLocks/>
            </p:cNvGrpSpPr>
            <p:nvPr/>
          </p:nvGrpSpPr>
          <p:grpSpPr bwMode="auto">
            <a:xfrm>
              <a:off x="1374" y="3141"/>
              <a:ext cx="305" cy="293"/>
              <a:chOff x="1728" y="3264"/>
              <a:chExt cx="576" cy="555"/>
            </a:xfrm>
          </p:grpSpPr>
          <p:sp>
            <p:nvSpPr>
              <p:cNvPr id="53" name="AutoShape 30"/>
              <p:cNvSpPr>
                <a:spLocks noChangeAspect="1" noChangeArrowheads="1" noTextEdit="1"/>
              </p:cNvSpPr>
              <p:nvPr/>
            </p:nvSpPr>
            <p:spPr bwMode="auto">
              <a:xfrm>
                <a:off x="1728" y="3264"/>
                <a:ext cx="576" cy="5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pt-BR"/>
              </a:p>
            </p:txBody>
          </p:sp>
          <p:sp>
            <p:nvSpPr>
              <p:cNvPr id="54" name="Freeform 31"/>
              <p:cNvSpPr>
                <a:spLocks/>
              </p:cNvSpPr>
              <p:nvPr/>
            </p:nvSpPr>
            <p:spPr bwMode="auto">
              <a:xfrm>
                <a:off x="1728" y="3264"/>
                <a:ext cx="576" cy="555"/>
              </a:xfrm>
              <a:custGeom>
                <a:avLst/>
                <a:gdLst>
                  <a:gd name="T0" fmla="*/ 1 w 2209"/>
                  <a:gd name="T1" fmla="*/ 62 h 2130"/>
                  <a:gd name="T2" fmla="*/ 3 w 2209"/>
                  <a:gd name="T3" fmla="*/ 53 h 2130"/>
                  <a:gd name="T4" fmla="*/ 6 w 2209"/>
                  <a:gd name="T5" fmla="*/ 44 h 2130"/>
                  <a:gd name="T6" fmla="*/ 11 w 2209"/>
                  <a:gd name="T7" fmla="*/ 35 h 2130"/>
                  <a:gd name="T8" fmla="*/ 8 w 2209"/>
                  <a:gd name="T9" fmla="*/ 28 h 2130"/>
                  <a:gd name="T10" fmla="*/ 17 w 2209"/>
                  <a:gd name="T11" fmla="*/ 20 h 2130"/>
                  <a:gd name="T12" fmla="*/ 27 w 2209"/>
                  <a:gd name="T13" fmla="*/ 13 h 2130"/>
                  <a:gd name="T14" fmla="*/ 40 w 2209"/>
                  <a:gd name="T15" fmla="*/ 7 h 2130"/>
                  <a:gd name="T16" fmla="*/ 53 w 2209"/>
                  <a:gd name="T17" fmla="*/ 3 h 2130"/>
                  <a:gd name="T18" fmla="*/ 48 w 2209"/>
                  <a:gd name="T19" fmla="*/ 11 h 2130"/>
                  <a:gd name="T20" fmla="*/ 40 w 2209"/>
                  <a:gd name="T21" fmla="*/ 27 h 2130"/>
                  <a:gd name="T22" fmla="*/ 33 w 2209"/>
                  <a:gd name="T23" fmla="*/ 43 h 2130"/>
                  <a:gd name="T24" fmla="*/ 26 w 2209"/>
                  <a:gd name="T25" fmla="*/ 43 h 2130"/>
                  <a:gd name="T26" fmla="*/ 20 w 2209"/>
                  <a:gd name="T27" fmla="*/ 55 h 2130"/>
                  <a:gd name="T28" fmla="*/ 18 w 2209"/>
                  <a:gd name="T29" fmla="*/ 67 h 2130"/>
                  <a:gd name="T30" fmla="*/ 18 w 2209"/>
                  <a:gd name="T31" fmla="*/ 81 h 2130"/>
                  <a:gd name="T32" fmla="*/ 21 w 2209"/>
                  <a:gd name="T33" fmla="*/ 93 h 2130"/>
                  <a:gd name="T34" fmla="*/ 28 w 2209"/>
                  <a:gd name="T35" fmla="*/ 104 h 2130"/>
                  <a:gd name="T36" fmla="*/ 36 w 2209"/>
                  <a:gd name="T37" fmla="*/ 114 h 2130"/>
                  <a:gd name="T38" fmla="*/ 47 w 2209"/>
                  <a:gd name="T39" fmla="*/ 122 h 2130"/>
                  <a:gd name="T40" fmla="*/ 61 w 2209"/>
                  <a:gd name="T41" fmla="*/ 127 h 2130"/>
                  <a:gd name="T42" fmla="*/ 77 w 2209"/>
                  <a:gd name="T43" fmla="*/ 129 h 2130"/>
                  <a:gd name="T44" fmla="*/ 101 w 2209"/>
                  <a:gd name="T45" fmla="*/ 126 h 2130"/>
                  <a:gd name="T46" fmla="*/ 118 w 2209"/>
                  <a:gd name="T47" fmla="*/ 115 h 2130"/>
                  <a:gd name="T48" fmla="*/ 130 w 2209"/>
                  <a:gd name="T49" fmla="*/ 99 h 2130"/>
                  <a:gd name="T50" fmla="*/ 137 w 2209"/>
                  <a:gd name="T51" fmla="*/ 81 h 2130"/>
                  <a:gd name="T52" fmla="*/ 137 w 2209"/>
                  <a:gd name="T53" fmla="*/ 60 h 2130"/>
                  <a:gd name="T54" fmla="*/ 131 w 2209"/>
                  <a:gd name="T55" fmla="*/ 41 h 2130"/>
                  <a:gd name="T56" fmla="*/ 120 w 2209"/>
                  <a:gd name="T57" fmla="*/ 23 h 2130"/>
                  <a:gd name="T58" fmla="*/ 102 w 2209"/>
                  <a:gd name="T59" fmla="*/ 9 h 2130"/>
                  <a:gd name="T60" fmla="*/ 79 w 2209"/>
                  <a:gd name="T61" fmla="*/ 1 h 2130"/>
                  <a:gd name="T62" fmla="*/ 86 w 2209"/>
                  <a:gd name="T63" fmla="*/ 1 h 2130"/>
                  <a:gd name="T64" fmla="*/ 100 w 2209"/>
                  <a:gd name="T65" fmla="*/ 4 h 2130"/>
                  <a:gd name="T66" fmla="*/ 112 w 2209"/>
                  <a:gd name="T67" fmla="*/ 10 h 2130"/>
                  <a:gd name="T68" fmla="*/ 123 w 2209"/>
                  <a:gd name="T69" fmla="*/ 16 h 2130"/>
                  <a:gd name="T70" fmla="*/ 132 w 2209"/>
                  <a:gd name="T71" fmla="*/ 25 h 2130"/>
                  <a:gd name="T72" fmla="*/ 139 w 2209"/>
                  <a:gd name="T73" fmla="*/ 35 h 2130"/>
                  <a:gd name="T74" fmla="*/ 145 w 2209"/>
                  <a:gd name="T75" fmla="*/ 46 h 2130"/>
                  <a:gd name="T76" fmla="*/ 149 w 2209"/>
                  <a:gd name="T77" fmla="*/ 58 h 2130"/>
                  <a:gd name="T78" fmla="*/ 150 w 2209"/>
                  <a:gd name="T79" fmla="*/ 70 h 2130"/>
                  <a:gd name="T80" fmla="*/ 149 w 2209"/>
                  <a:gd name="T81" fmla="*/ 84 h 2130"/>
                  <a:gd name="T82" fmla="*/ 146 w 2209"/>
                  <a:gd name="T83" fmla="*/ 97 h 2130"/>
                  <a:gd name="T84" fmla="*/ 141 w 2209"/>
                  <a:gd name="T85" fmla="*/ 108 h 2130"/>
                  <a:gd name="T86" fmla="*/ 134 w 2209"/>
                  <a:gd name="T87" fmla="*/ 118 h 2130"/>
                  <a:gd name="T88" fmla="*/ 125 w 2209"/>
                  <a:gd name="T89" fmla="*/ 127 h 2130"/>
                  <a:gd name="T90" fmla="*/ 116 w 2209"/>
                  <a:gd name="T91" fmla="*/ 134 h 2130"/>
                  <a:gd name="T92" fmla="*/ 104 w 2209"/>
                  <a:gd name="T93" fmla="*/ 140 h 2130"/>
                  <a:gd name="T94" fmla="*/ 92 w 2209"/>
                  <a:gd name="T95" fmla="*/ 143 h 2130"/>
                  <a:gd name="T96" fmla="*/ 79 w 2209"/>
                  <a:gd name="T97" fmla="*/ 145 h 2130"/>
                  <a:gd name="T98" fmla="*/ 66 w 2209"/>
                  <a:gd name="T99" fmla="*/ 144 h 2130"/>
                  <a:gd name="T100" fmla="*/ 50 w 2209"/>
                  <a:gd name="T101" fmla="*/ 140 h 2130"/>
                  <a:gd name="T102" fmla="*/ 38 w 2209"/>
                  <a:gd name="T103" fmla="*/ 135 h 2130"/>
                  <a:gd name="T104" fmla="*/ 28 w 2209"/>
                  <a:gd name="T105" fmla="*/ 129 h 2130"/>
                  <a:gd name="T106" fmla="*/ 19 w 2209"/>
                  <a:gd name="T107" fmla="*/ 120 h 2130"/>
                  <a:gd name="T108" fmla="*/ 11 w 2209"/>
                  <a:gd name="T109" fmla="*/ 111 h 2130"/>
                  <a:gd name="T110" fmla="*/ 5 w 2209"/>
                  <a:gd name="T111" fmla="*/ 100 h 2130"/>
                  <a:gd name="T112" fmla="*/ 2 w 2209"/>
                  <a:gd name="T113" fmla="*/ 87 h 2130"/>
                  <a:gd name="T114" fmla="*/ 0 w 2209"/>
                  <a:gd name="T115" fmla="*/ 73 h 213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2209"/>
                  <a:gd name="T175" fmla="*/ 0 h 2130"/>
                  <a:gd name="T176" fmla="*/ 2209 w 2209"/>
                  <a:gd name="T177" fmla="*/ 2130 h 213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2209" h="2130">
                    <a:moveTo>
                      <a:pt x="0" y="1050"/>
                    </a:moveTo>
                    <a:lnTo>
                      <a:pt x="1" y="1010"/>
                    </a:lnTo>
                    <a:lnTo>
                      <a:pt x="2" y="990"/>
                    </a:lnTo>
                    <a:lnTo>
                      <a:pt x="3" y="970"/>
                    </a:lnTo>
                    <a:lnTo>
                      <a:pt x="5" y="951"/>
                    </a:lnTo>
                    <a:lnTo>
                      <a:pt x="7" y="931"/>
                    </a:lnTo>
                    <a:lnTo>
                      <a:pt x="10" y="911"/>
                    </a:lnTo>
                    <a:lnTo>
                      <a:pt x="13" y="892"/>
                    </a:lnTo>
                    <a:lnTo>
                      <a:pt x="16" y="873"/>
                    </a:lnTo>
                    <a:lnTo>
                      <a:pt x="20" y="854"/>
                    </a:lnTo>
                    <a:lnTo>
                      <a:pt x="24" y="835"/>
                    </a:lnTo>
                    <a:lnTo>
                      <a:pt x="29" y="816"/>
                    </a:lnTo>
                    <a:lnTo>
                      <a:pt x="34" y="797"/>
                    </a:lnTo>
                    <a:lnTo>
                      <a:pt x="39" y="779"/>
                    </a:lnTo>
                    <a:lnTo>
                      <a:pt x="44" y="760"/>
                    </a:lnTo>
                    <a:lnTo>
                      <a:pt x="50" y="742"/>
                    </a:lnTo>
                    <a:lnTo>
                      <a:pt x="56" y="724"/>
                    </a:lnTo>
                    <a:lnTo>
                      <a:pt x="63" y="706"/>
                    </a:lnTo>
                    <a:lnTo>
                      <a:pt x="70" y="688"/>
                    </a:lnTo>
                    <a:lnTo>
                      <a:pt x="77" y="670"/>
                    </a:lnTo>
                    <a:lnTo>
                      <a:pt x="85" y="653"/>
                    </a:lnTo>
                    <a:lnTo>
                      <a:pt x="93" y="636"/>
                    </a:lnTo>
                    <a:lnTo>
                      <a:pt x="109" y="601"/>
                    </a:lnTo>
                    <a:lnTo>
                      <a:pt x="118" y="585"/>
                    </a:lnTo>
                    <a:lnTo>
                      <a:pt x="127" y="568"/>
                    </a:lnTo>
                    <a:lnTo>
                      <a:pt x="137" y="551"/>
                    </a:lnTo>
                    <a:lnTo>
                      <a:pt x="147" y="535"/>
                    </a:lnTo>
                    <a:lnTo>
                      <a:pt x="157" y="519"/>
                    </a:lnTo>
                    <a:lnTo>
                      <a:pt x="167" y="503"/>
                    </a:lnTo>
                    <a:lnTo>
                      <a:pt x="189" y="472"/>
                    </a:lnTo>
                    <a:lnTo>
                      <a:pt x="148" y="450"/>
                    </a:lnTo>
                    <a:lnTo>
                      <a:pt x="119" y="434"/>
                    </a:lnTo>
                    <a:lnTo>
                      <a:pt x="109" y="428"/>
                    </a:lnTo>
                    <a:lnTo>
                      <a:pt x="106" y="426"/>
                    </a:lnTo>
                    <a:lnTo>
                      <a:pt x="122" y="408"/>
                    </a:lnTo>
                    <a:lnTo>
                      <a:pt x="139" y="389"/>
                    </a:lnTo>
                    <a:lnTo>
                      <a:pt x="156" y="371"/>
                    </a:lnTo>
                    <a:lnTo>
                      <a:pt x="174" y="354"/>
                    </a:lnTo>
                    <a:lnTo>
                      <a:pt x="193" y="337"/>
                    </a:lnTo>
                    <a:lnTo>
                      <a:pt x="212" y="320"/>
                    </a:lnTo>
                    <a:lnTo>
                      <a:pt x="232" y="304"/>
                    </a:lnTo>
                    <a:lnTo>
                      <a:pt x="252" y="288"/>
                    </a:lnTo>
                    <a:lnTo>
                      <a:pt x="273" y="273"/>
                    </a:lnTo>
                    <a:lnTo>
                      <a:pt x="294" y="258"/>
                    </a:lnTo>
                    <a:lnTo>
                      <a:pt x="315" y="243"/>
                    </a:lnTo>
                    <a:lnTo>
                      <a:pt x="337" y="229"/>
                    </a:lnTo>
                    <a:lnTo>
                      <a:pt x="359" y="216"/>
                    </a:lnTo>
                    <a:lnTo>
                      <a:pt x="381" y="202"/>
                    </a:lnTo>
                    <a:lnTo>
                      <a:pt x="404" y="190"/>
                    </a:lnTo>
                    <a:lnTo>
                      <a:pt x="427" y="177"/>
                    </a:lnTo>
                    <a:lnTo>
                      <a:pt x="450" y="166"/>
                    </a:lnTo>
                    <a:lnTo>
                      <a:pt x="473" y="154"/>
                    </a:lnTo>
                    <a:lnTo>
                      <a:pt x="497" y="143"/>
                    </a:lnTo>
                    <a:lnTo>
                      <a:pt x="520" y="133"/>
                    </a:lnTo>
                    <a:lnTo>
                      <a:pt x="567" y="113"/>
                    </a:lnTo>
                    <a:lnTo>
                      <a:pt x="591" y="104"/>
                    </a:lnTo>
                    <a:lnTo>
                      <a:pt x="614" y="96"/>
                    </a:lnTo>
                    <a:lnTo>
                      <a:pt x="637" y="88"/>
                    </a:lnTo>
                    <a:lnTo>
                      <a:pt x="661" y="80"/>
                    </a:lnTo>
                    <a:lnTo>
                      <a:pt x="707" y="67"/>
                    </a:lnTo>
                    <a:lnTo>
                      <a:pt x="729" y="61"/>
                    </a:lnTo>
                    <a:lnTo>
                      <a:pt x="752" y="56"/>
                    </a:lnTo>
                    <a:lnTo>
                      <a:pt x="774" y="51"/>
                    </a:lnTo>
                    <a:lnTo>
                      <a:pt x="796" y="46"/>
                    </a:lnTo>
                    <a:lnTo>
                      <a:pt x="787" y="57"/>
                    </a:lnTo>
                    <a:lnTo>
                      <a:pt x="777" y="69"/>
                    </a:lnTo>
                    <a:lnTo>
                      <a:pt x="759" y="92"/>
                    </a:lnTo>
                    <a:lnTo>
                      <a:pt x="741" y="116"/>
                    </a:lnTo>
                    <a:lnTo>
                      <a:pt x="724" y="140"/>
                    </a:lnTo>
                    <a:lnTo>
                      <a:pt x="708" y="165"/>
                    </a:lnTo>
                    <a:lnTo>
                      <a:pt x="692" y="190"/>
                    </a:lnTo>
                    <a:lnTo>
                      <a:pt x="677" y="215"/>
                    </a:lnTo>
                    <a:lnTo>
                      <a:pt x="662" y="241"/>
                    </a:lnTo>
                    <a:lnTo>
                      <a:pt x="648" y="267"/>
                    </a:lnTo>
                    <a:lnTo>
                      <a:pt x="634" y="292"/>
                    </a:lnTo>
                    <a:lnTo>
                      <a:pt x="609" y="343"/>
                    </a:lnTo>
                    <a:lnTo>
                      <a:pt x="586" y="392"/>
                    </a:lnTo>
                    <a:lnTo>
                      <a:pt x="575" y="416"/>
                    </a:lnTo>
                    <a:lnTo>
                      <a:pt x="565" y="439"/>
                    </a:lnTo>
                    <a:lnTo>
                      <a:pt x="547" y="484"/>
                    </a:lnTo>
                    <a:lnTo>
                      <a:pt x="531" y="525"/>
                    </a:lnTo>
                    <a:lnTo>
                      <a:pt x="518" y="562"/>
                    </a:lnTo>
                    <a:lnTo>
                      <a:pt x="507" y="593"/>
                    </a:lnTo>
                    <a:lnTo>
                      <a:pt x="492" y="639"/>
                    </a:lnTo>
                    <a:lnTo>
                      <a:pt x="487" y="655"/>
                    </a:lnTo>
                    <a:lnTo>
                      <a:pt x="484" y="653"/>
                    </a:lnTo>
                    <a:lnTo>
                      <a:pt x="474" y="647"/>
                    </a:lnTo>
                    <a:lnTo>
                      <a:pt x="444" y="630"/>
                    </a:lnTo>
                    <a:lnTo>
                      <a:pt x="414" y="614"/>
                    </a:lnTo>
                    <a:lnTo>
                      <a:pt x="400" y="606"/>
                    </a:lnTo>
                    <a:lnTo>
                      <a:pt x="384" y="630"/>
                    </a:lnTo>
                    <a:lnTo>
                      <a:pt x="369" y="654"/>
                    </a:lnTo>
                    <a:lnTo>
                      <a:pt x="355" y="678"/>
                    </a:lnTo>
                    <a:lnTo>
                      <a:pt x="342" y="703"/>
                    </a:lnTo>
                    <a:lnTo>
                      <a:pt x="330" y="728"/>
                    </a:lnTo>
                    <a:lnTo>
                      <a:pt x="319" y="754"/>
                    </a:lnTo>
                    <a:lnTo>
                      <a:pt x="309" y="780"/>
                    </a:lnTo>
                    <a:lnTo>
                      <a:pt x="299" y="806"/>
                    </a:lnTo>
                    <a:lnTo>
                      <a:pt x="291" y="832"/>
                    </a:lnTo>
                    <a:lnTo>
                      <a:pt x="284" y="858"/>
                    </a:lnTo>
                    <a:lnTo>
                      <a:pt x="277" y="885"/>
                    </a:lnTo>
                    <a:lnTo>
                      <a:pt x="272" y="912"/>
                    </a:lnTo>
                    <a:lnTo>
                      <a:pt x="267" y="939"/>
                    </a:lnTo>
                    <a:lnTo>
                      <a:pt x="264" y="966"/>
                    </a:lnTo>
                    <a:lnTo>
                      <a:pt x="261" y="993"/>
                    </a:lnTo>
                    <a:lnTo>
                      <a:pt x="259" y="1020"/>
                    </a:lnTo>
                    <a:lnTo>
                      <a:pt x="258" y="1047"/>
                    </a:lnTo>
                    <a:lnTo>
                      <a:pt x="258" y="1076"/>
                    </a:lnTo>
                    <a:lnTo>
                      <a:pt x="259" y="1103"/>
                    </a:lnTo>
                    <a:lnTo>
                      <a:pt x="261" y="1130"/>
                    </a:lnTo>
                    <a:lnTo>
                      <a:pt x="263" y="1157"/>
                    </a:lnTo>
                    <a:lnTo>
                      <a:pt x="267" y="1184"/>
                    </a:lnTo>
                    <a:lnTo>
                      <a:pt x="271" y="1211"/>
                    </a:lnTo>
                    <a:lnTo>
                      <a:pt x="277" y="1238"/>
                    </a:lnTo>
                    <a:lnTo>
                      <a:pt x="283" y="1264"/>
                    </a:lnTo>
                    <a:lnTo>
                      <a:pt x="290" y="1291"/>
                    </a:lnTo>
                    <a:lnTo>
                      <a:pt x="297" y="1317"/>
                    </a:lnTo>
                    <a:lnTo>
                      <a:pt x="306" y="1343"/>
                    </a:lnTo>
                    <a:lnTo>
                      <a:pt x="315" y="1369"/>
                    </a:lnTo>
                    <a:lnTo>
                      <a:pt x="326" y="1394"/>
                    </a:lnTo>
                    <a:lnTo>
                      <a:pt x="337" y="1419"/>
                    </a:lnTo>
                    <a:lnTo>
                      <a:pt x="349" y="1444"/>
                    </a:lnTo>
                    <a:lnTo>
                      <a:pt x="362" y="1468"/>
                    </a:lnTo>
                    <a:lnTo>
                      <a:pt x="375" y="1492"/>
                    </a:lnTo>
                    <a:lnTo>
                      <a:pt x="390" y="1516"/>
                    </a:lnTo>
                    <a:lnTo>
                      <a:pt x="405" y="1539"/>
                    </a:lnTo>
                    <a:lnTo>
                      <a:pt x="421" y="1562"/>
                    </a:lnTo>
                    <a:lnTo>
                      <a:pt x="437" y="1584"/>
                    </a:lnTo>
                    <a:lnTo>
                      <a:pt x="455" y="1605"/>
                    </a:lnTo>
                    <a:lnTo>
                      <a:pt x="473" y="1627"/>
                    </a:lnTo>
                    <a:lnTo>
                      <a:pt x="492" y="1647"/>
                    </a:lnTo>
                    <a:lnTo>
                      <a:pt x="512" y="1667"/>
                    </a:lnTo>
                    <a:lnTo>
                      <a:pt x="533" y="1686"/>
                    </a:lnTo>
                    <a:lnTo>
                      <a:pt x="554" y="1705"/>
                    </a:lnTo>
                    <a:lnTo>
                      <a:pt x="576" y="1723"/>
                    </a:lnTo>
                    <a:lnTo>
                      <a:pt x="599" y="1741"/>
                    </a:lnTo>
                    <a:lnTo>
                      <a:pt x="622" y="1757"/>
                    </a:lnTo>
                    <a:lnTo>
                      <a:pt x="647" y="1773"/>
                    </a:lnTo>
                    <a:lnTo>
                      <a:pt x="672" y="1788"/>
                    </a:lnTo>
                    <a:lnTo>
                      <a:pt x="697" y="1802"/>
                    </a:lnTo>
                    <a:lnTo>
                      <a:pt x="724" y="1816"/>
                    </a:lnTo>
                    <a:lnTo>
                      <a:pt x="751" y="1829"/>
                    </a:lnTo>
                    <a:lnTo>
                      <a:pt x="779" y="1840"/>
                    </a:lnTo>
                    <a:lnTo>
                      <a:pt x="807" y="1851"/>
                    </a:lnTo>
                    <a:lnTo>
                      <a:pt x="837" y="1861"/>
                    </a:lnTo>
                    <a:lnTo>
                      <a:pt x="866" y="1870"/>
                    </a:lnTo>
                    <a:lnTo>
                      <a:pt x="897" y="1878"/>
                    </a:lnTo>
                    <a:lnTo>
                      <a:pt x="928" y="1885"/>
                    </a:lnTo>
                    <a:lnTo>
                      <a:pt x="960" y="1891"/>
                    </a:lnTo>
                    <a:lnTo>
                      <a:pt x="993" y="1896"/>
                    </a:lnTo>
                    <a:lnTo>
                      <a:pt x="1026" y="1900"/>
                    </a:lnTo>
                    <a:lnTo>
                      <a:pt x="1060" y="1903"/>
                    </a:lnTo>
                    <a:lnTo>
                      <a:pt x="1095" y="1905"/>
                    </a:lnTo>
                    <a:lnTo>
                      <a:pt x="1131" y="1906"/>
                    </a:lnTo>
                    <a:lnTo>
                      <a:pt x="1186" y="1904"/>
                    </a:lnTo>
                    <a:lnTo>
                      <a:pt x="1239" y="1901"/>
                    </a:lnTo>
                    <a:lnTo>
                      <a:pt x="1291" y="1895"/>
                    </a:lnTo>
                    <a:lnTo>
                      <a:pt x="1341" y="1886"/>
                    </a:lnTo>
                    <a:lnTo>
                      <a:pt x="1389" y="1875"/>
                    </a:lnTo>
                    <a:lnTo>
                      <a:pt x="1435" y="1863"/>
                    </a:lnTo>
                    <a:lnTo>
                      <a:pt x="1480" y="1848"/>
                    </a:lnTo>
                    <a:lnTo>
                      <a:pt x="1522" y="1831"/>
                    </a:lnTo>
                    <a:lnTo>
                      <a:pt x="1564" y="1812"/>
                    </a:lnTo>
                    <a:lnTo>
                      <a:pt x="1603" y="1791"/>
                    </a:lnTo>
                    <a:lnTo>
                      <a:pt x="1640" y="1769"/>
                    </a:lnTo>
                    <a:lnTo>
                      <a:pt x="1676" y="1745"/>
                    </a:lnTo>
                    <a:lnTo>
                      <a:pt x="1710" y="1719"/>
                    </a:lnTo>
                    <a:lnTo>
                      <a:pt x="1742" y="1692"/>
                    </a:lnTo>
                    <a:lnTo>
                      <a:pt x="1773" y="1663"/>
                    </a:lnTo>
                    <a:lnTo>
                      <a:pt x="1802" y="1632"/>
                    </a:lnTo>
                    <a:lnTo>
                      <a:pt x="1829" y="1601"/>
                    </a:lnTo>
                    <a:lnTo>
                      <a:pt x="1854" y="1568"/>
                    </a:lnTo>
                    <a:lnTo>
                      <a:pt x="1877" y="1534"/>
                    </a:lnTo>
                    <a:lnTo>
                      <a:pt x="1899" y="1499"/>
                    </a:lnTo>
                    <a:lnTo>
                      <a:pt x="1919" y="1463"/>
                    </a:lnTo>
                    <a:lnTo>
                      <a:pt x="1937" y="1426"/>
                    </a:lnTo>
                    <a:lnTo>
                      <a:pt x="1954" y="1388"/>
                    </a:lnTo>
                    <a:lnTo>
                      <a:pt x="1968" y="1349"/>
                    </a:lnTo>
                    <a:lnTo>
                      <a:pt x="1981" y="1309"/>
                    </a:lnTo>
                    <a:lnTo>
                      <a:pt x="1992" y="1269"/>
                    </a:lnTo>
                    <a:lnTo>
                      <a:pt x="2002" y="1228"/>
                    </a:lnTo>
                    <a:lnTo>
                      <a:pt x="2009" y="1187"/>
                    </a:lnTo>
                    <a:lnTo>
                      <a:pt x="2015" y="1145"/>
                    </a:lnTo>
                    <a:lnTo>
                      <a:pt x="2019" y="1103"/>
                    </a:lnTo>
                    <a:lnTo>
                      <a:pt x="2022" y="1060"/>
                    </a:lnTo>
                    <a:lnTo>
                      <a:pt x="2022" y="1018"/>
                    </a:lnTo>
                    <a:lnTo>
                      <a:pt x="2021" y="975"/>
                    </a:lnTo>
                    <a:lnTo>
                      <a:pt x="2018" y="932"/>
                    </a:lnTo>
                    <a:lnTo>
                      <a:pt x="2013" y="890"/>
                    </a:lnTo>
                    <a:lnTo>
                      <a:pt x="2007" y="847"/>
                    </a:lnTo>
                    <a:lnTo>
                      <a:pt x="1998" y="805"/>
                    </a:lnTo>
                    <a:lnTo>
                      <a:pt x="1988" y="762"/>
                    </a:lnTo>
                    <a:lnTo>
                      <a:pt x="1977" y="721"/>
                    </a:lnTo>
                    <a:lnTo>
                      <a:pt x="1963" y="679"/>
                    </a:lnTo>
                    <a:lnTo>
                      <a:pt x="1948" y="638"/>
                    </a:lnTo>
                    <a:lnTo>
                      <a:pt x="1931" y="598"/>
                    </a:lnTo>
                    <a:lnTo>
                      <a:pt x="1912" y="558"/>
                    </a:lnTo>
                    <a:lnTo>
                      <a:pt x="1891" y="519"/>
                    </a:lnTo>
                    <a:lnTo>
                      <a:pt x="1869" y="481"/>
                    </a:lnTo>
                    <a:lnTo>
                      <a:pt x="1845" y="443"/>
                    </a:lnTo>
                    <a:lnTo>
                      <a:pt x="1819" y="407"/>
                    </a:lnTo>
                    <a:lnTo>
                      <a:pt x="1791" y="371"/>
                    </a:lnTo>
                    <a:lnTo>
                      <a:pt x="1761" y="337"/>
                    </a:lnTo>
                    <a:lnTo>
                      <a:pt x="1730" y="303"/>
                    </a:lnTo>
                    <a:lnTo>
                      <a:pt x="1697" y="271"/>
                    </a:lnTo>
                    <a:lnTo>
                      <a:pt x="1662" y="240"/>
                    </a:lnTo>
                    <a:lnTo>
                      <a:pt x="1626" y="211"/>
                    </a:lnTo>
                    <a:lnTo>
                      <a:pt x="1588" y="183"/>
                    </a:lnTo>
                    <a:lnTo>
                      <a:pt x="1547" y="157"/>
                    </a:lnTo>
                    <a:lnTo>
                      <a:pt x="1506" y="132"/>
                    </a:lnTo>
                    <a:lnTo>
                      <a:pt x="1462" y="109"/>
                    </a:lnTo>
                    <a:lnTo>
                      <a:pt x="1417" y="87"/>
                    </a:lnTo>
                    <a:lnTo>
                      <a:pt x="1369" y="68"/>
                    </a:lnTo>
                    <a:lnTo>
                      <a:pt x="1320" y="50"/>
                    </a:lnTo>
                    <a:lnTo>
                      <a:pt x="1270" y="34"/>
                    </a:lnTo>
                    <a:lnTo>
                      <a:pt x="1217" y="21"/>
                    </a:lnTo>
                    <a:lnTo>
                      <a:pt x="1163" y="9"/>
                    </a:lnTo>
                    <a:lnTo>
                      <a:pt x="1107" y="0"/>
                    </a:lnTo>
                    <a:lnTo>
                      <a:pt x="1134" y="0"/>
                    </a:lnTo>
                    <a:lnTo>
                      <a:pt x="1162" y="1"/>
                    </a:lnTo>
                    <a:lnTo>
                      <a:pt x="1189" y="3"/>
                    </a:lnTo>
                    <a:lnTo>
                      <a:pt x="1216" y="5"/>
                    </a:lnTo>
                    <a:lnTo>
                      <a:pt x="1243" y="9"/>
                    </a:lnTo>
                    <a:lnTo>
                      <a:pt x="1270" y="12"/>
                    </a:lnTo>
                    <a:lnTo>
                      <a:pt x="1297" y="17"/>
                    </a:lnTo>
                    <a:lnTo>
                      <a:pt x="1323" y="22"/>
                    </a:lnTo>
                    <a:lnTo>
                      <a:pt x="1349" y="27"/>
                    </a:lnTo>
                    <a:lnTo>
                      <a:pt x="1376" y="34"/>
                    </a:lnTo>
                    <a:lnTo>
                      <a:pt x="1427" y="48"/>
                    </a:lnTo>
                    <a:lnTo>
                      <a:pt x="1453" y="56"/>
                    </a:lnTo>
                    <a:lnTo>
                      <a:pt x="1478" y="65"/>
                    </a:lnTo>
                    <a:lnTo>
                      <a:pt x="1503" y="74"/>
                    </a:lnTo>
                    <a:lnTo>
                      <a:pt x="1528" y="84"/>
                    </a:lnTo>
                    <a:lnTo>
                      <a:pt x="1552" y="94"/>
                    </a:lnTo>
                    <a:lnTo>
                      <a:pt x="1577" y="105"/>
                    </a:lnTo>
                    <a:lnTo>
                      <a:pt x="1601" y="117"/>
                    </a:lnTo>
                    <a:lnTo>
                      <a:pt x="1624" y="129"/>
                    </a:lnTo>
                    <a:lnTo>
                      <a:pt x="1647" y="141"/>
                    </a:lnTo>
                    <a:lnTo>
                      <a:pt x="1671" y="154"/>
                    </a:lnTo>
                    <a:lnTo>
                      <a:pt x="1693" y="168"/>
                    </a:lnTo>
                    <a:lnTo>
                      <a:pt x="1716" y="182"/>
                    </a:lnTo>
                    <a:lnTo>
                      <a:pt x="1738" y="196"/>
                    </a:lnTo>
                    <a:lnTo>
                      <a:pt x="1759" y="211"/>
                    </a:lnTo>
                    <a:lnTo>
                      <a:pt x="1780" y="227"/>
                    </a:lnTo>
                    <a:lnTo>
                      <a:pt x="1801" y="243"/>
                    </a:lnTo>
                    <a:lnTo>
                      <a:pt x="1822" y="259"/>
                    </a:lnTo>
                    <a:lnTo>
                      <a:pt x="1842" y="276"/>
                    </a:lnTo>
                    <a:lnTo>
                      <a:pt x="1862" y="294"/>
                    </a:lnTo>
                    <a:lnTo>
                      <a:pt x="1881" y="311"/>
                    </a:lnTo>
                    <a:lnTo>
                      <a:pt x="1900" y="330"/>
                    </a:lnTo>
                    <a:lnTo>
                      <a:pt x="1918" y="348"/>
                    </a:lnTo>
                    <a:lnTo>
                      <a:pt x="1936" y="367"/>
                    </a:lnTo>
                    <a:lnTo>
                      <a:pt x="1953" y="387"/>
                    </a:lnTo>
                    <a:lnTo>
                      <a:pt x="1970" y="407"/>
                    </a:lnTo>
                    <a:lnTo>
                      <a:pt x="1987" y="427"/>
                    </a:lnTo>
                    <a:lnTo>
                      <a:pt x="2003" y="447"/>
                    </a:lnTo>
                    <a:lnTo>
                      <a:pt x="2018" y="468"/>
                    </a:lnTo>
                    <a:lnTo>
                      <a:pt x="2033" y="490"/>
                    </a:lnTo>
                    <a:lnTo>
                      <a:pt x="2048" y="511"/>
                    </a:lnTo>
                    <a:lnTo>
                      <a:pt x="2062" y="534"/>
                    </a:lnTo>
                    <a:lnTo>
                      <a:pt x="2075" y="556"/>
                    </a:lnTo>
                    <a:lnTo>
                      <a:pt x="2088" y="579"/>
                    </a:lnTo>
                    <a:lnTo>
                      <a:pt x="2100" y="602"/>
                    </a:lnTo>
                    <a:lnTo>
                      <a:pt x="2112" y="625"/>
                    </a:lnTo>
                    <a:lnTo>
                      <a:pt x="2123" y="649"/>
                    </a:lnTo>
                    <a:lnTo>
                      <a:pt x="2133" y="673"/>
                    </a:lnTo>
                    <a:lnTo>
                      <a:pt x="2143" y="697"/>
                    </a:lnTo>
                    <a:lnTo>
                      <a:pt x="2152" y="721"/>
                    </a:lnTo>
                    <a:lnTo>
                      <a:pt x="2160" y="746"/>
                    </a:lnTo>
                    <a:lnTo>
                      <a:pt x="2168" y="771"/>
                    </a:lnTo>
                    <a:lnTo>
                      <a:pt x="2176" y="797"/>
                    </a:lnTo>
                    <a:lnTo>
                      <a:pt x="2182" y="822"/>
                    </a:lnTo>
                    <a:lnTo>
                      <a:pt x="2188" y="848"/>
                    </a:lnTo>
                    <a:lnTo>
                      <a:pt x="2193" y="874"/>
                    </a:lnTo>
                    <a:lnTo>
                      <a:pt x="2198" y="900"/>
                    </a:lnTo>
                    <a:lnTo>
                      <a:pt x="2201" y="927"/>
                    </a:lnTo>
                    <a:lnTo>
                      <a:pt x="2204" y="954"/>
                    </a:lnTo>
                    <a:lnTo>
                      <a:pt x="2207" y="980"/>
                    </a:lnTo>
                    <a:lnTo>
                      <a:pt x="2208" y="1008"/>
                    </a:lnTo>
                    <a:lnTo>
                      <a:pt x="2209" y="1035"/>
                    </a:lnTo>
                    <a:lnTo>
                      <a:pt x="2209" y="1062"/>
                    </a:lnTo>
                    <a:lnTo>
                      <a:pt x="2208" y="1093"/>
                    </a:lnTo>
                    <a:lnTo>
                      <a:pt x="2207" y="1122"/>
                    </a:lnTo>
                    <a:lnTo>
                      <a:pt x="2205" y="1151"/>
                    </a:lnTo>
                    <a:lnTo>
                      <a:pt x="2202" y="1179"/>
                    </a:lnTo>
                    <a:lnTo>
                      <a:pt x="2199" y="1208"/>
                    </a:lnTo>
                    <a:lnTo>
                      <a:pt x="2195" y="1236"/>
                    </a:lnTo>
                    <a:lnTo>
                      <a:pt x="2190" y="1264"/>
                    </a:lnTo>
                    <a:lnTo>
                      <a:pt x="2184" y="1291"/>
                    </a:lnTo>
                    <a:lnTo>
                      <a:pt x="2178" y="1318"/>
                    </a:lnTo>
                    <a:lnTo>
                      <a:pt x="2172" y="1345"/>
                    </a:lnTo>
                    <a:lnTo>
                      <a:pt x="2165" y="1371"/>
                    </a:lnTo>
                    <a:lnTo>
                      <a:pt x="2157" y="1397"/>
                    </a:lnTo>
                    <a:lnTo>
                      <a:pt x="2148" y="1423"/>
                    </a:lnTo>
                    <a:lnTo>
                      <a:pt x="2139" y="1448"/>
                    </a:lnTo>
                    <a:lnTo>
                      <a:pt x="2130" y="1473"/>
                    </a:lnTo>
                    <a:lnTo>
                      <a:pt x="2119" y="1498"/>
                    </a:lnTo>
                    <a:lnTo>
                      <a:pt x="2109" y="1522"/>
                    </a:lnTo>
                    <a:lnTo>
                      <a:pt x="2097" y="1546"/>
                    </a:lnTo>
                    <a:lnTo>
                      <a:pt x="2085" y="1569"/>
                    </a:lnTo>
                    <a:lnTo>
                      <a:pt x="2073" y="1593"/>
                    </a:lnTo>
                    <a:lnTo>
                      <a:pt x="2060" y="1615"/>
                    </a:lnTo>
                    <a:lnTo>
                      <a:pt x="2046" y="1638"/>
                    </a:lnTo>
                    <a:lnTo>
                      <a:pt x="2032" y="1659"/>
                    </a:lnTo>
                    <a:lnTo>
                      <a:pt x="2018" y="1681"/>
                    </a:lnTo>
                    <a:lnTo>
                      <a:pt x="2003" y="1702"/>
                    </a:lnTo>
                    <a:lnTo>
                      <a:pt x="1987" y="1723"/>
                    </a:lnTo>
                    <a:lnTo>
                      <a:pt x="1971" y="1743"/>
                    </a:lnTo>
                    <a:lnTo>
                      <a:pt x="1954" y="1763"/>
                    </a:lnTo>
                    <a:lnTo>
                      <a:pt x="1937" y="1782"/>
                    </a:lnTo>
                    <a:lnTo>
                      <a:pt x="1920" y="1801"/>
                    </a:lnTo>
                    <a:lnTo>
                      <a:pt x="1902" y="1819"/>
                    </a:lnTo>
                    <a:lnTo>
                      <a:pt x="1884" y="1837"/>
                    </a:lnTo>
                    <a:lnTo>
                      <a:pt x="1865" y="1855"/>
                    </a:lnTo>
                    <a:lnTo>
                      <a:pt x="1845" y="1872"/>
                    </a:lnTo>
                    <a:lnTo>
                      <a:pt x="1826" y="1888"/>
                    </a:lnTo>
                    <a:lnTo>
                      <a:pt x="1806" y="1904"/>
                    </a:lnTo>
                    <a:lnTo>
                      <a:pt x="1785" y="1920"/>
                    </a:lnTo>
                    <a:lnTo>
                      <a:pt x="1764" y="1935"/>
                    </a:lnTo>
                    <a:lnTo>
                      <a:pt x="1743" y="1949"/>
                    </a:lnTo>
                    <a:lnTo>
                      <a:pt x="1721" y="1963"/>
                    </a:lnTo>
                    <a:lnTo>
                      <a:pt x="1699" y="1977"/>
                    </a:lnTo>
                    <a:lnTo>
                      <a:pt x="1677" y="1990"/>
                    </a:lnTo>
                    <a:lnTo>
                      <a:pt x="1654" y="2002"/>
                    </a:lnTo>
                    <a:lnTo>
                      <a:pt x="1631" y="2014"/>
                    </a:lnTo>
                    <a:lnTo>
                      <a:pt x="1607" y="2025"/>
                    </a:lnTo>
                    <a:lnTo>
                      <a:pt x="1583" y="2036"/>
                    </a:lnTo>
                    <a:lnTo>
                      <a:pt x="1559" y="2046"/>
                    </a:lnTo>
                    <a:lnTo>
                      <a:pt x="1534" y="2056"/>
                    </a:lnTo>
                    <a:lnTo>
                      <a:pt x="1510" y="2065"/>
                    </a:lnTo>
                    <a:lnTo>
                      <a:pt x="1484" y="2074"/>
                    </a:lnTo>
                    <a:lnTo>
                      <a:pt x="1459" y="2082"/>
                    </a:lnTo>
                    <a:lnTo>
                      <a:pt x="1433" y="2089"/>
                    </a:lnTo>
                    <a:lnTo>
                      <a:pt x="1407" y="2096"/>
                    </a:lnTo>
                    <a:lnTo>
                      <a:pt x="1381" y="2102"/>
                    </a:lnTo>
                    <a:lnTo>
                      <a:pt x="1354" y="2108"/>
                    </a:lnTo>
                    <a:lnTo>
                      <a:pt x="1328" y="2113"/>
                    </a:lnTo>
                    <a:lnTo>
                      <a:pt x="1300" y="2117"/>
                    </a:lnTo>
                    <a:lnTo>
                      <a:pt x="1273" y="2121"/>
                    </a:lnTo>
                    <a:lnTo>
                      <a:pt x="1246" y="2124"/>
                    </a:lnTo>
                    <a:lnTo>
                      <a:pt x="1218" y="2126"/>
                    </a:lnTo>
                    <a:lnTo>
                      <a:pt x="1190" y="2128"/>
                    </a:lnTo>
                    <a:lnTo>
                      <a:pt x="1162" y="2130"/>
                    </a:lnTo>
                    <a:lnTo>
                      <a:pt x="1133" y="2130"/>
                    </a:lnTo>
                    <a:lnTo>
                      <a:pt x="1103" y="2130"/>
                    </a:lnTo>
                    <a:lnTo>
                      <a:pt x="1076" y="2129"/>
                    </a:lnTo>
                    <a:lnTo>
                      <a:pt x="1049" y="2128"/>
                    </a:lnTo>
                    <a:lnTo>
                      <a:pt x="1021" y="2126"/>
                    </a:lnTo>
                    <a:lnTo>
                      <a:pt x="994" y="2124"/>
                    </a:lnTo>
                    <a:lnTo>
                      <a:pt x="967" y="2120"/>
                    </a:lnTo>
                    <a:lnTo>
                      <a:pt x="940" y="2117"/>
                    </a:lnTo>
                    <a:lnTo>
                      <a:pt x="887" y="2108"/>
                    </a:lnTo>
                    <a:lnTo>
                      <a:pt x="835" y="2096"/>
                    </a:lnTo>
                    <a:lnTo>
                      <a:pt x="809" y="2090"/>
                    </a:lnTo>
                    <a:lnTo>
                      <a:pt x="783" y="2083"/>
                    </a:lnTo>
                    <a:lnTo>
                      <a:pt x="758" y="2075"/>
                    </a:lnTo>
                    <a:lnTo>
                      <a:pt x="733" y="2067"/>
                    </a:lnTo>
                    <a:lnTo>
                      <a:pt x="708" y="2058"/>
                    </a:lnTo>
                    <a:lnTo>
                      <a:pt x="683" y="2049"/>
                    </a:lnTo>
                    <a:lnTo>
                      <a:pt x="659" y="2039"/>
                    </a:lnTo>
                    <a:lnTo>
                      <a:pt x="634" y="2029"/>
                    </a:lnTo>
                    <a:lnTo>
                      <a:pt x="611" y="2018"/>
                    </a:lnTo>
                    <a:lnTo>
                      <a:pt x="587" y="2006"/>
                    </a:lnTo>
                    <a:lnTo>
                      <a:pt x="564" y="1994"/>
                    </a:lnTo>
                    <a:lnTo>
                      <a:pt x="541" y="1982"/>
                    </a:lnTo>
                    <a:lnTo>
                      <a:pt x="518" y="1969"/>
                    </a:lnTo>
                    <a:lnTo>
                      <a:pt x="496" y="1956"/>
                    </a:lnTo>
                    <a:lnTo>
                      <a:pt x="474" y="1942"/>
                    </a:lnTo>
                    <a:lnTo>
                      <a:pt x="453" y="1927"/>
                    </a:lnTo>
                    <a:lnTo>
                      <a:pt x="431" y="1912"/>
                    </a:lnTo>
                    <a:lnTo>
                      <a:pt x="411" y="1897"/>
                    </a:lnTo>
                    <a:lnTo>
                      <a:pt x="390" y="1881"/>
                    </a:lnTo>
                    <a:lnTo>
                      <a:pt x="370" y="1865"/>
                    </a:lnTo>
                    <a:lnTo>
                      <a:pt x="351" y="1848"/>
                    </a:lnTo>
                    <a:lnTo>
                      <a:pt x="331" y="1830"/>
                    </a:lnTo>
                    <a:lnTo>
                      <a:pt x="313" y="1812"/>
                    </a:lnTo>
                    <a:lnTo>
                      <a:pt x="294" y="1794"/>
                    </a:lnTo>
                    <a:lnTo>
                      <a:pt x="276" y="1775"/>
                    </a:lnTo>
                    <a:lnTo>
                      <a:pt x="259" y="1756"/>
                    </a:lnTo>
                    <a:lnTo>
                      <a:pt x="242" y="1737"/>
                    </a:lnTo>
                    <a:lnTo>
                      <a:pt x="226" y="1716"/>
                    </a:lnTo>
                    <a:lnTo>
                      <a:pt x="210" y="1696"/>
                    </a:lnTo>
                    <a:lnTo>
                      <a:pt x="194" y="1675"/>
                    </a:lnTo>
                    <a:lnTo>
                      <a:pt x="179" y="1654"/>
                    </a:lnTo>
                    <a:lnTo>
                      <a:pt x="165" y="1632"/>
                    </a:lnTo>
                    <a:lnTo>
                      <a:pt x="151" y="1609"/>
                    </a:lnTo>
                    <a:lnTo>
                      <a:pt x="138" y="1587"/>
                    </a:lnTo>
                    <a:lnTo>
                      <a:pt x="125" y="1564"/>
                    </a:lnTo>
                    <a:lnTo>
                      <a:pt x="113" y="1540"/>
                    </a:lnTo>
                    <a:lnTo>
                      <a:pt x="101" y="1516"/>
                    </a:lnTo>
                    <a:lnTo>
                      <a:pt x="90" y="1492"/>
                    </a:lnTo>
                    <a:lnTo>
                      <a:pt x="79" y="1467"/>
                    </a:lnTo>
                    <a:lnTo>
                      <a:pt x="69" y="1442"/>
                    </a:lnTo>
                    <a:lnTo>
                      <a:pt x="60" y="1417"/>
                    </a:lnTo>
                    <a:lnTo>
                      <a:pt x="52" y="1391"/>
                    </a:lnTo>
                    <a:lnTo>
                      <a:pt x="44" y="1364"/>
                    </a:lnTo>
                    <a:lnTo>
                      <a:pt x="36" y="1338"/>
                    </a:lnTo>
                    <a:lnTo>
                      <a:pt x="29" y="1311"/>
                    </a:lnTo>
                    <a:lnTo>
                      <a:pt x="23" y="1283"/>
                    </a:lnTo>
                    <a:lnTo>
                      <a:pt x="18" y="1255"/>
                    </a:lnTo>
                    <a:lnTo>
                      <a:pt x="13" y="1227"/>
                    </a:lnTo>
                    <a:lnTo>
                      <a:pt x="9" y="1199"/>
                    </a:lnTo>
                    <a:lnTo>
                      <a:pt x="6" y="1170"/>
                    </a:lnTo>
                    <a:lnTo>
                      <a:pt x="3" y="1141"/>
                    </a:lnTo>
                    <a:lnTo>
                      <a:pt x="2" y="1111"/>
                    </a:lnTo>
                    <a:lnTo>
                      <a:pt x="1" y="1081"/>
                    </a:lnTo>
                    <a:lnTo>
                      <a:pt x="0" y="1050"/>
                    </a:lnTo>
                    <a:close/>
                  </a:path>
                </a:pathLst>
              </a:custGeom>
              <a:solidFill>
                <a:srgbClr val="FF0000">
                  <a:alpha val="74901"/>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pt-BR" altLang="pt-BR"/>
              </a:p>
            </p:txBody>
          </p:sp>
        </p:grpSp>
        <p:sp>
          <p:nvSpPr>
            <p:cNvPr id="34" name="AutoShape 36"/>
            <p:cNvSpPr>
              <a:spLocks noChangeAspect="1" noChangeArrowheads="1"/>
            </p:cNvSpPr>
            <p:nvPr/>
          </p:nvSpPr>
          <p:spPr bwMode="auto">
            <a:xfrm>
              <a:off x="716" y="2011"/>
              <a:ext cx="1238" cy="688"/>
            </a:xfrm>
            <a:prstGeom prst="roundRect">
              <a:avLst>
                <a:gd name="adj" fmla="val 7333"/>
              </a:avLst>
            </a:prstGeom>
            <a:gradFill rotWithShape="1">
              <a:gsLst>
                <a:gs pos="0">
                  <a:srgbClr val="F0F1E1"/>
                </a:gs>
                <a:gs pos="100000">
                  <a:srgbClr val="D5D69C"/>
                </a:gs>
              </a:gsLst>
              <a:lin ang="2700000" scaled="1"/>
            </a:gradFill>
            <a:ln w="9525" algn="ctr">
              <a:solidFill>
                <a:srgbClr val="808080"/>
              </a:solidFill>
              <a:round/>
              <a:headEnd/>
              <a:tailEnd/>
            </a:ln>
            <a:effectLst>
              <a:outerShdw dist="35921" dir="2700000" algn="ctr" rotWithShape="0">
                <a:srgbClr val="AFAFAF"/>
              </a:outerShdw>
            </a:effectLst>
          </p:spPr>
          <p:txBody>
            <a:bodyPr lIns="45720" anchor="ctr"/>
            <a:lstStyle/>
            <a:p>
              <a:pPr marL="231775" indent="-231775">
                <a:lnSpc>
                  <a:spcPct val="90000"/>
                </a:lnSpc>
                <a:spcBef>
                  <a:spcPct val="30000"/>
                </a:spcBef>
                <a:buSzPct val="85000"/>
                <a:defRPr/>
              </a:pPr>
              <a:endParaRPr lang="th-TH">
                <a:latin typeface="Arial Narrow" pitchFamily="34" charset="0"/>
                <a:cs typeface="Arial" charset="0"/>
              </a:endParaRPr>
            </a:p>
          </p:txBody>
        </p:sp>
        <p:pic>
          <p:nvPicPr>
            <p:cNvPr id="35" name="Picture 37" descr="table0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34" y="2310"/>
              <a:ext cx="341" cy="3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Freeform 38"/>
            <p:cNvSpPr>
              <a:spLocks/>
            </p:cNvSpPr>
            <p:nvPr/>
          </p:nvSpPr>
          <p:spPr bwMode="auto">
            <a:xfrm>
              <a:off x="1168" y="2408"/>
              <a:ext cx="422" cy="104"/>
            </a:xfrm>
            <a:custGeom>
              <a:avLst/>
              <a:gdLst>
                <a:gd name="T0" fmla="*/ 143 w 843"/>
                <a:gd name="T1" fmla="*/ 15 h 207"/>
                <a:gd name="T2" fmla="*/ 142 w 843"/>
                <a:gd name="T3" fmla="*/ 8 h 207"/>
                <a:gd name="T4" fmla="*/ 141 w 843"/>
                <a:gd name="T5" fmla="*/ 0 h 207"/>
                <a:gd name="T6" fmla="*/ 176 w 843"/>
                <a:gd name="T7" fmla="*/ 14 h 207"/>
                <a:gd name="T8" fmla="*/ 200 w 843"/>
                <a:gd name="T9" fmla="*/ 23 h 207"/>
                <a:gd name="T10" fmla="*/ 211 w 843"/>
                <a:gd name="T11" fmla="*/ 27 h 207"/>
                <a:gd name="T12" fmla="*/ 208 w 843"/>
                <a:gd name="T13" fmla="*/ 29 h 207"/>
                <a:gd name="T14" fmla="*/ 200 w 843"/>
                <a:gd name="T15" fmla="*/ 31 h 207"/>
                <a:gd name="T16" fmla="*/ 176 w 843"/>
                <a:gd name="T17" fmla="*/ 40 h 207"/>
                <a:gd name="T18" fmla="*/ 141 w 843"/>
                <a:gd name="T19" fmla="*/ 52 h 207"/>
                <a:gd name="T20" fmla="*/ 143 w 843"/>
                <a:gd name="T21" fmla="*/ 38 h 207"/>
                <a:gd name="T22" fmla="*/ 0 w 843"/>
                <a:gd name="T23" fmla="*/ 27 h 207"/>
                <a:gd name="T24" fmla="*/ 143 w 843"/>
                <a:gd name="T25" fmla="*/ 15 h 20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843"/>
                <a:gd name="T40" fmla="*/ 0 h 207"/>
                <a:gd name="T41" fmla="*/ 843 w 843"/>
                <a:gd name="T42" fmla="*/ 207 h 207"/>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843" h="207">
                  <a:moveTo>
                    <a:pt x="571" y="59"/>
                  </a:moveTo>
                  <a:lnTo>
                    <a:pt x="566" y="30"/>
                  </a:lnTo>
                  <a:lnTo>
                    <a:pt x="561" y="0"/>
                  </a:lnTo>
                  <a:lnTo>
                    <a:pt x="703" y="53"/>
                  </a:lnTo>
                  <a:lnTo>
                    <a:pt x="800" y="91"/>
                  </a:lnTo>
                  <a:lnTo>
                    <a:pt x="843" y="108"/>
                  </a:lnTo>
                  <a:lnTo>
                    <a:pt x="832" y="113"/>
                  </a:lnTo>
                  <a:lnTo>
                    <a:pt x="800" y="124"/>
                  </a:lnTo>
                  <a:lnTo>
                    <a:pt x="703" y="158"/>
                  </a:lnTo>
                  <a:lnTo>
                    <a:pt x="561" y="207"/>
                  </a:lnTo>
                  <a:lnTo>
                    <a:pt x="571" y="149"/>
                  </a:lnTo>
                  <a:lnTo>
                    <a:pt x="0" y="108"/>
                  </a:lnTo>
                  <a:lnTo>
                    <a:pt x="571" y="59"/>
                  </a:lnTo>
                  <a:close/>
                </a:path>
              </a:pathLst>
            </a:custGeom>
            <a:solidFill>
              <a:srgbClr val="FF0000">
                <a:alpha val="74901"/>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pt-BR" altLang="pt-BR"/>
            </a:p>
          </p:txBody>
        </p:sp>
        <p:sp>
          <p:nvSpPr>
            <p:cNvPr id="37" name="Text Box 39"/>
            <p:cNvSpPr txBox="1">
              <a:spLocks noChangeAspect="1" noChangeArrowheads="1"/>
            </p:cNvSpPr>
            <p:nvPr/>
          </p:nvSpPr>
          <p:spPr bwMode="auto">
            <a:xfrm>
              <a:off x="714" y="1987"/>
              <a:ext cx="1238" cy="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lnSpc>
                  <a:spcPct val="90000"/>
                </a:lnSpc>
              </a:pPr>
              <a:r>
                <a:rPr lang="en-GB" altLang="pt-BR" sz="1600" dirty="0">
                  <a:solidFill>
                    <a:schemeClr val="accent6">
                      <a:lumMod val="90000"/>
                      <a:lumOff val="10000"/>
                    </a:schemeClr>
                  </a:solidFill>
                  <a:latin typeface="Arial Narrow" panose="020B0606020202030204" pitchFamily="34" charset="0"/>
                </a:rPr>
                <a:t>Full-Text Search</a:t>
              </a:r>
              <a:endParaRPr lang="en-US" altLang="pt-BR" sz="1600" dirty="0">
                <a:solidFill>
                  <a:schemeClr val="accent6">
                    <a:lumMod val="90000"/>
                    <a:lumOff val="10000"/>
                  </a:schemeClr>
                </a:solidFill>
                <a:latin typeface="Arial Narrow" panose="020B0606020202030204" pitchFamily="34" charset="0"/>
              </a:endParaRPr>
            </a:p>
          </p:txBody>
        </p:sp>
        <p:sp>
          <p:nvSpPr>
            <p:cNvPr id="38" name="AutoShape 40"/>
            <p:cNvSpPr>
              <a:spLocks noChangeAspect="1" noChangeArrowheads="1"/>
            </p:cNvSpPr>
            <p:nvPr/>
          </p:nvSpPr>
          <p:spPr bwMode="auto">
            <a:xfrm>
              <a:off x="3588" y="1214"/>
              <a:ext cx="1238" cy="688"/>
            </a:xfrm>
            <a:prstGeom prst="roundRect">
              <a:avLst>
                <a:gd name="adj" fmla="val 7333"/>
              </a:avLst>
            </a:prstGeom>
            <a:gradFill rotWithShape="1">
              <a:gsLst>
                <a:gs pos="0">
                  <a:srgbClr val="F0F1E1"/>
                </a:gs>
                <a:gs pos="100000">
                  <a:srgbClr val="D5D69C"/>
                </a:gs>
              </a:gsLst>
              <a:lin ang="2700000" scaled="1"/>
            </a:gradFill>
            <a:ln w="9525" algn="ctr">
              <a:solidFill>
                <a:srgbClr val="808080"/>
              </a:solidFill>
              <a:round/>
              <a:headEnd/>
              <a:tailEnd/>
            </a:ln>
            <a:effectLst>
              <a:outerShdw dist="35921" dir="2700000" algn="ctr" rotWithShape="0">
                <a:srgbClr val="AFAFAF"/>
              </a:outerShdw>
            </a:effectLst>
          </p:spPr>
          <p:txBody>
            <a:bodyPr lIns="45720" anchor="ctr"/>
            <a:lstStyle/>
            <a:p>
              <a:pPr marL="231775" indent="-231775">
                <a:lnSpc>
                  <a:spcPct val="90000"/>
                </a:lnSpc>
                <a:spcBef>
                  <a:spcPct val="30000"/>
                </a:spcBef>
                <a:buSzPct val="85000"/>
                <a:defRPr/>
              </a:pPr>
              <a:endParaRPr lang="th-TH">
                <a:latin typeface="Arial Narrow" pitchFamily="34" charset="0"/>
                <a:cs typeface="Arial" charset="0"/>
              </a:endParaRPr>
            </a:p>
          </p:txBody>
        </p:sp>
        <p:sp>
          <p:nvSpPr>
            <p:cNvPr id="39" name="Text Box 41"/>
            <p:cNvSpPr txBox="1">
              <a:spLocks noChangeAspect="1" noChangeArrowheads="1"/>
            </p:cNvSpPr>
            <p:nvPr/>
          </p:nvSpPr>
          <p:spPr bwMode="auto">
            <a:xfrm>
              <a:off x="3600" y="1198"/>
              <a:ext cx="120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GB" altLang="pt-BR" sz="1600" dirty="0">
                  <a:solidFill>
                    <a:schemeClr val="accent6">
                      <a:lumMod val="90000"/>
                      <a:lumOff val="10000"/>
                    </a:schemeClr>
                  </a:solidFill>
                  <a:latin typeface="Arial Narrow" panose="020B0606020202030204" pitchFamily="34" charset="0"/>
                </a:rPr>
                <a:t>Notification Services</a:t>
              </a:r>
              <a:endParaRPr lang="en-US" altLang="pt-BR" sz="1600" dirty="0">
                <a:solidFill>
                  <a:schemeClr val="accent6">
                    <a:lumMod val="90000"/>
                    <a:lumOff val="10000"/>
                  </a:schemeClr>
                </a:solidFill>
                <a:latin typeface="Arial Narrow" panose="020B0606020202030204" pitchFamily="34" charset="0"/>
              </a:endParaRPr>
            </a:p>
          </p:txBody>
        </p:sp>
        <p:pic>
          <p:nvPicPr>
            <p:cNvPr id="40" name="Picture 42" descr="Users0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453" y="1392"/>
              <a:ext cx="483" cy="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Freeform 43"/>
            <p:cNvSpPr>
              <a:spLocks/>
            </p:cNvSpPr>
            <p:nvPr/>
          </p:nvSpPr>
          <p:spPr bwMode="auto">
            <a:xfrm>
              <a:off x="4062" y="1573"/>
              <a:ext cx="422" cy="104"/>
            </a:xfrm>
            <a:custGeom>
              <a:avLst/>
              <a:gdLst>
                <a:gd name="T0" fmla="*/ 143 w 843"/>
                <a:gd name="T1" fmla="*/ 15 h 207"/>
                <a:gd name="T2" fmla="*/ 142 w 843"/>
                <a:gd name="T3" fmla="*/ 8 h 207"/>
                <a:gd name="T4" fmla="*/ 141 w 843"/>
                <a:gd name="T5" fmla="*/ 0 h 207"/>
                <a:gd name="T6" fmla="*/ 176 w 843"/>
                <a:gd name="T7" fmla="*/ 14 h 207"/>
                <a:gd name="T8" fmla="*/ 200 w 843"/>
                <a:gd name="T9" fmla="*/ 23 h 207"/>
                <a:gd name="T10" fmla="*/ 211 w 843"/>
                <a:gd name="T11" fmla="*/ 27 h 207"/>
                <a:gd name="T12" fmla="*/ 208 w 843"/>
                <a:gd name="T13" fmla="*/ 29 h 207"/>
                <a:gd name="T14" fmla="*/ 200 w 843"/>
                <a:gd name="T15" fmla="*/ 31 h 207"/>
                <a:gd name="T16" fmla="*/ 176 w 843"/>
                <a:gd name="T17" fmla="*/ 40 h 207"/>
                <a:gd name="T18" fmla="*/ 141 w 843"/>
                <a:gd name="T19" fmla="*/ 52 h 207"/>
                <a:gd name="T20" fmla="*/ 143 w 843"/>
                <a:gd name="T21" fmla="*/ 38 h 207"/>
                <a:gd name="T22" fmla="*/ 0 w 843"/>
                <a:gd name="T23" fmla="*/ 27 h 207"/>
                <a:gd name="T24" fmla="*/ 143 w 843"/>
                <a:gd name="T25" fmla="*/ 15 h 20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843"/>
                <a:gd name="T40" fmla="*/ 0 h 207"/>
                <a:gd name="T41" fmla="*/ 843 w 843"/>
                <a:gd name="T42" fmla="*/ 207 h 207"/>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843" h="207">
                  <a:moveTo>
                    <a:pt x="571" y="59"/>
                  </a:moveTo>
                  <a:lnTo>
                    <a:pt x="566" y="30"/>
                  </a:lnTo>
                  <a:lnTo>
                    <a:pt x="561" y="0"/>
                  </a:lnTo>
                  <a:lnTo>
                    <a:pt x="703" y="53"/>
                  </a:lnTo>
                  <a:lnTo>
                    <a:pt x="800" y="91"/>
                  </a:lnTo>
                  <a:lnTo>
                    <a:pt x="843" y="108"/>
                  </a:lnTo>
                  <a:lnTo>
                    <a:pt x="832" y="113"/>
                  </a:lnTo>
                  <a:lnTo>
                    <a:pt x="800" y="124"/>
                  </a:lnTo>
                  <a:lnTo>
                    <a:pt x="703" y="158"/>
                  </a:lnTo>
                  <a:lnTo>
                    <a:pt x="561" y="207"/>
                  </a:lnTo>
                  <a:lnTo>
                    <a:pt x="571" y="149"/>
                  </a:lnTo>
                  <a:lnTo>
                    <a:pt x="0" y="108"/>
                  </a:lnTo>
                  <a:lnTo>
                    <a:pt x="571" y="59"/>
                  </a:lnTo>
                  <a:close/>
                </a:path>
              </a:pathLst>
            </a:custGeom>
            <a:solidFill>
              <a:srgbClr val="FF0000">
                <a:alpha val="74901"/>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pt-BR" altLang="pt-BR"/>
            </a:p>
          </p:txBody>
        </p:sp>
        <p:sp>
          <p:nvSpPr>
            <p:cNvPr id="42" name="AutoShape 44"/>
            <p:cNvSpPr>
              <a:spLocks noChangeAspect="1" noChangeArrowheads="1"/>
            </p:cNvSpPr>
            <p:nvPr/>
          </p:nvSpPr>
          <p:spPr bwMode="auto">
            <a:xfrm>
              <a:off x="2233" y="961"/>
              <a:ext cx="1238" cy="688"/>
            </a:xfrm>
            <a:prstGeom prst="roundRect">
              <a:avLst>
                <a:gd name="adj" fmla="val 7333"/>
              </a:avLst>
            </a:prstGeom>
            <a:gradFill rotWithShape="1">
              <a:gsLst>
                <a:gs pos="0">
                  <a:srgbClr val="F0F1E1"/>
                </a:gs>
                <a:gs pos="100000">
                  <a:srgbClr val="D5D69C"/>
                </a:gs>
              </a:gsLst>
              <a:lin ang="2700000" scaled="1"/>
            </a:gradFill>
            <a:ln w="9525" algn="ctr">
              <a:solidFill>
                <a:srgbClr val="808080"/>
              </a:solidFill>
              <a:round/>
              <a:headEnd/>
              <a:tailEnd/>
            </a:ln>
            <a:effectLst>
              <a:outerShdw dist="35921" dir="2700000" algn="ctr" rotWithShape="0">
                <a:srgbClr val="AFAFAF"/>
              </a:outerShdw>
            </a:effectLst>
          </p:spPr>
          <p:txBody>
            <a:bodyPr lIns="45720" anchor="ctr"/>
            <a:lstStyle/>
            <a:p>
              <a:pPr marL="231775" indent="-231775">
                <a:lnSpc>
                  <a:spcPct val="90000"/>
                </a:lnSpc>
                <a:spcBef>
                  <a:spcPct val="30000"/>
                </a:spcBef>
                <a:buSzPct val="85000"/>
                <a:defRPr/>
              </a:pPr>
              <a:endParaRPr lang="th-TH">
                <a:latin typeface="Arial Narrow" pitchFamily="34" charset="0"/>
                <a:cs typeface="Arial" charset="0"/>
              </a:endParaRPr>
            </a:p>
          </p:txBody>
        </p:sp>
        <p:sp>
          <p:nvSpPr>
            <p:cNvPr id="43" name="Text Box 45"/>
            <p:cNvSpPr txBox="1">
              <a:spLocks noChangeAspect="1" noChangeArrowheads="1"/>
            </p:cNvSpPr>
            <p:nvPr/>
          </p:nvSpPr>
          <p:spPr bwMode="auto">
            <a:xfrm>
              <a:off x="2284" y="942"/>
              <a:ext cx="1143"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lnSpc>
                  <a:spcPct val="90000"/>
                </a:lnSpc>
              </a:pPr>
              <a:r>
                <a:rPr lang="en-GB" altLang="pt-BR" sz="1600" dirty="0">
                  <a:solidFill>
                    <a:schemeClr val="accent6">
                      <a:lumMod val="90000"/>
                      <a:lumOff val="10000"/>
                    </a:schemeClr>
                  </a:solidFill>
                  <a:latin typeface="Arial Narrow" panose="020B0606020202030204" pitchFamily="34" charset="0"/>
                </a:rPr>
                <a:t>SQL Server Integration Services</a:t>
              </a:r>
              <a:endParaRPr lang="en-US" altLang="pt-BR" sz="1600" dirty="0">
                <a:solidFill>
                  <a:schemeClr val="accent6">
                    <a:lumMod val="90000"/>
                    <a:lumOff val="10000"/>
                  </a:schemeClr>
                </a:solidFill>
                <a:latin typeface="Arial Narrow" panose="020B0606020202030204" pitchFamily="34" charset="0"/>
              </a:endParaRPr>
            </a:p>
          </p:txBody>
        </p:sp>
        <p:pic>
          <p:nvPicPr>
            <p:cNvPr id="44" name="Picture 46" descr="table0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069" y="1239"/>
              <a:ext cx="341" cy="3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 name="Picture 47" descr="table0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307" y="1239"/>
              <a:ext cx="341" cy="3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6" name="Group 48"/>
            <p:cNvGrpSpPr>
              <a:grpSpLocks/>
            </p:cNvGrpSpPr>
            <p:nvPr/>
          </p:nvGrpSpPr>
          <p:grpSpPr bwMode="auto">
            <a:xfrm>
              <a:off x="2560" y="1370"/>
              <a:ext cx="574" cy="105"/>
              <a:chOff x="979" y="3283"/>
              <a:chExt cx="574" cy="105"/>
            </a:xfrm>
          </p:grpSpPr>
          <p:sp>
            <p:nvSpPr>
              <p:cNvPr id="51" name="Freeform 49"/>
              <p:cNvSpPr>
                <a:spLocks/>
              </p:cNvSpPr>
              <p:nvPr/>
            </p:nvSpPr>
            <p:spPr bwMode="auto">
              <a:xfrm>
                <a:off x="1131" y="3284"/>
                <a:ext cx="422" cy="104"/>
              </a:xfrm>
              <a:custGeom>
                <a:avLst/>
                <a:gdLst>
                  <a:gd name="T0" fmla="*/ 143 w 843"/>
                  <a:gd name="T1" fmla="*/ 15 h 207"/>
                  <a:gd name="T2" fmla="*/ 142 w 843"/>
                  <a:gd name="T3" fmla="*/ 8 h 207"/>
                  <a:gd name="T4" fmla="*/ 141 w 843"/>
                  <a:gd name="T5" fmla="*/ 0 h 207"/>
                  <a:gd name="T6" fmla="*/ 176 w 843"/>
                  <a:gd name="T7" fmla="*/ 14 h 207"/>
                  <a:gd name="T8" fmla="*/ 200 w 843"/>
                  <a:gd name="T9" fmla="*/ 23 h 207"/>
                  <a:gd name="T10" fmla="*/ 211 w 843"/>
                  <a:gd name="T11" fmla="*/ 27 h 207"/>
                  <a:gd name="T12" fmla="*/ 208 w 843"/>
                  <a:gd name="T13" fmla="*/ 29 h 207"/>
                  <a:gd name="T14" fmla="*/ 200 w 843"/>
                  <a:gd name="T15" fmla="*/ 31 h 207"/>
                  <a:gd name="T16" fmla="*/ 176 w 843"/>
                  <a:gd name="T17" fmla="*/ 40 h 207"/>
                  <a:gd name="T18" fmla="*/ 141 w 843"/>
                  <a:gd name="T19" fmla="*/ 52 h 207"/>
                  <a:gd name="T20" fmla="*/ 143 w 843"/>
                  <a:gd name="T21" fmla="*/ 38 h 207"/>
                  <a:gd name="T22" fmla="*/ 0 w 843"/>
                  <a:gd name="T23" fmla="*/ 27 h 207"/>
                  <a:gd name="T24" fmla="*/ 143 w 843"/>
                  <a:gd name="T25" fmla="*/ 15 h 20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843"/>
                  <a:gd name="T40" fmla="*/ 0 h 207"/>
                  <a:gd name="T41" fmla="*/ 843 w 843"/>
                  <a:gd name="T42" fmla="*/ 207 h 207"/>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843" h="207">
                    <a:moveTo>
                      <a:pt x="571" y="59"/>
                    </a:moveTo>
                    <a:lnTo>
                      <a:pt x="566" y="30"/>
                    </a:lnTo>
                    <a:lnTo>
                      <a:pt x="561" y="0"/>
                    </a:lnTo>
                    <a:lnTo>
                      <a:pt x="703" y="53"/>
                    </a:lnTo>
                    <a:lnTo>
                      <a:pt x="800" y="91"/>
                    </a:lnTo>
                    <a:lnTo>
                      <a:pt x="843" y="108"/>
                    </a:lnTo>
                    <a:lnTo>
                      <a:pt x="832" y="113"/>
                    </a:lnTo>
                    <a:lnTo>
                      <a:pt x="800" y="124"/>
                    </a:lnTo>
                    <a:lnTo>
                      <a:pt x="703" y="158"/>
                    </a:lnTo>
                    <a:lnTo>
                      <a:pt x="561" y="207"/>
                    </a:lnTo>
                    <a:lnTo>
                      <a:pt x="571" y="149"/>
                    </a:lnTo>
                    <a:lnTo>
                      <a:pt x="0" y="108"/>
                    </a:lnTo>
                    <a:lnTo>
                      <a:pt x="571" y="59"/>
                    </a:lnTo>
                    <a:close/>
                  </a:path>
                </a:pathLst>
              </a:custGeom>
              <a:solidFill>
                <a:srgbClr val="FF0000">
                  <a:alpha val="74901"/>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pt-BR" altLang="pt-BR"/>
              </a:p>
            </p:txBody>
          </p:sp>
          <p:sp>
            <p:nvSpPr>
              <p:cNvPr id="52" name="Freeform 50"/>
              <p:cNvSpPr>
                <a:spLocks/>
              </p:cNvSpPr>
              <p:nvPr/>
            </p:nvSpPr>
            <p:spPr bwMode="auto">
              <a:xfrm>
                <a:off x="979" y="3283"/>
                <a:ext cx="422" cy="104"/>
              </a:xfrm>
              <a:custGeom>
                <a:avLst/>
                <a:gdLst>
                  <a:gd name="T0" fmla="*/ 69 w 843"/>
                  <a:gd name="T1" fmla="*/ 15 h 207"/>
                  <a:gd name="T2" fmla="*/ 70 w 843"/>
                  <a:gd name="T3" fmla="*/ 8 h 207"/>
                  <a:gd name="T4" fmla="*/ 71 w 843"/>
                  <a:gd name="T5" fmla="*/ 0 h 207"/>
                  <a:gd name="T6" fmla="*/ 35 w 843"/>
                  <a:gd name="T7" fmla="*/ 14 h 207"/>
                  <a:gd name="T8" fmla="*/ 11 w 843"/>
                  <a:gd name="T9" fmla="*/ 23 h 207"/>
                  <a:gd name="T10" fmla="*/ 0 w 843"/>
                  <a:gd name="T11" fmla="*/ 27 h 207"/>
                  <a:gd name="T12" fmla="*/ 4 w 843"/>
                  <a:gd name="T13" fmla="*/ 29 h 207"/>
                  <a:gd name="T14" fmla="*/ 12 w 843"/>
                  <a:gd name="T15" fmla="*/ 31 h 207"/>
                  <a:gd name="T16" fmla="*/ 36 w 843"/>
                  <a:gd name="T17" fmla="*/ 40 h 207"/>
                  <a:gd name="T18" fmla="*/ 71 w 843"/>
                  <a:gd name="T19" fmla="*/ 52 h 207"/>
                  <a:gd name="T20" fmla="*/ 68 w 843"/>
                  <a:gd name="T21" fmla="*/ 38 h 207"/>
                  <a:gd name="T22" fmla="*/ 211 w 843"/>
                  <a:gd name="T23" fmla="*/ 27 h 207"/>
                  <a:gd name="T24" fmla="*/ 69 w 843"/>
                  <a:gd name="T25" fmla="*/ 15 h 20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843"/>
                  <a:gd name="T40" fmla="*/ 0 h 207"/>
                  <a:gd name="T41" fmla="*/ 843 w 843"/>
                  <a:gd name="T42" fmla="*/ 207 h 207"/>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843" h="207">
                    <a:moveTo>
                      <a:pt x="274" y="59"/>
                    </a:moveTo>
                    <a:lnTo>
                      <a:pt x="278" y="30"/>
                    </a:lnTo>
                    <a:lnTo>
                      <a:pt x="282" y="0"/>
                    </a:lnTo>
                    <a:lnTo>
                      <a:pt x="140" y="53"/>
                    </a:lnTo>
                    <a:lnTo>
                      <a:pt x="43" y="91"/>
                    </a:lnTo>
                    <a:lnTo>
                      <a:pt x="0" y="108"/>
                    </a:lnTo>
                    <a:lnTo>
                      <a:pt x="13" y="113"/>
                    </a:lnTo>
                    <a:lnTo>
                      <a:pt x="45" y="124"/>
                    </a:lnTo>
                    <a:lnTo>
                      <a:pt x="142" y="158"/>
                    </a:lnTo>
                    <a:lnTo>
                      <a:pt x="284" y="207"/>
                    </a:lnTo>
                    <a:lnTo>
                      <a:pt x="272" y="149"/>
                    </a:lnTo>
                    <a:lnTo>
                      <a:pt x="843" y="108"/>
                    </a:lnTo>
                    <a:lnTo>
                      <a:pt x="274" y="59"/>
                    </a:lnTo>
                    <a:close/>
                  </a:path>
                </a:pathLst>
              </a:custGeom>
              <a:solidFill>
                <a:srgbClr val="FF0000">
                  <a:alpha val="74901"/>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pt-BR" altLang="pt-BR"/>
              </a:p>
            </p:txBody>
          </p:sp>
        </p:grpSp>
        <p:grpSp>
          <p:nvGrpSpPr>
            <p:cNvPr id="47" name="Group 51"/>
            <p:cNvGrpSpPr>
              <a:grpSpLocks/>
            </p:cNvGrpSpPr>
            <p:nvPr/>
          </p:nvGrpSpPr>
          <p:grpSpPr bwMode="auto">
            <a:xfrm>
              <a:off x="3639" y="1390"/>
              <a:ext cx="472" cy="557"/>
              <a:chOff x="3456" y="1253"/>
              <a:chExt cx="646" cy="763"/>
            </a:xfrm>
          </p:grpSpPr>
          <p:pic>
            <p:nvPicPr>
              <p:cNvPr id="49" name="Picture 52" descr="Internet01"/>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3456" y="1253"/>
                <a:ext cx="646" cy="6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 name="Freeform 53"/>
              <p:cNvSpPr>
                <a:spLocks/>
              </p:cNvSpPr>
              <p:nvPr/>
            </p:nvSpPr>
            <p:spPr bwMode="auto">
              <a:xfrm rot="-4414878">
                <a:off x="3542" y="1525"/>
                <a:ext cx="720" cy="261"/>
              </a:xfrm>
              <a:custGeom>
                <a:avLst/>
                <a:gdLst>
                  <a:gd name="T0" fmla="*/ 466 w 1113"/>
                  <a:gd name="T1" fmla="*/ 153 h 402"/>
                  <a:gd name="T2" fmla="*/ 210 w 1113"/>
                  <a:gd name="T3" fmla="*/ 19 h 402"/>
                  <a:gd name="T4" fmla="*/ 234 w 1113"/>
                  <a:gd name="T5" fmla="*/ 106 h 402"/>
                  <a:gd name="T6" fmla="*/ 0 w 1113"/>
                  <a:gd name="T7" fmla="*/ 0 h 402"/>
                  <a:gd name="T8" fmla="*/ 277 w 1113"/>
                  <a:gd name="T9" fmla="*/ 169 h 402"/>
                  <a:gd name="T10" fmla="*/ 236 w 1113"/>
                  <a:gd name="T11" fmla="*/ 69 h 402"/>
                  <a:gd name="T12" fmla="*/ 466 w 1113"/>
                  <a:gd name="T13" fmla="*/ 153 h 402"/>
                  <a:gd name="T14" fmla="*/ 0 60000 65536"/>
                  <a:gd name="T15" fmla="*/ 0 60000 65536"/>
                  <a:gd name="T16" fmla="*/ 0 60000 65536"/>
                  <a:gd name="T17" fmla="*/ 0 60000 65536"/>
                  <a:gd name="T18" fmla="*/ 0 60000 65536"/>
                  <a:gd name="T19" fmla="*/ 0 60000 65536"/>
                  <a:gd name="T20" fmla="*/ 0 60000 65536"/>
                  <a:gd name="T21" fmla="*/ 0 w 1113"/>
                  <a:gd name="T22" fmla="*/ 0 h 402"/>
                  <a:gd name="T23" fmla="*/ 1113 w 1113"/>
                  <a:gd name="T24" fmla="*/ 402 h 40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113" h="402">
                    <a:moveTo>
                      <a:pt x="1113" y="362"/>
                    </a:moveTo>
                    <a:lnTo>
                      <a:pt x="502" y="44"/>
                    </a:lnTo>
                    <a:lnTo>
                      <a:pt x="560" y="252"/>
                    </a:lnTo>
                    <a:lnTo>
                      <a:pt x="0" y="0"/>
                    </a:lnTo>
                    <a:lnTo>
                      <a:pt x="661" y="402"/>
                    </a:lnTo>
                    <a:lnTo>
                      <a:pt x="564" y="165"/>
                    </a:lnTo>
                    <a:lnTo>
                      <a:pt x="1113" y="362"/>
                    </a:lnTo>
                  </a:path>
                </a:pathLst>
              </a:custGeom>
              <a:solidFill>
                <a:srgbClr val="FF0000">
                  <a:alpha val="74901"/>
                </a:srgbClr>
              </a:solidFill>
              <a:ln>
                <a:noFill/>
              </a:ln>
              <a:extLst>
                <a:ext uri="{91240B29-F687-4F45-9708-019B960494DF}">
                  <a14:hiddenLine xmlns:a14="http://schemas.microsoft.com/office/drawing/2010/main" w="6350" cap="rnd">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pt-BR" altLang="pt-BR"/>
              </a:p>
            </p:txBody>
          </p:sp>
        </p:grpSp>
        <p:pic>
          <p:nvPicPr>
            <p:cNvPr id="48" name="Picture 55" descr="Users0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60" y="2181"/>
              <a:ext cx="483" cy="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ustDataLst>
      <p:tags r:id="rId1"/>
    </p:custDataLst>
    <p:extLst>
      <p:ext uri="{BB962C8B-B14F-4D97-AF65-F5344CB8AC3E}">
        <p14:creationId xmlns:p14="http://schemas.microsoft.com/office/powerpoint/2010/main" val="26489647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nodeType="clickEffect">
                                  <p:stCondLst>
                                    <p:cond delay="0"/>
                                  </p:stCondLst>
                                  <p:childTnLst>
                                    <p:set>
                                      <p:cBhvr rctx="PPT">
                                        <p:cTn id="6" dur="indefinite"/>
                                        <p:tgtEl>
                                          <p:spTgt spid="12"/>
                                        </p:tgtEl>
                                        <p:attrNameLst>
                                          <p:attrName>style.opacity</p:attrName>
                                        </p:attrNameLst>
                                      </p:cBhvr>
                                      <p:to>
                                        <p:strVal val="0.5"/>
                                      </p:to>
                                    </p:set>
                                    <p:animEffect filter="image" prLst="opacity: 0.5">
                                      <p:cBhvr rctx="IE">
                                        <p:cTn id="7" dur="indefinite"/>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Rectangle 2"/>
          <p:cNvSpPr>
            <a:spLocks noChangeArrowheads="1"/>
          </p:cNvSpPr>
          <p:nvPr/>
        </p:nvSpPr>
        <p:spPr bwMode="auto">
          <a:xfrm>
            <a:off x="1524000" y="1"/>
            <a:ext cx="9144000" cy="6858001"/>
          </a:xfrm>
          <a:prstGeom prst="rect">
            <a:avLst/>
          </a:prstGeom>
          <a:gradFill flip="none" rotWithShape="1">
            <a:gsLst>
              <a:gs pos="0">
                <a:srgbClr val="003399">
                  <a:alpha val="21000"/>
                </a:srgbClr>
              </a:gs>
              <a:gs pos="70000">
                <a:srgbClr val="000000">
                  <a:alpha val="76000"/>
                </a:srgbClr>
              </a:gs>
            </a:gsLst>
            <a:lin ang="5400000" scaled="1"/>
            <a:tileRect/>
          </a:gradFill>
          <a:ln w="12700">
            <a:noFill/>
            <a:miter lim="800000"/>
            <a:headEnd/>
            <a:tailEnd/>
          </a:ln>
        </p:spPr>
        <p:txBody>
          <a:bodyPr wrap="none" lIns="91436" tIns="45718" rIns="91436" bIns="45718" anchor="ctr"/>
          <a:lstStyle/>
          <a:p>
            <a:pPr>
              <a:defRPr/>
            </a:pPr>
            <a:endParaRPr lang="en-US" sz="1500" dirty="0"/>
          </a:p>
        </p:txBody>
      </p:sp>
      <p:pic>
        <p:nvPicPr>
          <p:cNvPr id="79" name="Picture 78" descr="bottom-right.png"/>
          <p:cNvPicPr>
            <a:picLocks noChangeAspect="1"/>
          </p:cNvPicPr>
          <p:nvPr/>
        </p:nvPicPr>
        <p:blipFill>
          <a:blip r:embed="rId3" cstate="print">
            <a:duotone>
              <a:prstClr val="black"/>
              <a:schemeClr val="accent2">
                <a:tint val="45000"/>
                <a:satMod val="400000"/>
              </a:schemeClr>
            </a:duotone>
            <a:lum bright="-20000"/>
          </a:blip>
          <a:srcRect r="11204" b="35319"/>
          <a:stretch>
            <a:fillRect/>
          </a:stretch>
        </p:blipFill>
        <p:spPr>
          <a:xfrm rot="1063693">
            <a:off x="5149191" y="3411584"/>
            <a:ext cx="5848814" cy="3555565"/>
          </a:xfrm>
          <a:prstGeom prst="rect">
            <a:avLst/>
          </a:prstGeom>
          <a:noFill/>
          <a:ln>
            <a:noFill/>
          </a:ln>
        </p:spPr>
      </p:pic>
      <p:pic>
        <p:nvPicPr>
          <p:cNvPr id="78" name="Picture 77" descr="bottom-right.png"/>
          <p:cNvPicPr>
            <a:picLocks noChangeAspect="1"/>
          </p:cNvPicPr>
          <p:nvPr/>
        </p:nvPicPr>
        <p:blipFill>
          <a:blip r:embed="rId3" cstate="print">
            <a:duotone>
              <a:prstClr val="black"/>
              <a:schemeClr val="accent2">
                <a:tint val="45000"/>
                <a:satMod val="400000"/>
              </a:schemeClr>
            </a:duotone>
            <a:lum bright="-20000"/>
          </a:blip>
          <a:srcRect r="11204" b="35319"/>
          <a:stretch>
            <a:fillRect/>
          </a:stretch>
        </p:blipFill>
        <p:spPr>
          <a:xfrm rot="20536307" flipH="1">
            <a:off x="1228472" y="3434733"/>
            <a:ext cx="5848814" cy="3555565"/>
          </a:xfrm>
          <a:prstGeom prst="rect">
            <a:avLst/>
          </a:prstGeom>
          <a:noFill/>
          <a:ln>
            <a:noFill/>
          </a:ln>
        </p:spPr>
      </p:pic>
      <p:pic>
        <p:nvPicPr>
          <p:cNvPr id="76" name="Picture 75" descr="top-left.png"/>
          <p:cNvPicPr>
            <a:picLocks noChangeAspect="1"/>
          </p:cNvPicPr>
          <p:nvPr/>
        </p:nvPicPr>
        <p:blipFill>
          <a:blip r:embed="rId4" cstate="print">
            <a:duotone>
              <a:prstClr val="black"/>
              <a:schemeClr val="accent2">
                <a:tint val="45000"/>
                <a:satMod val="400000"/>
              </a:schemeClr>
            </a:duotone>
            <a:lum bright="-10000"/>
          </a:blip>
          <a:stretch>
            <a:fillRect/>
          </a:stretch>
        </p:blipFill>
        <p:spPr>
          <a:xfrm flipH="1">
            <a:off x="6024385" y="1119769"/>
            <a:ext cx="4643616" cy="3113948"/>
          </a:xfrm>
          <a:prstGeom prst="rect">
            <a:avLst/>
          </a:prstGeom>
        </p:spPr>
      </p:pic>
      <p:pic>
        <p:nvPicPr>
          <p:cNvPr id="75" name="Picture 74" descr="top-left.png"/>
          <p:cNvPicPr>
            <a:picLocks noChangeAspect="1"/>
          </p:cNvPicPr>
          <p:nvPr/>
        </p:nvPicPr>
        <p:blipFill>
          <a:blip r:embed="rId4" cstate="print">
            <a:duotone>
              <a:prstClr val="black"/>
              <a:schemeClr val="accent2">
                <a:tint val="45000"/>
                <a:satMod val="400000"/>
              </a:schemeClr>
            </a:duotone>
            <a:lum bright="-10000"/>
          </a:blip>
          <a:stretch>
            <a:fillRect/>
          </a:stretch>
        </p:blipFill>
        <p:spPr>
          <a:xfrm>
            <a:off x="1524000" y="1142072"/>
            <a:ext cx="4643616" cy="3113948"/>
          </a:xfrm>
          <a:prstGeom prst="rect">
            <a:avLst/>
          </a:prstGeom>
        </p:spPr>
      </p:pic>
      <p:pic>
        <p:nvPicPr>
          <p:cNvPr id="69" name="Picture 68" descr="top-left.png"/>
          <p:cNvPicPr>
            <a:picLocks noChangeAspect="1"/>
          </p:cNvPicPr>
          <p:nvPr/>
        </p:nvPicPr>
        <p:blipFill>
          <a:blip r:embed="rId4" cstate="print">
            <a:duotone>
              <a:prstClr val="black"/>
              <a:schemeClr val="accent2">
                <a:tint val="45000"/>
                <a:satMod val="400000"/>
              </a:schemeClr>
            </a:duotone>
            <a:lum bright="-10000"/>
          </a:blip>
          <a:stretch>
            <a:fillRect/>
          </a:stretch>
        </p:blipFill>
        <p:spPr bwMode="ltGray">
          <a:xfrm>
            <a:off x="1524000" y="1041711"/>
            <a:ext cx="4643616" cy="3113948"/>
          </a:xfrm>
          <a:prstGeom prst="rect">
            <a:avLst/>
          </a:prstGeom>
        </p:spPr>
      </p:pic>
      <p:pic>
        <p:nvPicPr>
          <p:cNvPr id="62" name="Picture 61" descr="top-left.png"/>
          <p:cNvPicPr>
            <a:picLocks noChangeAspect="1"/>
          </p:cNvPicPr>
          <p:nvPr/>
        </p:nvPicPr>
        <p:blipFill>
          <a:blip r:embed="rId4" cstate="print">
            <a:duotone>
              <a:prstClr val="black"/>
              <a:schemeClr val="accent2">
                <a:tint val="45000"/>
                <a:satMod val="400000"/>
              </a:schemeClr>
            </a:duotone>
            <a:lum bright="-20000"/>
          </a:blip>
          <a:stretch>
            <a:fillRect/>
          </a:stretch>
        </p:blipFill>
        <p:spPr bwMode="ltGray">
          <a:xfrm flipH="1">
            <a:off x="6024385" y="983838"/>
            <a:ext cx="4643616" cy="3113948"/>
          </a:xfrm>
          <a:prstGeom prst="rect">
            <a:avLst/>
          </a:prstGeom>
        </p:spPr>
      </p:pic>
      <p:pic>
        <p:nvPicPr>
          <p:cNvPr id="63" name="Picture 62" descr="bottom-right.png"/>
          <p:cNvPicPr>
            <a:picLocks noChangeAspect="1"/>
          </p:cNvPicPr>
          <p:nvPr/>
        </p:nvPicPr>
        <p:blipFill>
          <a:blip r:embed="rId3" cstate="print">
            <a:duotone>
              <a:prstClr val="black"/>
              <a:schemeClr val="accent2">
                <a:tint val="45000"/>
                <a:satMod val="400000"/>
              </a:schemeClr>
            </a:duotone>
            <a:lum bright="-30000"/>
          </a:blip>
          <a:srcRect r="11204" b="35319"/>
          <a:stretch>
            <a:fillRect/>
          </a:stretch>
        </p:blipFill>
        <p:spPr bwMode="ltGray">
          <a:xfrm rot="20536307" flipH="1">
            <a:off x="1094941" y="3434736"/>
            <a:ext cx="5848814" cy="3555565"/>
          </a:xfrm>
          <a:prstGeom prst="rect">
            <a:avLst/>
          </a:prstGeom>
          <a:noFill/>
          <a:ln>
            <a:noFill/>
          </a:ln>
        </p:spPr>
      </p:pic>
      <p:pic>
        <p:nvPicPr>
          <p:cNvPr id="70" name="Picture 69" descr="bottom-right.png"/>
          <p:cNvPicPr>
            <a:picLocks noChangeAspect="1"/>
          </p:cNvPicPr>
          <p:nvPr/>
        </p:nvPicPr>
        <p:blipFill>
          <a:blip r:embed="rId3" cstate="print">
            <a:duotone>
              <a:prstClr val="black"/>
              <a:schemeClr val="accent2">
                <a:tint val="45000"/>
                <a:satMod val="400000"/>
              </a:schemeClr>
            </a:duotone>
            <a:lum bright="-30000"/>
          </a:blip>
          <a:srcRect r="11204" b="35319"/>
          <a:stretch>
            <a:fillRect/>
          </a:stretch>
        </p:blipFill>
        <p:spPr bwMode="ltGray">
          <a:xfrm rot="1063693">
            <a:off x="5283431" y="3411584"/>
            <a:ext cx="5848814" cy="3555565"/>
          </a:xfrm>
          <a:prstGeom prst="rect">
            <a:avLst/>
          </a:prstGeom>
          <a:noFill/>
          <a:ln>
            <a:noFill/>
          </a:ln>
        </p:spPr>
      </p:pic>
      <p:grpSp>
        <p:nvGrpSpPr>
          <p:cNvPr id="2" name="Group 119"/>
          <p:cNvGrpSpPr>
            <a:grpSpLocks/>
          </p:cNvGrpSpPr>
          <p:nvPr/>
        </p:nvGrpSpPr>
        <p:grpSpPr bwMode="auto">
          <a:xfrm>
            <a:off x="1860021" y="3738563"/>
            <a:ext cx="3712104" cy="2667762"/>
            <a:chOff x="-673520" y="4197016"/>
            <a:chExt cx="5937662" cy="3468349"/>
          </a:xfrm>
        </p:grpSpPr>
        <p:sp>
          <p:nvSpPr>
            <p:cNvPr id="111" name="Text Box 6"/>
            <p:cNvSpPr txBox="1">
              <a:spLocks noChangeArrowheads="1"/>
            </p:cNvSpPr>
            <p:nvPr/>
          </p:nvSpPr>
          <p:spPr bwMode="auto">
            <a:xfrm>
              <a:off x="-673520" y="7035146"/>
              <a:ext cx="5937662" cy="630219"/>
            </a:xfrm>
            <a:prstGeom prst="rect">
              <a:avLst/>
            </a:prstGeom>
            <a:noFill/>
            <a:ln w="9525" cap="flat" cmpd="sng" algn="ctr">
              <a:noFill/>
              <a:prstDash val="solid"/>
              <a:miter lim="800000"/>
              <a:headEnd type="none" w="sm" len="sm"/>
              <a:tailEnd type="none" w="sm" len="sm"/>
            </a:ln>
            <a:effectLst>
              <a:glow rad="101600">
                <a:schemeClr val="bg1">
                  <a:alpha val="60000"/>
                </a:schemeClr>
              </a:glow>
              <a:outerShdw blurRad="101600" dist="38100" dir="2700000" algn="tl" rotWithShape="0">
                <a:prstClr val="black">
                  <a:alpha val="40000"/>
                </a:prstClr>
              </a:outerShdw>
            </a:effectLst>
          </p:spPr>
          <p:txBody>
            <a:bodyPr lIns="91440" tIns="45720" rIns="91440" bIns="45720" anchor="ctr">
              <a:spAutoFit/>
            </a:bodyPr>
            <a:lstStyle/>
            <a:p>
              <a:pPr algn="ctr">
                <a:lnSpc>
                  <a:spcPct val="85000"/>
                </a:lnSpc>
                <a:buClr>
                  <a:schemeClr val="tx2"/>
                </a:buClr>
                <a:buSzPct val="120000"/>
                <a:defRPr/>
              </a:pPr>
              <a:r>
                <a:rPr lang="en-US" sz="1500" spc="300" dirty="0">
                  <a:ln w="18415" cmpd="sng">
                    <a:solidFill>
                      <a:srgbClr val="FFFFFF"/>
                    </a:solidFill>
                    <a:prstDash val="solid"/>
                  </a:ln>
                  <a:solidFill>
                    <a:srgbClr val="FFFFFF"/>
                  </a:solidFill>
                  <a:effectLst>
                    <a:outerShdw blurRad="63500" dir="3600000" algn="tl" rotWithShape="0">
                      <a:srgbClr val="000000">
                        <a:alpha val="70000"/>
                      </a:srgbClr>
                    </a:outerShdw>
                  </a:effectLst>
                </a:rPr>
                <a:t>Conformidade Regulamentar de TI</a:t>
              </a:r>
            </a:p>
          </p:txBody>
        </p:sp>
        <p:grpSp>
          <p:nvGrpSpPr>
            <p:cNvPr id="7213" name="Group 116"/>
            <p:cNvGrpSpPr>
              <a:grpSpLocks/>
            </p:cNvGrpSpPr>
            <p:nvPr/>
          </p:nvGrpSpPr>
          <p:grpSpPr bwMode="auto">
            <a:xfrm>
              <a:off x="1546917" y="4197016"/>
              <a:ext cx="2809564" cy="2716659"/>
              <a:chOff x="3119427" y="4353696"/>
              <a:chExt cx="2429740" cy="2270458"/>
            </a:xfrm>
          </p:grpSpPr>
          <p:pic>
            <p:nvPicPr>
              <p:cNvPr id="3077" name="Picture 5" descr="C:\Program Files\Microsoft Resource DVD Artwork\DVD_ART\Artwork_Imagery\Shapes and Graphics\people\yellow 3 business people silhouette.png"/>
              <p:cNvPicPr>
                <a:picLocks noChangeAspect="1" noChangeArrowheads="1"/>
              </p:cNvPicPr>
              <p:nvPr/>
            </p:nvPicPr>
            <p:blipFill>
              <a:blip r:embed="rId5" cstate="print">
                <a:duotone>
                  <a:prstClr val="black"/>
                  <a:srgbClr val="0060A8">
                    <a:tint val="45000"/>
                    <a:satMod val="400000"/>
                  </a:srgbClr>
                </a:duotone>
                <a:lum bright="-10000"/>
              </a:blip>
              <a:srcRect/>
              <a:stretch>
                <a:fillRect/>
              </a:stretch>
            </p:blipFill>
            <p:spPr bwMode="auto">
              <a:xfrm flipH="1">
                <a:off x="3119427" y="4353696"/>
                <a:ext cx="1921708" cy="2270458"/>
              </a:xfrm>
              <a:prstGeom prst="rect">
                <a:avLst/>
              </a:prstGeom>
              <a:noFill/>
            </p:spPr>
          </p:pic>
          <p:pic>
            <p:nvPicPr>
              <p:cNvPr id="115" name="Picture 2"/>
              <p:cNvPicPr>
                <a:picLocks noChangeAspect="1" noChangeArrowheads="1"/>
              </p:cNvPicPr>
              <p:nvPr/>
            </p:nvPicPr>
            <p:blipFill>
              <a:blip r:embed="rId6" cstate="print">
                <a:duotone>
                  <a:prstClr val="black"/>
                  <a:srgbClr val="D9C3A5">
                    <a:tint val="50000"/>
                    <a:satMod val="180000"/>
                  </a:srgbClr>
                </a:duotone>
              </a:blip>
              <a:srcRect/>
              <a:stretch>
                <a:fillRect/>
              </a:stretch>
            </p:blipFill>
            <p:spPr bwMode="auto">
              <a:xfrm>
                <a:off x="4731768" y="5258454"/>
                <a:ext cx="817399" cy="722744"/>
              </a:xfrm>
              <a:prstGeom prst="rect">
                <a:avLst/>
              </a:prstGeom>
              <a:noFill/>
              <a:ln w="9525">
                <a:noFill/>
                <a:miter lim="800000"/>
                <a:headEnd/>
                <a:tailEnd/>
              </a:ln>
              <a:effectLst>
                <a:outerShdw blurRad="50800" dist="38100" dir="2700000" algn="tl" rotWithShape="0">
                  <a:prstClr val="black">
                    <a:alpha val="40000"/>
                  </a:prstClr>
                </a:outerShdw>
              </a:effectLst>
            </p:spPr>
          </p:pic>
        </p:grpSp>
      </p:grpSp>
      <p:grpSp>
        <p:nvGrpSpPr>
          <p:cNvPr id="4" name="Group 50"/>
          <p:cNvGrpSpPr>
            <a:grpSpLocks/>
          </p:cNvGrpSpPr>
          <p:nvPr/>
        </p:nvGrpSpPr>
        <p:grpSpPr bwMode="auto">
          <a:xfrm>
            <a:off x="7729803" y="1550458"/>
            <a:ext cx="2820458" cy="1823248"/>
            <a:chOff x="326572" y="1454060"/>
            <a:chExt cx="2340428" cy="1512962"/>
          </a:xfrm>
        </p:grpSpPr>
        <p:pic>
          <p:nvPicPr>
            <p:cNvPr id="48" name="Picture 47" descr="Laptop-and-OWA-screen.png"/>
            <p:cNvPicPr>
              <a:picLocks noChangeAspect="1"/>
            </p:cNvPicPr>
            <p:nvPr/>
          </p:nvPicPr>
          <p:blipFill>
            <a:blip r:embed="rId7" cstate="print">
              <a:duotone>
                <a:schemeClr val="accent4">
                  <a:shade val="45000"/>
                  <a:satMod val="135000"/>
                </a:schemeClr>
                <a:prstClr val="white"/>
              </a:duotone>
            </a:blip>
            <a:stretch>
              <a:fillRect/>
            </a:stretch>
          </p:blipFill>
          <p:spPr>
            <a:xfrm flipH="1">
              <a:off x="745415" y="1454060"/>
              <a:ext cx="1236616" cy="1130750"/>
            </a:xfrm>
            <a:prstGeom prst="rect">
              <a:avLst/>
            </a:prstGeom>
            <a:effectLst/>
          </p:spPr>
        </p:pic>
        <p:sp>
          <p:nvSpPr>
            <p:cNvPr id="80" name="Rectangle 79"/>
            <p:cNvSpPr>
              <a:spLocks noChangeArrowheads="1"/>
            </p:cNvSpPr>
            <p:nvPr/>
          </p:nvSpPr>
          <p:spPr bwMode="black">
            <a:xfrm>
              <a:off x="326572" y="2727586"/>
              <a:ext cx="2340428" cy="239436"/>
            </a:xfrm>
            <a:prstGeom prst="rect">
              <a:avLst/>
            </a:prstGeom>
            <a:noFill/>
            <a:ln w="9525" cap="flat" cmpd="sng" algn="ctr">
              <a:noFill/>
              <a:prstDash val="solid"/>
              <a:miter lim="800000"/>
              <a:headEnd type="none" w="sm" len="sm"/>
              <a:tailEnd type="none" w="sm" len="sm"/>
            </a:ln>
            <a:effectLst>
              <a:glow rad="101600">
                <a:schemeClr val="bg1">
                  <a:alpha val="60000"/>
                </a:schemeClr>
              </a:glow>
              <a:outerShdw blurRad="101600" dist="38100" dir="2700000" algn="tl" rotWithShape="0">
                <a:prstClr val="black">
                  <a:alpha val="40000"/>
                </a:prstClr>
              </a:outerShdw>
            </a:effectLst>
          </p:spPr>
          <p:txBody>
            <a:bodyPr lIns="91440" tIns="45720" rIns="91440" bIns="45720" anchor="ctr">
              <a:spAutoFit/>
            </a:bodyPr>
            <a:lstStyle/>
            <a:p>
              <a:pPr algn="ctr">
                <a:lnSpc>
                  <a:spcPct val="85000"/>
                </a:lnSpc>
                <a:buClr>
                  <a:schemeClr val="tx2"/>
                </a:buClr>
                <a:buSzPct val="120000"/>
                <a:defRPr/>
              </a:pPr>
              <a:r>
                <a:rPr lang="en-US" sz="1500" spc="300">
                  <a:ln w="18415" cmpd="sng">
                    <a:solidFill>
                      <a:srgbClr val="FFFFFF"/>
                    </a:solidFill>
                    <a:prstDash val="solid"/>
                  </a:ln>
                  <a:solidFill>
                    <a:srgbClr val="FFFFFF"/>
                  </a:solidFill>
                  <a:effectLst>
                    <a:outerShdw blurRad="63500" dir="3600000" algn="tl" rotWithShape="0">
                      <a:srgbClr val="000000">
                        <a:alpha val="70000"/>
                      </a:srgbClr>
                    </a:outerShdw>
                  </a:effectLst>
                </a:rPr>
                <a:t>Diversos formatos</a:t>
              </a:r>
              <a:endParaRPr lang="en-US" sz="1500" spc="3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pic>
          <p:nvPicPr>
            <p:cNvPr id="39" name="Picture 38" descr="SD-card.png"/>
            <p:cNvPicPr>
              <a:picLocks noChangeAspect="1"/>
            </p:cNvPicPr>
            <p:nvPr/>
          </p:nvPicPr>
          <p:blipFill>
            <a:blip r:embed="rId8" cstate="print">
              <a:duotone>
                <a:schemeClr val="accent4">
                  <a:shade val="45000"/>
                  <a:satMod val="135000"/>
                </a:schemeClr>
                <a:prstClr val="white"/>
              </a:duotone>
            </a:blip>
            <a:stretch>
              <a:fillRect/>
            </a:stretch>
          </p:blipFill>
          <p:spPr>
            <a:xfrm rot="21173877">
              <a:off x="424620" y="1891138"/>
              <a:ext cx="584614" cy="719896"/>
            </a:xfrm>
            <a:prstGeom prst="rect">
              <a:avLst/>
            </a:prstGeom>
            <a:effectLst/>
          </p:spPr>
        </p:pic>
        <p:pic>
          <p:nvPicPr>
            <p:cNvPr id="40" name="Picture 39" descr="cruzer.png"/>
            <p:cNvPicPr>
              <a:picLocks noChangeAspect="1"/>
            </p:cNvPicPr>
            <p:nvPr/>
          </p:nvPicPr>
          <p:blipFill>
            <a:blip r:embed="rId9" cstate="print">
              <a:duotone>
                <a:schemeClr val="accent4">
                  <a:shade val="45000"/>
                  <a:satMod val="135000"/>
                </a:schemeClr>
                <a:prstClr val="white"/>
              </a:duotone>
            </a:blip>
            <a:stretch>
              <a:fillRect/>
            </a:stretch>
          </p:blipFill>
          <p:spPr>
            <a:xfrm>
              <a:off x="2028904" y="2365245"/>
              <a:ext cx="570191" cy="427644"/>
            </a:xfrm>
            <a:prstGeom prst="rect">
              <a:avLst/>
            </a:prstGeom>
            <a:effectLst/>
          </p:spPr>
        </p:pic>
        <p:pic>
          <p:nvPicPr>
            <p:cNvPr id="47" name="Picture 46" descr="cell-phone-band2.png"/>
            <p:cNvPicPr>
              <a:picLocks noChangeAspect="1"/>
            </p:cNvPicPr>
            <p:nvPr/>
          </p:nvPicPr>
          <p:blipFill>
            <a:blip r:embed="rId10" cstate="print">
              <a:duotone>
                <a:schemeClr val="accent4">
                  <a:shade val="45000"/>
                  <a:satMod val="135000"/>
                </a:schemeClr>
                <a:prstClr val="white"/>
              </a:duotone>
            </a:blip>
            <a:stretch>
              <a:fillRect/>
            </a:stretch>
          </p:blipFill>
          <p:spPr>
            <a:xfrm>
              <a:off x="1723142" y="1822586"/>
              <a:ext cx="486767" cy="739415"/>
            </a:xfrm>
            <a:prstGeom prst="rect">
              <a:avLst/>
            </a:prstGeom>
            <a:effectLst/>
          </p:spPr>
        </p:pic>
      </p:grpSp>
      <p:grpSp>
        <p:nvGrpSpPr>
          <p:cNvPr id="5" name="Group 72"/>
          <p:cNvGrpSpPr>
            <a:grpSpLocks/>
          </p:cNvGrpSpPr>
          <p:nvPr/>
        </p:nvGrpSpPr>
        <p:grpSpPr bwMode="auto">
          <a:xfrm>
            <a:off x="6906949" y="4202907"/>
            <a:ext cx="3139281" cy="2151799"/>
            <a:chOff x="5818694" y="4202885"/>
            <a:chExt cx="3140112" cy="2151342"/>
          </a:xfrm>
        </p:grpSpPr>
        <p:grpSp>
          <p:nvGrpSpPr>
            <p:cNvPr id="7203" name="Group 51"/>
            <p:cNvGrpSpPr>
              <a:grpSpLocks/>
            </p:cNvGrpSpPr>
            <p:nvPr/>
          </p:nvGrpSpPr>
          <p:grpSpPr bwMode="auto">
            <a:xfrm>
              <a:off x="5818694" y="4452493"/>
              <a:ext cx="3140112" cy="1901734"/>
              <a:chOff x="-333525" y="4648787"/>
              <a:chExt cx="2841625" cy="1720960"/>
            </a:xfrm>
          </p:grpSpPr>
          <p:sp>
            <p:nvSpPr>
              <p:cNvPr id="77" name="Rectangle 76"/>
              <p:cNvSpPr>
                <a:spLocks noChangeArrowheads="1"/>
              </p:cNvSpPr>
              <p:nvPr/>
            </p:nvSpPr>
            <p:spPr bwMode="black">
              <a:xfrm>
                <a:off x="-333525" y="5931171"/>
                <a:ext cx="2841625" cy="438576"/>
              </a:xfrm>
              <a:prstGeom prst="rect">
                <a:avLst/>
              </a:prstGeom>
              <a:noFill/>
              <a:ln w="9525" cap="flat" cmpd="sng" algn="ctr">
                <a:noFill/>
                <a:prstDash val="solid"/>
                <a:miter lim="800000"/>
                <a:headEnd type="none" w="sm" len="sm"/>
                <a:tailEnd type="none" w="sm" len="sm"/>
              </a:ln>
              <a:effectLst>
                <a:glow rad="101600">
                  <a:schemeClr val="bg1">
                    <a:alpha val="60000"/>
                  </a:schemeClr>
                </a:glow>
                <a:outerShdw blurRad="101600" dist="38100" dir="2700000" algn="tl" rotWithShape="0">
                  <a:prstClr val="black">
                    <a:alpha val="40000"/>
                  </a:prstClr>
                </a:outerShdw>
              </a:effectLst>
            </p:spPr>
            <p:txBody>
              <a:bodyPr lIns="91440" tIns="45720" rIns="91440" bIns="45720" anchor="ctr">
                <a:spAutoFit/>
              </a:bodyPr>
              <a:lstStyle/>
              <a:p>
                <a:pPr algn="ctr">
                  <a:lnSpc>
                    <a:spcPct val="85000"/>
                  </a:lnSpc>
                  <a:buClr>
                    <a:schemeClr val="tx2"/>
                  </a:buClr>
                  <a:buSzPct val="120000"/>
                  <a:buFont typeface="Wingdings" pitchFamily="2" charset="2"/>
                  <a:buNone/>
                  <a:defRPr/>
                </a:pPr>
                <a:r>
                  <a:rPr lang="en-US" sz="1500" spc="300" dirty="0">
                    <a:ln w="18415" cmpd="sng">
                      <a:solidFill>
                        <a:srgbClr val="FFFFFF"/>
                      </a:solidFill>
                      <a:prstDash val="solid"/>
                    </a:ln>
                    <a:solidFill>
                      <a:srgbClr val="FFFFFF"/>
                    </a:solidFill>
                    <a:effectLst>
                      <a:outerShdw blurRad="63500" dir="3600000" algn="tl" rotWithShape="0">
                        <a:srgbClr val="000000">
                          <a:alpha val="70000"/>
                        </a:srgbClr>
                      </a:outerShdw>
                    </a:effectLst>
                  </a:rPr>
                  <a:t>Inovações no</a:t>
                </a:r>
              </a:p>
              <a:p>
                <a:pPr algn="ctr">
                  <a:lnSpc>
                    <a:spcPct val="85000"/>
                  </a:lnSpc>
                  <a:buClr>
                    <a:schemeClr val="tx2"/>
                  </a:buClr>
                  <a:buSzPct val="120000"/>
                  <a:buFont typeface="Wingdings" pitchFamily="2" charset="2"/>
                  <a:buNone/>
                  <a:defRPr/>
                </a:pPr>
                <a:r>
                  <a:rPr lang="en-US" sz="1500" spc="300" dirty="0">
                    <a:ln w="18415" cmpd="sng">
                      <a:solidFill>
                        <a:srgbClr val="FFFFFF"/>
                      </a:solidFill>
                      <a:prstDash val="solid"/>
                    </a:ln>
                    <a:solidFill>
                      <a:srgbClr val="FFFFFF"/>
                    </a:solidFill>
                    <a:effectLst>
                      <a:outerShdw blurRad="63500" dir="3600000" algn="tl" rotWithShape="0">
                        <a:srgbClr val="000000">
                          <a:alpha val="70000"/>
                        </a:srgbClr>
                      </a:outerShdw>
                    </a:effectLst>
                  </a:rPr>
                  <a:t>Armazenamento</a:t>
                </a:r>
              </a:p>
            </p:txBody>
          </p:sp>
          <p:pic>
            <p:nvPicPr>
              <p:cNvPr id="57346" name="Picture 2"/>
              <p:cNvPicPr>
                <a:picLocks noChangeAspect="1" noChangeArrowheads="1"/>
              </p:cNvPicPr>
              <p:nvPr/>
            </p:nvPicPr>
            <p:blipFill>
              <a:blip r:embed="rId11" cstate="print">
                <a:duotone>
                  <a:schemeClr val="accent5">
                    <a:shade val="45000"/>
                    <a:satMod val="135000"/>
                  </a:schemeClr>
                  <a:prstClr val="white"/>
                </a:duotone>
              </a:blip>
              <a:srcRect t="23410" b="1213"/>
              <a:stretch>
                <a:fillRect/>
              </a:stretch>
            </p:blipFill>
            <p:spPr bwMode="auto">
              <a:xfrm>
                <a:off x="31221" y="4648787"/>
                <a:ext cx="1790983" cy="1292226"/>
              </a:xfrm>
              <a:prstGeom prst="rect">
                <a:avLst/>
              </a:prstGeom>
              <a:noFill/>
              <a:ln w="9525">
                <a:noFill/>
                <a:miter lim="800000"/>
                <a:headEnd/>
                <a:tailEnd/>
              </a:ln>
              <a:effectLst/>
            </p:spPr>
          </p:pic>
        </p:grpSp>
        <p:sp>
          <p:nvSpPr>
            <p:cNvPr id="38" name="Rectangle 37"/>
            <p:cNvSpPr/>
            <p:nvPr/>
          </p:nvSpPr>
          <p:spPr>
            <a:xfrm>
              <a:off x="6445882" y="4202885"/>
              <a:ext cx="1691439" cy="244951"/>
            </a:xfrm>
            <a:prstGeom prst="rect">
              <a:avLst/>
            </a:prstGeom>
          </p:spPr>
          <p:txBody>
            <a:bodyPr>
              <a:spAutoFit/>
            </a:bodyPr>
            <a:lstStyle/>
            <a:p>
              <a:pPr algn="ctr">
                <a:lnSpc>
                  <a:spcPct val="85000"/>
                </a:lnSpc>
                <a:buClr>
                  <a:schemeClr val="tx2"/>
                </a:buClr>
                <a:buSzPct val="120000"/>
                <a:buFont typeface="Wingdings" pitchFamily="2" charset="2"/>
                <a:buNone/>
                <a:defRPr/>
              </a:pPr>
              <a:r>
                <a:rPr lang="en-US" sz="1167" b="1" dirty="0">
                  <a:ln w="6350" cap="flat">
                    <a:solidFill>
                      <a:schemeClr val="bg1">
                        <a:alpha val="50000"/>
                      </a:schemeClr>
                    </a:solidFill>
                  </a:ln>
                  <a:cs typeface="Arial" pitchFamily="34" charset="0"/>
                </a:rPr>
                <a:t>Hard Drive Prices</a:t>
              </a:r>
            </a:p>
          </p:txBody>
        </p:sp>
      </p:grpSp>
      <p:grpSp>
        <p:nvGrpSpPr>
          <p:cNvPr id="7" name="Group 52"/>
          <p:cNvGrpSpPr>
            <a:grpSpLocks/>
          </p:cNvGrpSpPr>
          <p:nvPr/>
        </p:nvGrpSpPr>
        <p:grpSpPr bwMode="auto">
          <a:xfrm>
            <a:off x="1524000" y="1563690"/>
            <a:ext cx="3380053" cy="1703306"/>
            <a:chOff x="3476625" y="5265020"/>
            <a:chExt cx="2841625" cy="1431274"/>
          </a:xfrm>
        </p:grpSpPr>
        <p:sp>
          <p:nvSpPr>
            <p:cNvPr id="41" name="Rectangle 40"/>
            <p:cNvSpPr>
              <a:spLocks noChangeArrowheads="1"/>
            </p:cNvSpPr>
            <p:nvPr/>
          </p:nvSpPr>
          <p:spPr bwMode="black">
            <a:xfrm>
              <a:off x="3476625" y="6288964"/>
              <a:ext cx="2841625" cy="407330"/>
            </a:xfrm>
            <a:prstGeom prst="rect">
              <a:avLst/>
            </a:prstGeom>
            <a:noFill/>
            <a:ln w="9525" cap="flat" cmpd="sng" algn="ctr">
              <a:noFill/>
              <a:prstDash val="solid"/>
              <a:miter lim="800000"/>
              <a:headEnd type="none" w="sm" len="sm"/>
              <a:tailEnd type="none" w="sm" len="sm"/>
            </a:ln>
            <a:effectLst>
              <a:glow rad="101600">
                <a:schemeClr val="bg1">
                  <a:alpha val="60000"/>
                </a:schemeClr>
              </a:glow>
              <a:outerShdw blurRad="101600" dist="38100" dir="2700000" algn="tl" rotWithShape="0">
                <a:prstClr val="black">
                  <a:alpha val="40000"/>
                </a:prstClr>
              </a:outerShdw>
            </a:effectLst>
          </p:spPr>
          <p:txBody>
            <a:bodyPr lIns="91440" tIns="45720" rIns="91440" bIns="45720" anchor="ctr">
              <a:spAutoFit/>
            </a:bodyPr>
            <a:lstStyle/>
            <a:p>
              <a:pPr algn="ctr">
                <a:lnSpc>
                  <a:spcPct val="85000"/>
                </a:lnSpc>
                <a:buClr>
                  <a:schemeClr val="tx2"/>
                </a:buClr>
                <a:buSzPct val="120000"/>
                <a:buFont typeface="Wingdings" pitchFamily="2" charset="2"/>
                <a:buNone/>
                <a:defRPr/>
              </a:pPr>
              <a:r>
                <a:rPr lang="en-US" sz="1500" spc="300" dirty="0">
                  <a:ln w="18415" cmpd="sng">
                    <a:solidFill>
                      <a:srgbClr val="FFFFFF"/>
                    </a:solidFill>
                    <a:prstDash val="solid"/>
                  </a:ln>
                  <a:solidFill>
                    <a:srgbClr val="FFFFFF"/>
                  </a:solidFill>
                  <a:effectLst>
                    <a:outerShdw blurRad="63500" dir="3600000" algn="tl" rotWithShape="0">
                      <a:srgbClr val="000000">
                        <a:alpha val="70000"/>
                      </a:srgbClr>
                    </a:outerShdw>
                  </a:effectLst>
                </a:rPr>
                <a:t>Tipos de </a:t>
              </a:r>
            </a:p>
            <a:p>
              <a:pPr algn="ctr">
                <a:lnSpc>
                  <a:spcPct val="85000"/>
                </a:lnSpc>
                <a:buClr>
                  <a:schemeClr val="tx2"/>
                </a:buClr>
                <a:buSzPct val="120000"/>
                <a:buFont typeface="Wingdings" pitchFamily="2" charset="2"/>
                <a:buNone/>
                <a:defRPr/>
              </a:pPr>
              <a:r>
                <a:rPr lang="en-US" sz="1500" spc="300" dirty="0">
                  <a:ln w="18415" cmpd="sng">
                    <a:solidFill>
                      <a:srgbClr val="FFFFFF"/>
                    </a:solidFill>
                    <a:prstDash val="solid"/>
                  </a:ln>
                  <a:solidFill>
                    <a:srgbClr val="FFFFFF"/>
                  </a:solidFill>
                  <a:effectLst>
                    <a:outerShdw blurRad="63500" dir="3600000" algn="tl" rotWithShape="0">
                      <a:srgbClr val="000000">
                        <a:alpha val="70000"/>
                      </a:srgbClr>
                    </a:outerShdw>
                  </a:effectLst>
                </a:rPr>
                <a:t>dados</a:t>
              </a:r>
            </a:p>
          </p:txBody>
        </p:sp>
        <p:pic>
          <p:nvPicPr>
            <p:cNvPr id="7199" name="Picture 30" descr="XP icon my documents"/>
            <p:cNvPicPr>
              <a:picLocks noChangeAspect="1" noChangeArrowheads="1"/>
            </p:cNvPicPr>
            <p:nvPr/>
          </p:nvPicPr>
          <p:blipFill>
            <a:blip r:embed="rId12" cstate="print">
              <a:lum bright="-10000"/>
              <a:grayscl/>
            </a:blip>
            <a:srcRect/>
            <a:stretch>
              <a:fillRect/>
            </a:stretch>
          </p:blipFill>
          <p:spPr bwMode="auto">
            <a:xfrm>
              <a:off x="5436423" y="5662909"/>
              <a:ext cx="663913" cy="741908"/>
            </a:xfrm>
            <a:prstGeom prst="rect">
              <a:avLst/>
            </a:prstGeom>
            <a:noFill/>
            <a:ln w="9525">
              <a:noFill/>
              <a:miter lim="800000"/>
              <a:headEnd/>
              <a:tailEnd/>
            </a:ln>
          </p:spPr>
        </p:pic>
        <p:pic>
          <p:nvPicPr>
            <p:cNvPr id="46" name="Picture 32" descr="my-photos"/>
            <p:cNvPicPr>
              <a:picLocks noChangeAspect="1" noChangeArrowheads="1"/>
            </p:cNvPicPr>
            <p:nvPr/>
          </p:nvPicPr>
          <p:blipFill>
            <a:blip r:embed="rId13" cstate="print">
              <a:duotone>
                <a:schemeClr val="accent2">
                  <a:shade val="45000"/>
                  <a:satMod val="135000"/>
                </a:schemeClr>
                <a:prstClr val="white"/>
              </a:duotone>
              <a:lum bright="-10000"/>
            </a:blip>
            <a:srcRect/>
            <a:stretch>
              <a:fillRect/>
            </a:stretch>
          </p:blipFill>
          <p:spPr bwMode="auto">
            <a:xfrm>
              <a:off x="3844147" y="5813297"/>
              <a:ext cx="701338" cy="621482"/>
            </a:xfrm>
            <a:prstGeom prst="rect">
              <a:avLst/>
            </a:prstGeom>
            <a:noFill/>
          </p:spPr>
        </p:pic>
        <p:pic>
          <p:nvPicPr>
            <p:cNvPr id="57348" name="Picture 4" descr="C:\Users\marklin\Documents\Presentation_goodies\Shapes and Graphics\MSN Illustration Icon\MSN icon entertainment.png"/>
            <p:cNvPicPr>
              <a:picLocks noChangeAspect="1" noChangeArrowheads="1"/>
            </p:cNvPicPr>
            <p:nvPr/>
          </p:nvPicPr>
          <p:blipFill>
            <a:blip r:embed="rId14" cstate="print">
              <a:duotone>
                <a:schemeClr val="accent2">
                  <a:shade val="45000"/>
                  <a:satMod val="135000"/>
                </a:schemeClr>
                <a:prstClr val="white"/>
              </a:duotone>
            </a:blip>
            <a:srcRect b="44386"/>
            <a:stretch>
              <a:fillRect/>
            </a:stretch>
          </p:blipFill>
          <p:spPr bwMode="auto">
            <a:xfrm>
              <a:off x="4206318" y="5265020"/>
              <a:ext cx="811146" cy="737476"/>
            </a:xfrm>
            <a:prstGeom prst="rect">
              <a:avLst/>
            </a:prstGeom>
            <a:noFill/>
          </p:spPr>
        </p:pic>
        <p:pic>
          <p:nvPicPr>
            <p:cNvPr id="44" name="Picture 28" descr="xml doc illustration icon"/>
            <p:cNvPicPr>
              <a:picLocks noChangeAspect="1" noChangeArrowheads="1"/>
            </p:cNvPicPr>
            <p:nvPr/>
          </p:nvPicPr>
          <p:blipFill>
            <a:blip r:embed="rId15" cstate="print">
              <a:duotone>
                <a:prstClr val="black"/>
                <a:schemeClr val="accent2">
                  <a:tint val="45000"/>
                  <a:satMod val="400000"/>
                </a:schemeClr>
              </a:duotone>
            </a:blip>
            <a:srcRect/>
            <a:stretch>
              <a:fillRect/>
            </a:stretch>
          </p:blipFill>
          <p:spPr bwMode="auto">
            <a:xfrm>
              <a:off x="4975961" y="5467519"/>
              <a:ext cx="516458" cy="597096"/>
            </a:xfrm>
            <a:prstGeom prst="rect">
              <a:avLst/>
            </a:prstGeom>
            <a:noFill/>
          </p:spPr>
        </p:pic>
      </p:grpSp>
      <p:grpSp>
        <p:nvGrpSpPr>
          <p:cNvPr id="8" name="Group 58"/>
          <p:cNvGrpSpPr>
            <a:grpSpLocks/>
          </p:cNvGrpSpPr>
          <p:nvPr/>
        </p:nvGrpSpPr>
        <p:grpSpPr bwMode="auto">
          <a:xfrm>
            <a:off x="4788958" y="1344083"/>
            <a:ext cx="2894542" cy="2783417"/>
            <a:chOff x="2684146" y="1558924"/>
            <a:chExt cx="2818228" cy="2613026"/>
          </a:xfrm>
        </p:grpSpPr>
        <p:sp>
          <p:nvSpPr>
            <p:cNvPr id="58" name="Oval 57"/>
            <p:cNvSpPr/>
            <p:nvPr/>
          </p:nvSpPr>
          <p:spPr bwMode="auto">
            <a:xfrm>
              <a:off x="2816910" y="1674812"/>
              <a:ext cx="2552701" cy="2381250"/>
            </a:xfrm>
            <a:prstGeom prst="ellipse">
              <a:avLst/>
            </a:prstGeom>
            <a:solidFill>
              <a:schemeClr val="accent2">
                <a:lumMod val="75000"/>
              </a:schemeClr>
            </a:solidFill>
            <a:ln>
              <a:headEnd type="none" w="med" len="med"/>
              <a:tailEnd type="none" w="med" len="med"/>
            </a:ln>
            <a:scene3d>
              <a:camera prst="orthographicFront" fov="0">
                <a:rot lat="0" lon="0" rev="0"/>
              </a:camera>
              <a:lightRig rig="glow" dir="t">
                <a:rot lat="0" lon="0" rev="6360000"/>
              </a:lightRig>
            </a:scene3d>
            <a:sp3d contourW="1000"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lIns="76197" tIns="38098" rIns="76197" bIns="38098" anchor="ctr"/>
            <a:lstStyle/>
            <a:p>
              <a:pPr algn="ctr" defTabSz="914063">
                <a:defRPr/>
              </a:pPr>
              <a:endParaRPr lang="en-US" sz="1500" dirty="0">
                <a:solidFill>
                  <a:srgbClr val="FFFFFF"/>
                </a:solidFill>
                <a:effectLst>
                  <a:outerShdw blurRad="38100" dist="38100" dir="2700000" algn="tl">
                    <a:srgbClr val="000000">
                      <a:alpha val="43137"/>
                    </a:srgbClr>
                  </a:outerShdw>
                </a:effectLst>
                <a:latin typeface="Arial" pitchFamily="34" charset="0"/>
              </a:endParaRPr>
            </a:p>
          </p:txBody>
        </p:sp>
        <p:grpSp>
          <p:nvGrpSpPr>
            <p:cNvPr id="7190" name="Group 6"/>
            <p:cNvGrpSpPr>
              <a:grpSpLocks/>
            </p:cNvGrpSpPr>
            <p:nvPr/>
          </p:nvGrpSpPr>
          <p:grpSpPr bwMode="auto">
            <a:xfrm>
              <a:off x="2684146" y="1558924"/>
              <a:ext cx="2818228" cy="2613026"/>
              <a:chOff x="2831131" y="1864958"/>
              <a:chExt cx="3493470" cy="3493469"/>
            </a:xfrm>
          </p:grpSpPr>
          <p:sp>
            <p:nvSpPr>
              <p:cNvPr id="49" name="Oval 48"/>
              <p:cNvSpPr/>
              <p:nvPr/>
            </p:nvSpPr>
            <p:spPr bwMode="auto">
              <a:xfrm>
                <a:off x="2831131" y="1864958"/>
                <a:ext cx="3493470" cy="3493469"/>
              </a:xfrm>
              <a:prstGeom prst="ellipse">
                <a:avLst/>
              </a:prstGeom>
              <a:gradFill flip="none" rotWithShape="1">
                <a:gsLst>
                  <a:gs pos="0">
                    <a:srgbClr val="000000"/>
                  </a:gs>
                  <a:gs pos="17000">
                    <a:srgbClr val="321C5E">
                      <a:alpha val="31000"/>
                    </a:srgbClr>
                  </a:gs>
                  <a:gs pos="66000">
                    <a:srgbClr val="321C5E">
                      <a:alpha val="0"/>
                    </a:srgbClr>
                  </a:gs>
                  <a:gs pos="100000">
                    <a:srgbClr val="08050F"/>
                  </a:gs>
                </a:gsLst>
                <a:lin ang="16200000" scaled="1"/>
                <a:tileRect/>
              </a:gradFill>
              <a:ln w="19050">
                <a:solidFill>
                  <a:schemeClr val="tx1">
                    <a:alpha val="23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90703" tIns="45352" rIns="90703" bIns="45352" anchor="ctr"/>
              <a:lstStyle/>
              <a:p>
                <a:pPr algn="ctr" defTabSz="1305687" eaLnBrk="0" hangingPunct="0">
                  <a:lnSpc>
                    <a:spcPct val="85000"/>
                  </a:lnSpc>
                  <a:defRPr/>
                </a:pPr>
                <a:endParaRPr lang="en-US" sz="1417" b="1" dirty="0"/>
              </a:p>
            </p:txBody>
          </p:sp>
          <p:sp>
            <p:nvSpPr>
              <p:cNvPr id="50" name="Oval 49"/>
              <p:cNvSpPr/>
              <p:nvPr/>
            </p:nvSpPr>
            <p:spPr bwMode="auto">
              <a:xfrm>
                <a:off x="3066566" y="2100393"/>
                <a:ext cx="3022600" cy="3022600"/>
              </a:xfrm>
              <a:prstGeom prst="ellipse">
                <a:avLst/>
              </a:prstGeom>
              <a:gradFill flip="none" rotWithShape="1">
                <a:gsLst>
                  <a:gs pos="0">
                    <a:srgbClr val="000000"/>
                  </a:gs>
                  <a:gs pos="17000">
                    <a:srgbClr val="321C5E">
                      <a:alpha val="31000"/>
                    </a:srgbClr>
                  </a:gs>
                  <a:gs pos="66000">
                    <a:srgbClr val="321C5E">
                      <a:alpha val="0"/>
                    </a:srgbClr>
                  </a:gs>
                  <a:gs pos="100000">
                    <a:srgbClr val="08050F"/>
                  </a:gs>
                </a:gsLst>
                <a:lin ang="16200000" scaled="1"/>
                <a:tileRect/>
              </a:gradFill>
              <a:ln w="19050">
                <a:solidFill>
                  <a:schemeClr val="tx1">
                    <a:alpha val="23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90703" tIns="45352" rIns="90703" bIns="45352" anchor="ctr"/>
              <a:lstStyle/>
              <a:p>
                <a:pPr algn="ctr" defTabSz="1305687" eaLnBrk="0" hangingPunct="0">
                  <a:lnSpc>
                    <a:spcPct val="85000"/>
                  </a:lnSpc>
                  <a:defRPr/>
                </a:pPr>
                <a:endParaRPr lang="en-US" sz="1417" b="1" dirty="0"/>
              </a:p>
            </p:txBody>
          </p:sp>
        </p:grpSp>
        <p:sp>
          <p:nvSpPr>
            <p:cNvPr id="55" name="Rectangle 54"/>
            <p:cNvSpPr/>
            <p:nvPr/>
          </p:nvSpPr>
          <p:spPr>
            <a:xfrm>
              <a:off x="2948194" y="2315105"/>
              <a:ext cx="2247627" cy="780246"/>
            </a:xfrm>
            <a:prstGeom prst="rect">
              <a:avLst/>
            </a:prstGeom>
          </p:spPr>
          <p:txBody>
            <a:bodyPr anchor="ctr">
              <a:spAutoFit/>
            </a:bodyPr>
            <a:lstStyle/>
            <a:p>
              <a:pPr algn="ctr">
                <a:lnSpc>
                  <a:spcPct val="90000"/>
                </a:lnSpc>
                <a:defRPr/>
              </a:pPr>
              <a:r>
                <a:rPr lang="en-US" sz="2667" dirty="0">
                  <a:effectLst>
                    <a:outerShdw blurRad="38100" dist="38100" dir="2700000" algn="tl">
                      <a:srgbClr val="000000"/>
                    </a:outerShdw>
                  </a:effectLst>
                  <a:latin typeface="Arial Black" pitchFamily="34" charset="0"/>
                </a:rPr>
                <a:t>Mudanças no Jogo</a:t>
              </a:r>
            </a:p>
          </p:txBody>
        </p:sp>
      </p:grpSp>
      <p:sp>
        <p:nvSpPr>
          <p:cNvPr id="42" name="Title 41"/>
          <p:cNvSpPr>
            <a:spLocks noGrp="1"/>
          </p:cNvSpPr>
          <p:nvPr>
            <p:ph type="title"/>
          </p:nvPr>
        </p:nvSpPr>
        <p:spPr>
          <a:xfrm>
            <a:off x="1906588" y="228600"/>
            <a:ext cx="8380412" cy="1500411"/>
          </a:xfrm>
        </p:spPr>
        <p:txBody>
          <a:bodyPr/>
          <a:lstStyle/>
          <a:p>
            <a:pPr defTabSz="912777">
              <a:defRPr/>
            </a:pPr>
            <a:r>
              <a:rPr smtClean="0"/>
              <a:t>A Explosão de D</a:t>
            </a:r>
            <a:r>
              <a:rPr lang="pt-BR" smtClean="0"/>
              <a:t>a</a:t>
            </a:r>
            <a:r>
              <a:rPr smtClean="0"/>
              <a:t>dos </a:t>
            </a:r>
            <a:br>
              <a:rPr smtClean="0"/>
            </a:br>
            <a:endParaRPr/>
          </a:p>
        </p:txBody>
      </p:sp>
      <p:sp>
        <p:nvSpPr>
          <p:cNvPr id="43" name="Shape 494"/>
          <p:cNvSpPr txBox="1">
            <a:spLocks/>
          </p:cNvSpPr>
          <p:nvPr/>
        </p:nvSpPr>
        <p:spPr>
          <a:xfrm>
            <a:off x="0" y="0"/>
            <a:ext cx="12191999" cy="979136"/>
          </a:xfrm>
          <a:prstGeom prst="rect">
            <a:avLst/>
          </a:prstGeom>
          <a:solidFill>
            <a:srgbClr val="008272"/>
          </a:solidFill>
          <a:ln>
            <a:noFill/>
          </a:ln>
        </p:spPr>
        <p:txBody>
          <a:bodyPr lIns="0" tIns="0" rIns="0" bIns="0" anchor="ctr" anchorCtr="0">
            <a:noAutofit/>
          </a:bodyPr>
          <a:lstStyle>
            <a:defPPr marR="0" algn="l" rtl="0">
              <a:lnSpc>
                <a:spcPct val="100000"/>
              </a:lnSpc>
              <a:spcBef>
                <a:spcPts val="0"/>
              </a:spcBef>
              <a:spcAft>
                <a:spcPts val="0"/>
              </a:spcAft>
            </a:defPPr>
            <a:lvl1pPr marL="0" marR="0" indent="0" algn="l" rtl="0">
              <a:lnSpc>
                <a:spcPct val="90000"/>
              </a:lnSpc>
              <a:spcBef>
                <a:spcPts val="0"/>
              </a:spcBef>
              <a:spcAft>
                <a:spcPts val="0"/>
              </a:spcAft>
              <a:buClr>
                <a:schemeClr val="dk1"/>
              </a:buClr>
              <a:buFont typeface="Quattrocento Sans"/>
              <a:buNone/>
              <a:defRPr sz="1400" b="0" i="0" u="none" strike="noStrike" cap="none" baseline="0">
                <a:solidFill>
                  <a:srgbClr val="000000"/>
                </a:solidFill>
                <a:latin typeface="Arial"/>
                <a:ea typeface="Arial"/>
                <a:cs typeface="Arial"/>
                <a:sym typeface="Arial"/>
                <a:rtl val="0"/>
              </a:defRPr>
            </a:lvl1pPr>
            <a:lvl2pPr marL="0" marR="0" indent="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pPr marL="360000">
              <a:buClr>
                <a:srgbClr val="68217A"/>
              </a:buClr>
              <a:buSzPct val="25000"/>
            </a:pPr>
            <a:r>
              <a:rPr lang="en-GB" sz="3600" dirty="0" smtClean="0">
                <a:ea typeface="Quattrocento Sans"/>
              </a:rPr>
              <a:t>A </a:t>
            </a:r>
            <a:r>
              <a:rPr lang="en-GB" sz="3600" dirty="0" err="1" smtClean="0">
                <a:ea typeface="Quattrocento Sans"/>
              </a:rPr>
              <a:t>Explosão</a:t>
            </a:r>
            <a:r>
              <a:rPr lang="en-GB" sz="3600" dirty="0" smtClean="0">
                <a:ea typeface="Quattrocento Sans"/>
              </a:rPr>
              <a:t> dos Dados</a:t>
            </a:r>
            <a:endParaRPr lang="en-US" sz="3600" kern="0" dirty="0">
              <a:solidFill>
                <a:srgbClr val="FFFFFF"/>
              </a:solidFill>
              <a:latin typeface="Segoe UI Light" panose="020B0502040204020203" pitchFamily="34" charset="0"/>
              <a:ea typeface="Quattrocento Sans"/>
              <a:cs typeface="Segoe UI Light" panose="020B0502040204020203" pitchFamily="34" charset="0"/>
              <a:sym typeface="Quattrocento Sans"/>
            </a:endParaRPr>
          </a:p>
        </p:txBody>
      </p:sp>
    </p:spTree>
    <p:extLst>
      <p:ext uri="{BB962C8B-B14F-4D97-AF65-F5344CB8AC3E}">
        <p14:creationId xmlns:p14="http://schemas.microsoft.com/office/powerpoint/2010/main" val="13482313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childTnLst>
                                </p:cTn>
                              </p:par>
                            </p:childTnLst>
                          </p:cTn>
                        </p:par>
                        <p:par>
                          <p:cTn id="8" fill="hold">
                            <p:stCondLst>
                              <p:cond delay="1000"/>
                            </p:stCondLst>
                            <p:childTnLst>
                              <p:par>
                                <p:cTn id="9" presetID="22" presetClass="entr" presetSubtype="2" fill="hold" nodeType="afterEffect">
                                  <p:stCondLst>
                                    <p:cond delay="0"/>
                                  </p:stCondLst>
                                  <p:childTnLst>
                                    <p:set>
                                      <p:cBhvr>
                                        <p:cTn id="10" dur="1" fill="hold">
                                          <p:stCondLst>
                                            <p:cond delay="0"/>
                                          </p:stCondLst>
                                        </p:cTn>
                                        <p:tgtEl>
                                          <p:spTgt spid="69"/>
                                        </p:tgtEl>
                                        <p:attrNameLst>
                                          <p:attrName>style.visibility</p:attrName>
                                        </p:attrNameLst>
                                      </p:cBhvr>
                                      <p:to>
                                        <p:strVal val="visible"/>
                                      </p:to>
                                    </p:set>
                                    <p:animEffect transition="in" filter="wipe(right)">
                                      <p:cBhvr>
                                        <p:cTn id="11" dur="500"/>
                                        <p:tgtEl>
                                          <p:spTgt spid="69"/>
                                        </p:tgtEl>
                                      </p:cBhvr>
                                    </p:animEffect>
                                  </p:childTnLst>
                                </p:cTn>
                              </p:par>
                              <p:par>
                                <p:cTn id="12" presetID="22" presetClass="entr" presetSubtype="2" fill="hold" nodeType="withEffect">
                                  <p:stCondLst>
                                    <p:cond delay="0"/>
                                  </p:stCondLst>
                                  <p:childTnLst>
                                    <p:set>
                                      <p:cBhvr>
                                        <p:cTn id="13" dur="1" fill="hold">
                                          <p:stCondLst>
                                            <p:cond delay="0"/>
                                          </p:stCondLst>
                                        </p:cTn>
                                        <p:tgtEl>
                                          <p:spTgt spid="75"/>
                                        </p:tgtEl>
                                        <p:attrNameLst>
                                          <p:attrName>style.visibility</p:attrName>
                                        </p:attrNameLst>
                                      </p:cBhvr>
                                      <p:to>
                                        <p:strVal val="visible"/>
                                      </p:to>
                                    </p:set>
                                    <p:animEffect transition="in" filter="wipe(right)">
                                      <p:cBhvr>
                                        <p:cTn id="14" dur="500"/>
                                        <p:tgtEl>
                                          <p:spTgt spid="75"/>
                                        </p:tgtEl>
                                      </p:cBhvr>
                                    </p:animEffect>
                                  </p:childTnLst>
                                </p:cTn>
                              </p:par>
                              <p:par>
                                <p:cTn id="15" presetID="10"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childTnLst>
                                </p:cTn>
                              </p:par>
                            </p:childTnLst>
                          </p:cTn>
                        </p:par>
                        <p:par>
                          <p:cTn id="18" fill="hold">
                            <p:stCondLst>
                              <p:cond delay="2000"/>
                            </p:stCondLst>
                            <p:childTnLst>
                              <p:par>
                                <p:cTn id="19" presetID="22" presetClass="entr" presetSubtype="1" fill="hold" nodeType="afterEffect">
                                  <p:stCondLst>
                                    <p:cond delay="0"/>
                                  </p:stCondLst>
                                  <p:childTnLst>
                                    <p:set>
                                      <p:cBhvr>
                                        <p:cTn id="20" dur="1" fill="hold">
                                          <p:stCondLst>
                                            <p:cond delay="0"/>
                                          </p:stCondLst>
                                        </p:cTn>
                                        <p:tgtEl>
                                          <p:spTgt spid="63"/>
                                        </p:tgtEl>
                                        <p:attrNameLst>
                                          <p:attrName>style.visibility</p:attrName>
                                        </p:attrNameLst>
                                      </p:cBhvr>
                                      <p:to>
                                        <p:strVal val="visible"/>
                                      </p:to>
                                    </p:set>
                                    <p:animEffect transition="in" filter="wipe(up)">
                                      <p:cBhvr>
                                        <p:cTn id="21" dur="500"/>
                                        <p:tgtEl>
                                          <p:spTgt spid="63"/>
                                        </p:tgtEl>
                                      </p:cBhvr>
                                    </p:animEffect>
                                  </p:childTnLst>
                                </p:cTn>
                              </p:par>
                              <p:par>
                                <p:cTn id="22" presetID="22" presetClass="entr" presetSubtype="1" fill="hold" nodeType="withEffect">
                                  <p:stCondLst>
                                    <p:cond delay="0"/>
                                  </p:stCondLst>
                                  <p:childTnLst>
                                    <p:set>
                                      <p:cBhvr>
                                        <p:cTn id="23" dur="1" fill="hold">
                                          <p:stCondLst>
                                            <p:cond delay="0"/>
                                          </p:stCondLst>
                                        </p:cTn>
                                        <p:tgtEl>
                                          <p:spTgt spid="78"/>
                                        </p:tgtEl>
                                        <p:attrNameLst>
                                          <p:attrName>style.visibility</p:attrName>
                                        </p:attrNameLst>
                                      </p:cBhvr>
                                      <p:to>
                                        <p:strVal val="visible"/>
                                      </p:to>
                                    </p:set>
                                    <p:animEffect transition="in" filter="wipe(up)">
                                      <p:cBhvr>
                                        <p:cTn id="24" dur="500"/>
                                        <p:tgtEl>
                                          <p:spTgt spid="78"/>
                                        </p:tgtEl>
                                      </p:cBhvr>
                                    </p:animEffect>
                                  </p:childTnLst>
                                </p:cTn>
                              </p:par>
                              <p:par>
                                <p:cTn id="25" presetID="10" presetClass="entr" presetSubtype="0" fill="hold" nodeType="with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fade">
                                      <p:cBhvr>
                                        <p:cTn id="27" dur="1000"/>
                                        <p:tgtEl>
                                          <p:spTgt spid="2"/>
                                        </p:tgtEl>
                                      </p:cBhvr>
                                    </p:animEffect>
                                  </p:childTnLst>
                                </p:cTn>
                              </p:par>
                            </p:childTnLst>
                          </p:cTn>
                        </p:par>
                        <p:par>
                          <p:cTn id="28" fill="hold">
                            <p:stCondLst>
                              <p:cond delay="3000"/>
                            </p:stCondLst>
                            <p:childTnLst>
                              <p:par>
                                <p:cTn id="29" presetID="22" presetClass="entr" presetSubtype="1" fill="hold" nodeType="afterEffect">
                                  <p:stCondLst>
                                    <p:cond delay="0"/>
                                  </p:stCondLst>
                                  <p:childTnLst>
                                    <p:set>
                                      <p:cBhvr>
                                        <p:cTn id="30" dur="1" fill="hold">
                                          <p:stCondLst>
                                            <p:cond delay="0"/>
                                          </p:stCondLst>
                                        </p:cTn>
                                        <p:tgtEl>
                                          <p:spTgt spid="70"/>
                                        </p:tgtEl>
                                        <p:attrNameLst>
                                          <p:attrName>style.visibility</p:attrName>
                                        </p:attrNameLst>
                                      </p:cBhvr>
                                      <p:to>
                                        <p:strVal val="visible"/>
                                      </p:to>
                                    </p:set>
                                    <p:animEffect transition="in" filter="wipe(up)">
                                      <p:cBhvr>
                                        <p:cTn id="31" dur="500"/>
                                        <p:tgtEl>
                                          <p:spTgt spid="70"/>
                                        </p:tgtEl>
                                      </p:cBhvr>
                                    </p:animEffect>
                                  </p:childTnLst>
                                </p:cTn>
                              </p:par>
                              <p:par>
                                <p:cTn id="32" presetID="22" presetClass="entr" presetSubtype="1" fill="hold" nodeType="withEffect">
                                  <p:stCondLst>
                                    <p:cond delay="0"/>
                                  </p:stCondLst>
                                  <p:childTnLst>
                                    <p:set>
                                      <p:cBhvr>
                                        <p:cTn id="33" dur="1" fill="hold">
                                          <p:stCondLst>
                                            <p:cond delay="0"/>
                                          </p:stCondLst>
                                        </p:cTn>
                                        <p:tgtEl>
                                          <p:spTgt spid="79"/>
                                        </p:tgtEl>
                                        <p:attrNameLst>
                                          <p:attrName>style.visibility</p:attrName>
                                        </p:attrNameLst>
                                      </p:cBhvr>
                                      <p:to>
                                        <p:strVal val="visible"/>
                                      </p:to>
                                    </p:set>
                                    <p:animEffect transition="in" filter="wipe(up)">
                                      <p:cBhvr>
                                        <p:cTn id="34" dur="500"/>
                                        <p:tgtEl>
                                          <p:spTgt spid="79"/>
                                        </p:tgtEl>
                                      </p:cBhvr>
                                    </p:animEffect>
                                  </p:childTnLst>
                                </p:cTn>
                              </p:par>
                              <p:par>
                                <p:cTn id="35" presetID="10" presetClass="entr" presetSubtype="0" fill="hold" nodeType="with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fade">
                                      <p:cBhvr>
                                        <p:cTn id="37" dur="1000"/>
                                        <p:tgtEl>
                                          <p:spTgt spid="5"/>
                                        </p:tgtEl>
                                      </p:cBhvr>
                                    </p:animEffect>
                                  </p:childTnLst>
                                </p:cTn>
                              </p:par>
                            </p:childTnLst>
                          </p:cTn>
                        </p:par>
                        <p:par>
                          <p:cTn id="38" fill="hold">
                            <p:stCondLst>
                              <p:cond delay="4000"/>
                            </p:stCondLst>
                            <p:childTnLst>
                              <p:par>
                                <p:cTn id="39" presetID="22" presetClass="entr" presetSubtype="8" fill="hold" nodeType="afterEffect">
                                  <p:stCondLst>
                                    <p:cond delay="0"/>
                                  </p:stCondLst>
                                  <p:childTnLst>
                                    <p:set>
                                      <p:cBhvr>
                                        <p:cTn id="40" dur="1" fill="hold">
                                          <p:stCondLst>
                                            <p:cond delay="0"/>
                                          </p:stCondLst>
                                        </p:cTn>
                                        <p:tgtEl>
                                          <p:spTgt spid="62"/>
                                        </p:tgtEl>
                                        <p:attrNameLst>
                                          <p:attrName>style.visibility</p:attrName>
                                        </p:attrNameLst>
                                      </p:cBhvr>
                                      <p:to>
                                        <p:strVal val="visible"/>
                                      </p:to>
                                    </p:set>
                                    <p:animEffect transition="in" filter="wipe(left)">
                                      <p:cBhvr>
                                        <p:cTn id="41" dur="500"/>
                                        <p:tgtEl>
                                          <p:spTgt spid="62"/>
                                        </p:tgtEl>
                                      </p:cBhvr>
                                    </p:animEffect>
                                  </p:childTnLst>
                                </p:cTn>
                              </p:par>
                              <p:par>
                                <p:cTn id="42" presetID="22" presetClass="entr" presetSubtype="8" fill="hold" nodeType="withEffect">
                                  <p:stCondLst>
                                    <p:cond delay="0"/>
                                  </p:stCondLst>
                                  <p:childTnLst>
                                    <p:set>
                                      <p:cBhvr>
                                        <p:cTn id="43" dur="1" fill="hold">
                                          <p:stCondLst>
                                            <p:cond delay="0"/>
                                          </p:stCondLst>
                                        </p:cTn>
                                        <p:tgtEl>
                                          <p:spTgt spid="76"/>
                                        </p:tgtEl>
                                        <p:attrNameLst>
                                          <p:attrName>style.visibility</p:attrName>
                                        </p:attrNameLst>
                                      </p:cBhvr>
                                      <p:to>
                                        <p:strVal val="visible"/>
                                      </p:to>
                                    </p:set>
                                    <p:animEffect transition="in" filter="wipe(left)">
                                      <p:cBhvr>
                                        <p:cTn id="44" dur="500"/>
                                        <p:tgtEl>
                                          <p:spTgt spid="76"/>
                                        </p:tgtEl>
                                      </p:cBhvr>
                                    </p:animEffect>
                                  </p:childTnLst>
                                </p:cTn>
                              </p:par>
                              <p:par>
                                <p:cTn id="45" presetID="10" presetClass="entr" presetSubtype="0" fill="hold" nodeType="withEffect">
                                  <p:stCondLst>
                                    <p:cond delay="0"/>
                                  </p:stCondLst>
                                  <p:childTnLst>
                                    <p:set>
                                      <p:cBhvr>
                                        <p:cTn id="46" dur="1" fill="hold">
                                          <p:stCondLst>
                                            <p:cond delay="0"/>
                                          </p:stCondLst>
                                        </p:cTn>
                                        <p:tgtEl>
                                          <p:spTgt spid="4"/>
                                        </p:tgtEl>
                                        <p:attrNameLst>
                                          <p:attrName>style.visibility</p:attrName>
                                        </p:attrNameLst>
                                      </p:cBhvr>
                                      <p:to>
                                        <p:strVal val="visible"/>
                                      </p:to>
                                    </p:set>
                                    <p:animEffect transition="in" filter="fade">
                                      <p:cBhvr>
                                        <p:cTn id="47"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Rounded Rectangle 61"/>
          <p:cNvSpPr/>
          <p:nvPr/>
        </p:nvSpPr>
        <p:spPr bwMode="blackGray">
          <a:xfrm>
            <a:off x="5550091" y="3875964"/>
            <a:ext cx="4844955" cy="1119116"/>
          </a:xfrm>
          <a:prstGeom prst="roundRect">
            <a:avLst/>
          </a:prstGeom>
          <a:gradFill flip="none" rotWithShape="1">
            <a:gsLst>
              <a:gs pos="0">
                <a:schemeClr val="accent1">
                  <a:tint val="66000"/>
                  <a:satMod val="160000"/>
                  <a:alpha val="67000"/>
                </a:schemeClr>
              </a:gs>
              <a:gs pos="100000">
                <a:schemeClr val="accent1">
                  <a:alpha val="69000"/>
                </a:schemeClr>
              </a:gs>
            </a:gsLst>
            <a:lin ang="5400000" scaled="1"/>
            <a:tileRect/>
          </a:gradFill>
          <a:ln>
            <a:noFill/>
            <a:headEnd type="none" w="med" len="med"/>
            <a:tailEnd type="none" w="med" len="med"/>
          </a:ln>
          <a:effectLst/>
          <a:scene3d>
            <a:camera prst="orthographicFront">
              <a:rot lat="0" lon="0" rev="0"/>
            </a:camera>
            <a:lightRig rig="contrasting" dir="t">
              <a:rot lat="0" lon="0" rev="7800000"/>
            </a:lightRig>
          </a:scene3d>
          <a:sp3d>
            <a:bevelT w="139700" h="139700"/>
          </a:sp3d>
        </p:spPr>
        <p:style>
          <a:lnRef idx="0">
            <a:schemeClr val="accent2"/>
          </a:lnRef>
          <a:fillRef idx="3">
            <a:schemeClr val="accent2"/>
          </a:fillRef>
          <a:effectRef idx="3">
            <a:schemeClr val="accent2"/>
          </a:effectRef>
          <a:fontRef idx="minor">
            <a:schemeClr val="lt1"/>
          </a:fontRef>
        </p:style>
        <p:txBody>
          <a:bodyPr lIns="109728" tIns="54864" rIns="109728" bIns="54864" anchor="ctr"/>
          <a:lstStyle/>
          <a:p>
            <a:pPr algn="ctr" defTabSz="1096919">
              <a:defRPr/>
            </a:pPr>
            <a:endParaRPr lang="en-US" sz="2833" dirty="0">
              <a:solidFill>
                <a:schemeClr val="tx1"/>
              </a:solidFill>
              <a:effectLst>
                <a:outerShdw blurRad="38100" dist="38100" dir="2700000" algn="tl">
                  <a:srgbClr val="000000">
                    <a:alpha val="43137"/>
                  </a:srgbClr>
                </a:outerShdw>
              </a:effectLst>
            </a:endParaRPr>
          </a:p>
        </p:txBody>
      </p:sp>
      <p:sp>
        <p:nvSpPr>
          <p:cNvPr id="71" name="Rounded Rectangle 70"/>
          <p:cNvSpPr/>
          <p:nvPr/>
        </p:nvSpPr>
        <p:spPr bwMode="auto">
          <a:xfrm>
            <a:off x="5429251" y="5086351"/>
            <a:ext cx="5057775" cy="809625"/>
          </a:xfrm>
          <a:prstGeom prst="roundRect">
            <a:avLst>
              <a:gd name="adj" fmla="val 39412"/>
            </a:avLst>
          </a:prstGeom>
          <a:gradFill>
            <a:gsLst>
              <a:gs pos="0">
                <a:schemeClr val="bg1">
                  <a:lumMod val="50000"/>
                  <a:lumOff val="50000"/>
                </a:schemeClr>
              </a:gs>
              <a:gs pos="50000">
                <a:schemeClr val="bg1">
                  <a:lumMod val="50000"/>
                  <a:lumOff val="50000"/>
                </a:schemeClr>
              </a:gs>
            </a:gsLst>
            <a:lin ang="16200000" scaled="0"/>
          </a:gra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lIns="91436" tIns="45718" rIns="91436" bIns="45718" anchor="ctr"/>
          <a:lstStyle/>
          <a:p>
            <a:pPr algn="ctr" defTabSz="914063">
              <a:defRPr/>
            </a:pPr>
            <a:endParaRPr lang="en-US" sz="2333" dirty="0">
              <a:solidFill>
                <a:srgbClr val="FFFFFF"/>
              </a:solidFill>
              <a:effectLst>
                <a:outerShdw blurRad="38100" dist="38100" dir="2700000" algn="tl">
                  <a:srgbClr val="000000">
                    <a:alpha val="43137"/>
                  </a:srgbClr>
                </a:outerShdw>
              </a:effectLst>
              <a:latin typeface="Arial" pitchFamily="34" charset="0"/>
            </a:endParaRPr>
          </a:p>
        </p:txBody>
      </p:sp>
      <p:grpSp>
        <p:nvGrpSpPr>
          <p:cNvPr id="8200" name="Group 75"/>
          <p:cNvGrpSpPr>
            <a:grpSpLocks/>
          </p:cNvGrpSpPr>
          <p:nvPr/>
        </p:nvGrpSpPr>
        <p:grpSpPr bwMode="auto">
          <a:xfrm>
            <a:off x="6463771" y="3406511"/>
            <a:ext cx="3067844" cy="857250"/>
            <a:chOff x="4964816" y="3540157"/>
            <a:chExt cx="3068417" cy="857252"/>
          </a:xfrm>
        </p:grpSpPr>
        <p:cxnSp>
          <p:nvCxnSpPr>
            <p:cNvPr id="46" name="Straight Connector 45"/>
            <p:cNvCxnSpPr/>
            <p:nvPr/>
          </p:nvCxnSpPr>
          <p:spPr bwMode="auto">
            <a:xfrm flipV="1">
              <a:off x="6580399" y="3540157"/>
              <a:ext cx="1145860" cy="809627"/>
            </a:xfrm>
            <a:prstGeom prst="line">
              <a:avLst/>
            </a:prstGeom>
            <a:gradFill rotWithShape="0">
              <a:gsLst>
                <a:gs pos="0">
                  <a:schemeClr val="folHlink">
                    <a:gamma/>
                    <a:tint val="72941"/>
                    <a:invGamma/>
                  </a:schemeClr>
                </a:gs>
                <a:gs pos="50000">
                  <a:schemeClr val="folHlink"/>
                </a:gs>
                <a:gs pos="100000">
                  <a:schemeClr val="folHlink">
                    <a:gamma/>
                    <a:tint val="72941"/>
                    <a:invGamma/>
                  </a:schemeClr>
                </a:gs>
              </a:gsLst>
              <a:lin ang="2700000" scaled="1"/>
            </a:gradFill>
            <a:ln w="38100" cap="rnd" cmpd="sng" algn="ctr">
              <a:solidFill>
                <a:schemeClr val="accent2">
                  <a:lumMod val="60000"/>
                  <a:lumOff val="40000"/>
                </a:schemeClr>
              </a:solidFill>
              <a:prstDash val="sysDot"/>
              <a:round/>
              <a:headEnd type="none" w="med" len="med"/>
              <a:tailEnd type="none" w="med" len="med"/>
            </a:ln>
            <a:effectLst/>
          </p:spPr>
        </p:cxnSp>
        <p:cxnSp>
          <p:nvCxnSpPr>
            <p:cNvPr id="108" name="Straight Connector 107"/>
            <p:cNvCxnSpPr/>
            <p:nvPr/>
          </p:nvCxnSpPr>
          <p:spPr bwMode="auto">
            <a:xfrm rot="10800000">
              <a:off x="5152705" y="3597042"/>
              <a:ext cx="1313902" cy="763325"/>
            </a:xfrm>
            <a:prstGeom prst="line">
              <a:avLst/>
            </a:prstGeom>
            <a:gradFill rotWithShape="0">
              <a:gsLst>
                <a:gs pos="0">
                  <a:schemeClr val="folHlink">
                    <a:gamma/>
                    <a:tint val="72941"/>
                    <a:invGamma/>
                  </a:schemeClr>
                </a:gs>
                <a:gs pos="50000">
                  <a:schemeClr val="folHlink"/>
                </a:gs>
                <a:gs pos="100000">
                  <a:schemeClr val="folHlink">
                    <a:gamma/>
                    <a:tint val="72941"/>
                    <a:invGamma/>
                  </a:schemeClr>
                </a:gs>
              </a:gsLst>
              <a:lin ang="2700000" scaled="1"/>
            </a:gradFill>
            <a:ln w="38100" cap="rnd" cmpd="sng" algn="ctr">
              <a:solidFill>
                <a:schemeClr val="accent2">
                  <a:lumMod val="60000"/>
                  <a:lumOff val="40000"/>
                </a:schemeClr>
              </a:solidFill>
              <a:prstDash val="sysDot"/>
              <a:round/>
              <a:headEnd type="none" w="med" len="med"/>
              <a:tailEnd type="none" w="med" len="med"/>
            </a:ln>
            <a:effectLst/>
          </p:spPr>
        </p:cxnSp>
        <p:cxnSp>
          <p:nvCxnSpPr>
            <p:cNvPr id="51" name="Straight Connector 50"/>
            <p:cNvCxnSpPr/>
            <p:nvPr/>
          </p:nvCxnSpPr>
          <p:spPr bwMode="auto">
            <a:xfrm rot="10800000">
              <a:off x="4964816" y="4212200"/>
              <a:ext cx="1343012" cy="185209"/>
            </a:xfrm>
            <a:prstGeom prst="line">
              <a:avLst/>
            </a:prstGeom>
            <a:gradFill rotWithShape="0">
              <a:gsLst>
                <a:gs pos="0">
                  <a:schemeClr val="folHlink">
                    <a:gamma/>
                    <a:tint val="72941"/>
                    <a:invGamma/>
                  </a:schemeClr>
                </a:gs>
                <a:gs pos="50000">
                  <a:schemeClr val="folHlink"/>
                </a:gs>
                <a:gs pos="100000">
                  <a:schemeClr val="folHlink">
                    <a:gamma/>
                    <a:tint val="72941"/>
                    <a:invGamma/>
                  </a:schemeClr>
                </a:gs>
              </a:gsLst>
              <a:lin ang="2700000" scaled="1"/>
            </a:gradFill>
            <a:ln w="38100" cap="rnd" cmpd="sng" algn="ctr">
              <a:solidFill>
                <a:schemeClr val="accent2">
                  <a:lumMod val="60000"/>
                  <a:lumOff val="40000"/>
                </a:schemeClr>
              </a:solidFill>
              <a:prstDash val="sysDot"/>
              <a:round/>
              <a:headEnd type="none" w="med" len="med"/>
              <a:tailEnd type="none" w="med" len="med"/>
            </a:ln>
            <a:effectLst/>
          </p:spPr>
        </p:cxnSp>
        <p:cxnSp>
          <p:nvCxnSpPr>
            <p:cNvPr id="54" name="Straight Connector 53"/>
            <p:cNvCxnSpPr/>
            <p:nvPr/>
          </p:nvCxnSpPr>
          <p:spPr bwMode="auto">
            <a:xfrm rot="10800000" flipV="1">
              <a:off x="6621417" y="4247919"/>
              <a:ext cx="1411816" cy="116417"/>
            </a:xfrm>
            <a:prstGeom prst="line">
              <a:avLst/>
            </a:prstGeom>
            <a:gradFill rotWithShape="0">
              <a:gsLst>
                <a:gs pos="0">
                  <a:schemeClr val="folHlink">
                    <a:gamma/>
                    <a:tint val="72941"/>
                    <a:invGamma/>
                  </a:schemeClr>
                </a:gs>
                <a:gs pos="50000">
                  <a:schemeClr val="folHlink"/>
                </a:gs>
                <a:gs pos="100000">
                  <a:schemeClr val="folHlink">
                    <a:gamma/>
                    <a:tint val="72941"/>
                    <a:invGamma/>
                  </a:schemeClr>
                </a:gs>
              </a:gsLst>
              <a:lin ang="2700000" scaled="1"/>
            </a:gradFill>
            <a:ln w="38100" cap="rnd" cmpd="sng" algn="ctr">
              <a:solidFill>
                <a:schemeClr val="accent2">
                  <a:lumMod val="60000"/>
                  <a:lumOff val="40000"/>
                </a:schemeClr>
              </a:solidFill>
              <a:prstDash val="sysDot"/>
              <a:round/>
              <a:headEnd type="none" w="med" len="med"/>
              <a:tailEnd type="none" w="med" len="med"/>
            </a:ln>
            <a:effectLst/>
          </p:spPr>
        </p:cxnSp>
        <p:cxnSp>
          <p:nvCxnSpPr>
            <p:cNvPr id="50" name="Straight Connector 49"/>
            <p:cNvCxnSpPr/>
            <p:nvPr/>
          </p:nvCxnSpPr>
          <p:spPr bwMode="auto">
            <a:xfrm rot="5400000" flipH="1" flipV="1">
              <a:off x="6321112" y="3914515"/>
              <a:ext cx="571501" cy="304328"/>
            </a:xfrm>
            <a:prstGeom prst="line">
              <a:avLst/>
            </a:prstGeom>
            <a:gradFill rotWithShape="0">
              <a:gsLst>
                <a:gs pos="0">
                  <a:schemeClr val="folHlink">
                    <a:gamma/>
                    <a:tint val="72941"/>
                    <a:invGamma/>
                  </a:schemeClr>
                </a:gs>
                <a:gs pos="50000">
                  <a:schemeClr val="folHlink"/>
                </a:gs>
                <a:gs pos="100000">
                  <a:schemeClr val="folHlink">
                    <a:gamma/>
                    <a:tint val="72941"/>
                    <a:invGamma/>
                  </a:schemeClr>
                </a:gs>
              </a:gsLst>
              <a:lin ang="2700000" scaled="1"/>
            </a:gradFill>
            <a:ln w="38100" cap="rnd" cmpd="sng" algn="ctr">
              <a:solidFill>
                <a:schemeClr val="accent2">
                  <a:lumMod val="60000"/>
                  <a:lumOff val="40000"/>
                </a:schemeClr>
              </a:solidFill>
              <a:prstDash val="sysDot"/>
              <a:round/>
              <a:headEnd type="none" w="med" len="med"/>
              <a:tailEnd type="none" w="med" len="med"/>
            </a:ln>
            <a:effectLst/>
          </p:spPr>
        </p:cxnSp>
        <p:cxnSp>
          <p:nvCxnSpPr>
            <p:cNvPr id="61" name="Straight Connector 60"/>
            <p:cNvCxnSpPr/>
            <p:nvPr/>
          </p:nvCxnSpPr>
          <p:spPr bwMode="auto">
            <a:xfrm rot="16200000" flipH="1">
              <a:off x="6045232" y="3913854"/>
              <a:ext cx="571501" cy="305650"/>
            </a:xfrm>
            <a:prstGeom prst="line">
              <a:avLst/>
            </a:prstGeom>
            <a:gradFill rotWithShape="0">
              <a:gsLst>
                <a:gs pos="0">
                  <a:schemeClr val="folHlink">
                    <a:gamma/>
                    <a:tint val="72941"/>
                    <a:invGamma/>
                  </a:schemeClr>
                </a:gs>
                <a:gs pos="50000">
                  <a:schemeClr val="folHlink"/>
                </a:gs>
                <a:gs pos="100000">
                  <a:schemeClr val="folHlink">
                    <a:gamma/>
                    <a:tint val="72941"/>
                    <a:invGamma/>
                  </a:schemeClr>
                </a:gs>
              </a:gsLst>
              <a:lin ang="2700000" scaled="1"/>
            </a:gradFill>
            <a:ln w="38100" cap="rnd" cmpd="sng" algn="ctr">
              <a:solidFill>
                <a:schemeClr val="accent2">
                  <a:lumMod val="60000"/>
                  <a:lumOff val="40000"/>
                </a:schemeClr>
              </a:solidFill>
              <a:prstDash val="sysDot"/>
              <a:round/>
              <a:headEnd type="none" w="med" len="med"/>
              <a:tailEnd type="none" w="med" len="med"/>
            </a:ln>
            <a:effectLst/>
          </p:spPr>
        </p:cxnSp>
      </p:grpSp>
      <p:pic>
        <p:nvPicPr>
          <p:cNvPr id="164870" name="Picture 6" descr="C:\Users\marklin\Documents\Presentation_goodies\Shapes and Graphics\Box\Rectangle\dark rounded rectangle.png"/>
          <p:cNvPicPr>
            <a:picLocks noChangeAspect="1" noChangeArrowheads="1"/>
          </p:cNvPicPr>
          <p:nvPr/>
        </p:nvPicPr>
        <p:blipFill>
          <a:blip r:embed="rId3" cstate="print">
            <a:duotone>
              <a:schemeClr val="accent2">
                <a:shade val="45000"/>
                <a:satMod val="135000"/>
              </a:schemeClr>
              <a:prstClr val="white"/>
            </a:duotone>
            <a:lum bright="-29000" contrast="-12000"/>
          </a:blip>
          <a:srcRect/>
          <a:stretch>
            <a:fillRect/>
          </a:stretch>
        </p:blipFill>
        <p:spPr bwMode="auto">
          <a:xfrm rot="5400000">
            <a:off x="5484465" y="863606"/>
            <a:ext cx="4902203" cy="5842000"/>
          </a:xfrm>
          <a:prstGeom prst="rect">
            <a:avLst/>
          </a:prstGeom>
          <a:noFill/>
        </p:spPr>
      </p:pic>
      <p:pic>
        <p:nvPicPr>
          <p:cNvPr id="36868" name="Picture 4"/>
          <p:cNvPicPr>
            <a:picLocks noChangeAspect="1" noChangeArrowheads="1"/>
          </p:cNvPicPr>
          <p:nvPr/>
        </p:nvPicPr>
        <p:blipFill>
          <a:blip r:embed="rId4" cstate="print"/>
          <a:srcRect b="47961"/>
          <a:stretch>
            <a:fillRect/>
          </a:stretch>
        </p:blipFill>
        <p:spPr bwMode="auto">
          <a:xfrm>
            <a:off x="5393172" y="2139950"/>
            <a:ext cx="5154178" cy="2255743"/>
          </a:xfrm>
          <a:prstGeom prst="rect">
            <a:avLst/>
          </a:prstGeom>
          <a:noFill/>
          <a:ln w="9525">
            <a:noFill/>
            <a:miter lim="800000"/>
            <a:headEnd/>
            <a:tailEnd/>
          </a:ln>
          <a:effectLst>
            <a:softEdge rad="127000"/>
          </a:effectLst>
        </p:spPr>
      </p:pic>
      <p:grpSp>
        <p:nvGrpSpPr>
          <p:cNvPr id="8203" name="Group 69"/>
          <p:cNvGrpSpPr>
            <a:grpSpLocks/>
          </p:cNvGrpSpPr>
          <p:nvPr/>
        </p:nvGrpSpPr>
        <p:grpSpPr bwMode="auto">
          <a:xfrm>
            <a:off x="1776678" y="3835138"/>
            <a:ext cx="3524250" cy="837428"/>
            <a:chOff x="14750" y="2891029"/>
            <a:chExt cx="3581398" cy="998486"/>
          </a:xfrm>
        </p:grpSpPr>
        <p:sp>
          <p:nvSpPr>
            <p:cNvPr id="57" name="Rounded Rectangle 56"/>
            <p:cNvSpPr/>
            <p:nvPr/>
          </p:nvSpPr>
          <p:spPr bwMode="auto">
            <a:xfrm>
              <a:off x="14750" y="2891029"/>
              <a:ext cx="3581398" cy="990600"/>
            </a:xfrm>
            <a:prstGeom prst="roundRect">
              <a:avLst>
                <a:gd name="adj" fmla="val 14018"/>
              </a:avLst>
            </a:prstGeom>
            <a:gradFill>
              <a:gsLst>
                <a:gs pos="0">
                  <a:srgbClr val="AAE6EC">
                    <a:alpha val="36000"/>
                  </a:srgbClr>
                </a:gs>
                <a:gs pos="50000">
                  <a:srgbClr val="A9B9ED">
                    <a:alpha val="25000"/>
                  </a:srgbClr>
                </a:gs>
              </a:gsLst>
              <a:path path="circle">
                <a:fillToRect l="100000" t="100000"/>
              </a:path>
            </a:gradFill>
            <a:ln w="0">
              <a:solidFill>
                <a:srgbClr val="B2B2B2"/>
              </a:solidFill>
              <a:prstDash val="solid"/>
              <a:round/>
              <a:headEnd/>
              <a:tailEnd/>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p:spPr>
          <p:txBody>
            <a:bodyPr/>
            <a:lstStyle/>
            <a:p>
              <a:pPr>
                <a:defRPr/>
              </a:pPr>
              <a:endParaRPr lang="en-US" sz="2417" dirty="0">
                <a:effectLst>
                  <a:outerShdw blurRad="38100" dist="38100" dir="2700000" algn="tl">
                    <a:srgbClr val="000000">
                      <a:alpha val="43137"/>
                    </a:srgbClr>
                  </a:outerShdw>
                </a:effectLst>
                <a:latin typeface="+mj-lt"/>
              </a:endParaRPr>
            </a:p>
          </p:txBody>
        </p:sp>
        <p:sp>
          <p:nvSpPr>
            <p:cNvPr id="69" name="Rectangle 833615"/>
            <p:cNvSpPr>
              <a:spLocks noChangeArrowheads="1"/>
            </p:cNvSpPr>
            <p:nvPr/>
          </p:nvSpPr>
          <p:spPr bwMode="auto">
            <a:xfrm>
              <a:off x="57770" y="2936770"/>
              <a:ext cx="3260093" cy="952745"/>
            </a:xfrm>
            <a:prstGeom prst="rect">
              <a:avLst/>
            </a:prstGeom>
            <a:noFill/>
            <a:ln w="9525">
              <a:noFill/>
              <a:miter lim="800000"/>
              <a:headEnd/>
              <a:tailEnd/>
            </a:ln>
          </p:spPr>
          <p:txBody>
            <a:bodyPr>
              <a:spAutoFit/>
            </a:bodyPr>
            <a:lstStyle/>
            <a:p>
              <a:pPr>
                <a:lnSpc>
                  <a:spcPct val="95000"/>
                </a:lnSpc>
                <a:spcBef>
                  <a:spcPct val="10000"/>
                </a:spcBef>
                <a:defRPr/>
              </a:pPr>
              <a:r>
                <a:rPr lang="en-US" altLang="zh-CN" sz="2417" kern="0" spc="-125" dirty="0">
                  <a:ln w="3175">
                    <a:noFill/>
                  </a:ln>
                  <a:effectLst>
                    <a:outerShdw blurRad="38100" dist="38100" dir="2700000" algn="tl">
                      <a:srgbClr val="000000">
                        <a:alpha val="43137"/>
                      </a:srgbClr>
                    </a:outerShdw>
                  </a:effectLst>
                  <a:latin typeface="+mj-lt"/>
                  <a:ea typeface="宋体" pitchFamily="2" charset="-122"/>
                  <a:cs typeface="Arial" charset="0"/>
                </a:rPr>
                <a:t>Desenvolvimento Dinâmico</a:t>
              </a:r>
            </a:p>
          </p:txBody>
        </p:sp>
      </p:grpSp>
      <p:grpSp>
        <p:nvGrpSpPr>
          <p:cNvPr id="8204" name="Group 67"/>
          <p:cNvGrpSpPr>
            <a:grpSpLocks/>
          </p:cNvGrpSpPr>
          <p:nvPr/>
        </p:nvGrpSpPr>
        <p:grpSpPr bwMode="auto">
          <a:xfrm>
            <a:off x="1779323" y="2833687"/>
            <a:ext cx="3524250" cy="830792"/>
            <a:chOff x="0" y="4110229"/>
            <a:chExt cx="3581398" cy="990600"/>
          </a:xfrm>
        </p:grpSpPr>
        <p:sp>
          <p:nvSpPr>
            <p:cNvPr id="58" name="Rounded Rectangle 57"/>
            <p:cNvSpPr/>
            <p:nvPr/>
          </p:nvSpPr>
          <p:spPr bwMode="auto">
            <a:xfrm>
              <a:off x="0" y="4110229"/>
              <a:ext cx="3581398" cy="990600"/>
            </a:xfrm>
            <a:prstGeom prst="roundRect">
              <a:avLst>
                <a:gd name="adj" fmla="val 14018"/>
              </a:avLst>
            </a:prstGeom>
            <a:gradFill>
              <a:gsLst>
                <a:gs pos="0">
                  <a:srgbClr val="AAE6EC">
                    <a:alpha val="36000"/>
                  </a:srgbClr>
                </a:gs>
                <a:gs pos="50000">
                  <a:srgbClr val="A9B9ED">
                    <a:alpha val="25000"/>
                  </a:srgbClr>
                </a:gs>
              </a:gsLst>
              <a:path path="circle">
                <a:fillToRect l="100000" t="100000"/>
              </a:path>
            </a:gradFill>
            <a:ln w="0">
              <a:solidFill>
                <a:srgbClr val="B2B2B2"/>
              </a:solidFill>
              <a:prstDash val="solid"/>
              <a:round/>
              <a:headEnd/>
              <a:tailEnd/>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p:spPr>
          <p:txBody>
            <a:bodyPr/>
            <a:lstStyle/>
            <a:p>
              <a:pPr>
                <a:defRPr/>
              </a:pPr>
              <a:endParaRPr lang="en-US" sz="2417" dirty="0">
                <a:effectLst>
                  <a:outerShdw blurRad="38100" dist="38100" dir="2700000" algn="tl">
                    <a:srgbClr val="000000">
                      <a:alpha val="43137"/>
                    </a:srgbClr>
                  </a:outerShdw>
                </a:effectLst>
                <a:latin typeface="+mj-lt"/>
              </a:endParaRPr>
            </a:p>
          </p:txBody>
        </p:sp>
        <p:sp>
          <p:nvSpPr>
            <p:cNvPr id="81" name="TextBox 833617"/>
            <p:cNvSpPr txBox="1">
              <a:spLocks noChangeArrowheads="1"/>
            </p:cNvSpPr>
            <p:nvPr/>
          </p:nvSpPr>
          <p:spPr bwMode="auto">
            <a:xfrm>
              <a:off x="72596" y="4353147"/>
              <a:ext cx="2712936" cy="531432"/>
            </a:xfrm>
            <a:prstGeom prst="rect">
              <a:avLst/>
            </a:prstGeom>
            <a:noFill/>
            <a:ln w="9525">
              <a:noFill/>
              <a:miter lim="800000"/>
              <a:headEnd/>
              <a:tailEnd/>
            </a:ln>
          </p:spPr>
          <p:txBody>
            <a:bodyPr>
              <a:spAutoFit/>
            </a:bodyPr>
            <a:lstStyle/>
            <a:p>
              <a:pPr>
                <a:lnSpc>
                  <a:spcPct val="95000"/>
                </a:lnSpc>
                <a:spcBef>
                  <a:spcPct val="10000"/>
                </a:spcBef>
                <a:defRPr/>
              </a:pPr>
              <a:r>
                <a:rPr lang="en-US" altLang="zh-CN" sz="2417" kern="0" spc="-125" dirty="0">
                  <a:ln w="3175">
                    <a:noFill/>
                  </a:ln>
                  <a:effectLst>
                    <a:outerShdw blurRad="38100" dist="38100" dir="2700000" algn="tl">
                      <a:srgbClr val="000000">
                        <a:alpha val="43137"/>
                      </a:srgbClr>
                    </a:outerShdw>
                  </a:effectLst>
                  <a:latin typeface="+mj-lt"/>
                  <a:ea typeface="宋体" pitchFamily="2" charset="-122"/>
                  <a:cs typeface="Arial" charset="0"/>
                </a:rPr>
                <a:t>Além do Relacional</a:t>
              </a:r>
            </a:p>
          </p:txBody>
        </p:sp>
      </p:grpSp>
      <p:grpSp>
        <p:nvGrpSpPr>
          <p:cNvPr id="8205" name="Group 61"/>
          <p:cNvGrpSpPr>
            <a:grpSpLocks/>
          </p:cNvGrpSpPr>
          <p:nvPr/>
        </p:nvGrpSpPr>
        <p:grpSpPr bwMode="auto">
          <a:xfrm>
            <a:off x="1778000" y="4851136"/>
            <a:ext cx="3524250" cy="830792"/>
            <a:chOff x="69972" y="5392929"/>
            <a:chExt cx="3581398" cy="990600"/>
          </a:xfrm>
        </p:grpSpPr>
        <p:sp>
          <p:nvSpPr>
            <p:cNvPr id="59" name="Rounded Rectangle 58"/>
            <p:cNvSpPr/>
            <p:nvPr/>
          </p:nvSpPr>
          <p:spPr bwMode="auto">
            <a:xfrm>
              <a:off x="69972" y="5392929"/>
              <a:ext cx="3581398" cy="990600"/>
            </a:xfrm>
            <a:prstGeom prst="roundRect">
              <a:avLst>
                <a:gd name="adj" fmla="val 14018"/>
              </a:avLst>
            </a:prstGeom>
            <a:gradFill>
              <a:gsLst>
                <a:gs pos="0">
                  <a:srgbClr val="AAE6EC">
                    <a:alpha val="36000"/>
                  </a:srgbClr>
                </a:gs>
                <a:gs pos="50000">
                  <a:srgbClr val="A9B9ED">
                    <a:alpha val="25000"/>
                  </a:srgbClr>
                </a:gs>
              </a:gsLst>
              <a:path path="circle">
                <a:fillToRect l="100000" t="100000"/>
              </a:path>
            </a:gradFill>
            <a:ln w="0">
              <a:solidFill>
                <a:srgbClr val="B2B2B2"/>
              </a:solidFill>
              <a:prstDash val="solid"/>
              <a:round/>
              <a:headEnd/>
              <a:tailEnd/>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p:spPr>
          <p:txBody>
            <a:bodyPr/>
            <a:lstStyle/>
            <a:p>
              <a:pPr>
                <a:defRPr/>
              </a:pPr>
              <a:endParaRPr lang="en-US" sz="2417" dirty="0">
                <a:effectLst>
                  <a:outerShdw blurRad="38100" dist="38100" dir="2700000" algn="tl">
                    <a:srgbClr val="000000">
                      <a:alpha val="43137"/>
                    </a:srgbClr>
                  </a:outerShdw>
                </a:effectLst>
                <a:latin typeface="+mj-lt"/>
              </a:endParaRPr>
            </a:p>
          </p:txBody>
        </p:sp>
        <p:sp>
          <p:nvSpPr>
            <p:cNvPr id="94" name="TextBox 833617"/>
            <p:cNvSpPr txBox="1">
              <a:spLocks noChangeArrowheads="1"/>
            </p:cNvSpPr>
            <p:nvPr/>
          </p:nvSpPr>
          <p:spPr bwMode="auto">
            <a:xfrm>
              <a:off x="103582" y="5621650"/>
              <a:ext cx="3441584" cy="531432"/>
            </a:xfrm>
            <a:prstGeom prst="rect">
              <a:avLst/>
            </a:prstGeom>
            <a:noFill/>
            <a:ln w="9525">
              <a:noFill/>
              <a:miter lim="800000"/>
              <a:headEnd/>
              <a:tailEnd/>
            </a:ln>
          </p:spPr>
          <p:txBody>
            <a:bodyPr>
              <a:spAutoFit/>
            </a:bodyPr>
            <a:lstStyle/>
            <a:p>
              <a:pPr>
                <a:lnSpc>
                  <a:spcPct val="95000"/>
                </a:lnSpc>
                <a:spcBef>
                  <a:spcPct val="10000"/>
                </a:spcBef>
                <a:defRPr/>
              </a:pPr>
              <a:r>
                <a:rPr lang="en-US" altLang="zh-CN" sz="2417" kern="0" spc="-125">
                  <a:ln w="3175">
                    <a:noFill/>
                  </a:ln>
                  <a:effectLst>
                    <a:outerShdw blurRad="38100" dist="38100" dir="2700000" algn="tl">
                      <a:srgbClr val="000000">
                        <a:alpha val="43137"/>
                      </a:srgbClr>
                    </a:outerShdw>
                  </a:effectLst>
                  <a:latin typeface="+mj-lt"/>
                  <a:ea typeface="宋体" pitchFamily="2" charset="-122"/>
                  <a:cs typeface="Arial" charset="0"/>
                </a:rPr>
                <a:t>Maior Percepção</a:t>
              </a:r>
              <a:endParaRPr lang="en-US" altLang="zh-CN" sz="2417" kern="0" spc="-125" dirty="0">
                <a:ln w="3175">
                  <a:noFill/>
                </a:ln>
                <a:effectLst>
                  <a:outerShdw blurRad="38100" dist="38100" dir="2700000" algn="tl">
                    <a:srgbClr val="000000">
                      <a:alpha val="43137"/>
                    </a:srgbClr>
                  </a:outerShdw>
                </a:effectLst>
                <a:latin typeface="+mj-lt"/>
                <a:ea typeface="宋体" pitchFamily="2" charset="-122"/>
                <a:cs typeface="Arial" charset="0"/>
              </a:endParaRPr>
            </a:p>
          </p:txBody>
        </p:sp>
      </p:grpSp>
      <p:grpSp>
        <p:nvGrpSpPr>
          <p:cNvPr id="8206" name="Group 71"/>
          <p:cNvGrpSpPr>
            <a:grpSpLocks/>
          </p:cNvGrpSpPr>
          <p:nvPr/>
        </p:nvGrpSpPr>
        <p:grpSpPr bwMode="auto">
          <a:xfrm>
            <a:off x="1791184" y="1778000"/>
            <a:ext cx="3524853" cy="856250"/>
            <a:chOff x="0" y="1511713"/>
            <a:chExt cx="3524128" cy="855475"/>
          </a:xfrm>
        </p:grpSpPr>
        <p:sp>
          <p:nvSpPr>
            <p:cNvPr id="103" name="Rounded Rectangle 102"/>
            <p:cNvSpPr/>
            <p:nvPr/>
          </p:nvSpPr>
          <p:spPr bwMode="auto">
            <a:xfrm>
              <a:off x="0" y="1536700"/>
              <a:ext cx="3524128" cy="830488"/>
            </a:xfrm>
            <a:prstGeom prst="roundRect">
              <a:avLst>
                <a:gd name="adj" fmla="val 14018"/>
              </a:avLst>
            </a:prstGeom>
            <a:gradFill>
              <a:gsLst>
                <a:gs pos="0">
                  <a:srgbClr val="AAE6EC">
                    <a:alpha val="36000"/>
                  </a:srgbClr>
                </a:gs>
                <a:gs pos="50000">
                  <a:srgbClr val="A9B9ED">
                    <a:alpha val="25000"/>
                  </a:srgbClr>
                </a:gs>
              </a:gsLst>
              <a:path path="circle">
                <a:fillToRect l="100000" t="100000"/>
              </a:path>
            </a:gradFill>
            <a:ln w="0">
              <a:solidFill>
                <a:srgbClr val="B2B2B2"/>
              </a:solidFill>
              <a:prstDash val="solid"/>
              <a:round/>
              <a:headEnd/>
              <a:tailEnd/>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p:spPr>
          <p:txBody>
            <a:bodyPr/>
            <a:lstStyle/>
            <a:p>
              <a:pPr>
                <a:defRPr/>
              </a:pPr>
              <a:endParaRPr lang="en-US" sz="2417" dirty="0">
                <a:effectLst>
                  <a:outerShdw blurRad="38100" dist="38100" dir="2700000" algn="tl">
                    <a:srgbClr val="000000">
                      <a:alpha val="43137"/>
                    </a:srgbClr>
                  </a:outerShdw>
                </a:effectLst>
                <a:latin typeface="+mj-lt"/>
              </a:endParaRPr>
            </a:p>
          </p:txBody>
        </p:sp>
        <p:sp>
          <p:nvSpPr>
            <p:cNvPr id="104" name="Rectangle 833615"/>
            <p:cNvSpPr>
              <a:spLocks noChangeArrowheads="1"/>
            </p:cNvSpPr>
            <p:nvPr/>
          </p:nvSpPr>
          <p:spPr bwMode="auto">
            <a:xfrm>
              <a:off x="45016" y="1511713"/>
              <a:ext cx="3433586" cy="798342"/>
            </a:xfrm>
            <a:prstGeom prst="rect">
              <a:avLst/>
            </a:prstGeom>
            <a:noFill/>
            <a:ln w="9525">
              <a:noFill/>
              <a:miter lim="800000"/>
              <a:headEnd/>
              <a:tailEnd/>
            </a:ln>
          </p:spPr>
          <p:txBody>
            <a:bodyPr>
              <a:spAutoFit/>
            </a:bodyPr>
            <a:lstStyle/>
            <a:p>
              <a:pPr>
                <a:lnSpc>
                  <a:spcPct val="95000"/>
                </a:lnSpc>
                <a:defRPr/>
              </a:pPr>
              <a:r>
                <a:rPr lang="en-US" altLang="zh-CN" sz="2417" kern="0" spc="-125">
                  <a:ln w="3175">
                    <a:noFill/>
                  </a:ln>
                  <a:effectLst>
                    <a:outerShdw blurRad="38100" dist="38100" dir="2700000" algn="tl">
                      <a:srgbClr val="000000">
                        <a:alpha val="43137"/>
                      </a:srgbClr>
                    </a:outerShdw>
                  </a:effectLst>
                  <a:latin typeface="+mj-lt"/>
                  <a:ea typeface="宋体" pitchFamily="2" charset="-122"/>
                  <a:cs typeface="Arial" charset="0"/>
                </a:rPr>
                <a:t>Plataforma de Dados </a:t>
              </a:r>
              <a:br>
                <a:rPr lang="en-US" altLang="zh-CN" sz="2417" kern="0" spc="-125">
                  <a:ln w="3175">
                    <a:noFill/>
                  </a:ln>
                  <a:effectLst>
                    <a:outerShdw blurRad="38100" dist="38100" dir="2700000" algn="tl">
                      <a:srgbClr val="000000">
                        <a:alpha val="43137"/>
                      </a:srgbClr>
                    </a:outerShdw>
                  </a:effectLst>
                  <a:latin typeface="+mj-lt"/>
                  <a:ea typeface="宋体" pitchFamily="2" charset="-122"/>
                  <a:cs typeface="Arial" charset="0"/>
                </a:rPr>
              </a:br>
              <a:r>
                <a:rPr lang="en-US" altLang="zh-CN" sz="2417" kern="0" spc="-125">
                  <a:ln w="3175">
                    <a:noFill/>
                  </a:ln>
                  <a:effectLst>
                    <a:outerShdw blurRad="38100" dist="38100" dir="2700000" algn="tl">
                      <a:srgbClr val="000000">
                        <a:alpha val="43137"/>
                      </a:srgbClr>
                    </a:outerShdw>
                  </a:effectLst>
                  <a:latin typeface="+mj-lt"/>
                  <a:ea typeface="宋体" pitchFamily="2" charset="-122"/>
                  <a:cs typeface="Arial" charset="0"/>
                </a:rPr>
                <a:t>Corporativos</a:t>
              </a:r>
              <a:endParaRPr lang="en-US" altLang="zh-CN" sz="2417" kern="0" spc="-125" dirty="0">
                <a:ln w="3175">
                  <a:noFill/>
                </a:ln>
                <a:effectLst>
                  <a:outerShdw blurRad="38100" dist="38100" dir="2700000" algn="tl">
                    <a:srgbClr val="000000">
                      <a:alpha val="43137"/>
                    </a:srgbClr>
                  </a:outerShdw>
                </a:effectLst>
                <a:latin typeface="+mj-lt"/>
                <a:ea typeface="宋体" pitchFamily="2" charset="-122"/>
                <a:cs typeface="Arial" charset="0"/>
              </a:endParaRPr>
            </a:p>
          </p:txBody>
        </p:sp>
      </p:grpSp>
      <p:pic>
        <p:nvPicPr>
          <p:cNvPr id="8207" name="Rectangle 55309"/>
          <p:cNvPicPr>
            <a:picLocks noChangeAspect="1" noChangeArrowheads="1"/>
          </p:cNvPicPr>
          <p:nvPr/>
        </p:nvPicPr>
        <p:blipFill>
          <a:blip r:embed="rId5" cstate="print"/>
          <a:srcRect r="68309" b="-23846"/>
          <a:stretch>
            <a:fillRect/>
          </a:stretch>
        </p:blipFill>
        <p:spPr bwMode="auto">
          <a:xfrm>
            <a:off x="5642241" y="5525824"/>
            <a:ext cx="600604" cy="451114"/>
          </a:xfrm>
          <a:prstGeom prst="rect">
            <a:avLst/>
          </a:prstGeom>
          <a:noFill/>
          <a:ln w="9525">
            <a:noFill/>
            <a:miter lim="800000"/>
            <a:headEnd/>
            <a:tailEnd/>
          </a:ln>
        </p:spPr>
      </p:pic>
      <p:grpSp>
        <p:nvGrpSpPr>
          <p:cNvPr id="8208" name="Group 44"/>
          <p:cNvGrpSpPr>
            <a:grpSpLocks/>
          </p:cNvGrpSpPr>
          <p:nvPr/>
        </p:nvGrpSpPr>
        <p:grpSpPr bwMode="auto">
          <a:xfrm>
            <a:off x="9245865" y="5591969"/>
            <a:ext cx="994833" cy="309563"/>
            <a:chOff x="-1496" y="1925"/>
            <a:chExt cx="1827" cy="618"/>
          </a:xfrm>
        </p:grpSpPr>
        <p:pic>
          <p:nvPicPr>
            <p:cNvPr id="8240" name="Picture 45" descr="MSOfficeLogo-h-BLK"/>
            <p:cNvPicPr>
              <a:picLocks noChangeAspect="1" noChangeArrowheads="1"/>
            </p:cNvPicPr>
            <p:nvPr/>
          </p:nvPicPr>
          <p:blipFill>
            <a:blip r:embed="rId6" cstate="print">
              <a:lum bright="100000"/>
            </a:blip>
            <a:srcRect l="27602"/>
            <a:stretch>
              <a:fillRect/>
            </a:stretch>
          </p:blipFill>
          <p:spPr bwMode="auto">
            <a:xfrm>
              <a:off x="-986" y="1932"/>
              <a:ext cx="1317" cy="610"/>
            </a:xfrm>
            <a:prstGeom prst="rect">
              <a:avLst/>
            </a:prstGeom>
            <a:noFill/>
            <a:ln w="9525">
              <a:noFill/>
              <a:miter lim="800000"/>
              <a:headEnd/>
              <a:tailEnd/>
            </a:ln>
          </p:spPr>
        </p:pic>
        <p:pic>
          <p:nvPicPr>
            <p:cNvPr id="8241" name="Picture 46" descr="MSOfficeLogo-h-BLK"/>
            <p:cNvPicPr>
              <a:picLocks noChangeAspect="1" noChangeArrowheads="1"/>
            </p:cNvPicPr>
            <p:nvPr/>
          </p:nvPicPr>
          <p:blipFill>
            <a:blip r:embed="rId7" cstate="print"/>
            <a:srcRect r="69940"/>
            <a:stretch>
              <a:fillRect/>
            </a:stretch>
          </p:blipFill>
          <p:spPr bwMode="auto">
            <a:xfrm>
              <a:off x="-1496" y="1925"/>
              <a:ext cx="554" cy="618"/>
            </a:xfrm>
            <a:prstGeom prst="rect">
              <a:avLst/>
            </a:prstGeom>
            <a:noFill/>
            <a:ln w="9525">
              <a:noFill/>
              <a:miter lim="800000"/>
              <a:headEnd/>
              <a:tailEnd/>
            </a:ln>
          </p:spPr>
        </p:pic>
      </p:grpSp>
      <p:pic>
        <p:nvPicPr>
          <p:cNvPr id="8209" name="Picture 3" descr="BTS2006"/>
          <p:cNvPicPr>
            <a:picLocks noChangeAspect="1" noChangeArrowheads="1"/>
          </p:cNvPicPr>
          <p:nvPr/>
        </p:nvPicPr>
        <p:blipFill>
          <a:blip r:embed="rId8" cstate="print"/>
          <a:srcRect r="21234"/>
          <a:stretch>
            <a:fillRect/>
          </a:stretch>
        </p:blipFill>
        <p:spPr bwMode="black">
          <a:xfrm>
            <a:off x="7795949" y="5609167"/>
            <a:ext cx="1181364" cy="243417"/>
          </a:xfrm>
          <a:prstGeom prst="rect">
            <a:avLst/>
          </a:prstGeom>
          <a:noFill/>
          <a:ln w="9525">
            <a:noFill/>
            <a:miter lim="800000"/>
            <a:headEnd/>
            <a:tailEnd/>
          </a:ln>
        </p:spPr>
      </p:pic>
      <p:pic>
        <p:nvPicPr>
          <p:cNvPr id="8210" name="Picture 15" descr="Visual Studio 2005 logo v white"/>
          <p:cNvPicPr>
            <a:picLocks noChangeAspect="1" noChangeArrowheads="1"/>
          </p:cNvPicPr>
          <p:nvPr/>
        </p:nvPicPr>
        <p:blipFill>
          <a:blip r:embed="rId9" cstate="print"/>
          <a:srcRect r="20988"/>
          <a:stretch>
            <a:fillRect/>
          </a:stretch>
        </p:blipFill>
        <p:spPr bwMode="black">
          <a:xfrm>
            <a:off x="6504782" y="5471584"/>
            <a:ext cx="1010708" cy="383646"/>
          </a:xfrm>
          <a:prstGeom prst="rect">
            <a:avLst/>
          </a:prstGeom>
          <a:noFill/>
          <a:ln w="9525">
            <a:noFill/>
            <a:miter lim="800000"/>
            <a:headEnd/>
            <a:tailEnd/>
          </a:ln>
        </p:spPr>
      </p:pic>
      <p:grpSp>
        <p:nvGrpSpPr>
          <p:cNvPr id="8211" name="Group 72"/>
          <p:cNvGrpSpPr>
            <a:grpSpLocks/>
          </p:cNvGrpSpPr>
          <p:nvPr/>
        </p:nvGrpSpPr>
        <p:grpSpPr bwMode="auto">
          <a:xfrm>
            <a:off x="5670022" y="3833813"/>
            <a:ext cx="1516639" cy="1017589"/>
            <a:chOff x="3942868" y="3695127"/>
            <a:chExt cx="1572109" cy="1128343"/>
          </a:xfrm>
        </p:grpSpPr>
        <p:sp>
          <p:nvSpPr>
            <p:cNvPr id="41" name="Rectangle 40"/>
            <p:cNvSpPr/>
            <p:nvPr/>
          </p:nvSpPr>
          <p:spPr>
            <a:xfrm>
              <a:off x="3979296" y="4507791"/>
              <a:ext cx="1535681" cy="315679"/>
            </a:xfrm>
            <a:prstGeom prst="rect">
              <a:avLst/>
            </a:prstGeom>
          </p:spPr>
          <p:txBody>
            <a:bodyPr wrap="none">
              <a:spAutoFit/>
            </a:bodyPr>
            <a:lstStyle/>
            <a:p>
              <a:pPr algn="ctr">
                <a:lnSpc>
                  <a:spcPts val="1500"/>
                </a:lnSpc>
                <a:defRPr/>
              </a:pPr>
              <a:r>
                <a:rPr lang="en-US" altLang="zh-CN" sz="1583" kern="0" spc="-125" dirty="0">
                  <a:ln w="3175">
                    <a:noFill/>
                  </a:ln>
                  <a:solidFill>
                    <a:schemeClr val="accent1">
                      <a:lumMod val="40000"/>
                      <a:lumOff val="60000"/>
                    </a:schemeClr>
                  </a:solidFill>
                  <a:effectLst>
                    <a:outerShdw blurRad="88900" dist="12700" dir="2700000" algn="tl" rotWithShape="0">
                      <a:prstClr val="black"/>
                    </a:outerShdw>
                  </a:effectLst>
                  <a:latin typeface="+mj-lt"/>
                  <a:ea typeface="宋体" pitchFamily="2" charset="-122"/>
                  <a:cs typeface="Arial" charset="0"/>
                </a:rPr>
                <a:t>Móvel e de mesa</a:t>
              </a:r>
            </a:p>
          </p:txBody>
        </p:sp>
        <p:grpSp>
          <p:nvGrpSpPr>
            <p:cNvPr id="8236" name="Group 75"/>
            <p:cNvGrpSpPr>
              <a:grpSpLocks/>
            </p:cNvGrpSpPr>
            <p:nvPr/>
          </p:nvGrpSpPr>
          <p:grpSpPr bwMode="auto">
            <a:xfrm>
              <a:off x="3942868" y="3695127"/>
              <a:ext cx="1134319" cy="756333"/>
              <a:chOff x="2095018" y="4340505"/>
              <a:chExt cx="1134319" cy="756333"/>
            </a:xfrm>
          </p:grpSpPr>
          <p:pic>
            <p:nvPicPr>
              <p:cNvPr id="8237" name="Picture 137" descr="pda"/>
              <p:cNvPicPr>
                <a:picLocks noChangeAspect="1" noChangeArrowheads="1"/>
              </p:cNvPicPr>
              <p:nvPr/>
            </p:nvPicPr>
            <p:blipFill>
              <a:blip r:embed="rId10" cstate="print"/>
              <a:srcRect/>
              <a:stretch>
                <a:fillRect/>
              </a:stretch>
            </p:blipFill>
            <p:spPr bwMode="auto">
              <a:xfrm>
                <a:off x="2484972" y="4340505"/>
                <a:ext cx="259082" cy="480771"/>
              </a:xfrm>
              <a:prstGeom prst="rect">
                <a:avLst/>
              </a:prstGeom>
              <a:noFill/>
              <a:ln w="9525">
                <a:noFill/>
                <a:miter lim="800000"/>
                <a:headEnd/>
                <a:tailEnd/>
              </a:ln>
            </p:spPr>
          </p:pic>
          <p:pic>
            <p:nvPicPr>
              <p:cNvPr id="32" name="Picture 2" descr="E:\Clip_Installer\DVD_ART\Artwork_Imagery\HARDWARE_IMAGERY\Illustration - Misc Hardware\eHome icons\laptop.png"/>
              <p:cNvPicPr>
                <a:picLocks noChangeAspect="1" noChangeArrowheads="1"/>
              </p:cNvPicPr>
              <p:nvPr/>
            </p:nvPicPr>
            <p:blipFill>
              <a:blip r:embed="rId11" cstate="print"/>
              <a:srcRect/>
              <a:stretch>
                <a:fillRect/>
              </a:stretch>
            </p:blipFill>
            <p:spPr bwMode="auto">
              <a:xfrm>
                <a:off x="2095018" y="4626763"/>
                <a:ext cx="492855" cy="408224"/>
              </a:xfrm>
              <a:prstGeom prst="rect">
                <a:avLst/>
              </a:prstGeom>
              <a:noFill/>
              <a:ln w="9525">
                <a:noFill/>
                <a:miter lim="800000"/>
                <a:headEnd/>
                <a:tailEnd/>
              </a:ln>
              <a:effectLst>
                <a:glow rad="63500">
                  <a:schemeClr val="bg1">
                    <a:alpha val="40000"/>
                  </a:schemeClr>
                </a:glow>
              </a:effectLst>
            </p:spPr>
          </p:pic>
          <p:pic>
            <p:nvPicPr>
              <p:cNvPr id="8239" name="Picture 1" descr="E:\Clip_Installer\DVD_ART\Artwork_Imagery\HARDWARE_IMAGERY\Illustration - Misc Hardware\XML Icons\LCD flat panel and keyboard.png"/>
              <p:cNvPicPr>
                <a:picLocks noChangeAspect="1" noChangeArrowheads="1"/>
              </p:cNvPicPr>
              <p:nvPr/>
            </p:nvPicPr>
            <p:blipFill>
              <a:blip r:embed="rId12" cstate="print"/>
              <a:srcRect/>
              <a:stretch>
                <a:fillRect/>
              </a:stretch>
            </p:blipFill>
            <p:spPr bwMode="auto">
              <a:xfrm>
                <a:off x="2753811" y="4469834"/>
                <a:ext cx="475526" cy="627004"/>
              </a:xfrm>
              <a:prstGeom prst="rect">
                <a:avLst/>
              </a:prstGeom>
              <a:noFill/>
              <a:ln w="9525">
                <a:noFill/>
                <a:miter lim="800000"/>
                <a:headEnd/>
                <a:tailEnd/>
              </a:ln>
            </p:spPr>
          </p:pic>
        </p:grpSp>
      </p:grpSp>
      <p:grpSp>
        <p:nvGrpSpPr>
          <p:cNvPr id="8212" name="Group 74"/>
          <p:cNvGrpSpPr>
            <a:grpSpLocks/>
          </p:cNvGrpSpPr>
          <p:nvPr/>
        </p:nvGrpSpPr>
        <p:grpSpPr bwMode="auto">
          <a:xfrm>
            <a:off x="7263392" y="2991115"/>
            <a:ext cx="1397746" cy="875771"/>
            <a:chOff x="3792168" y="3674118"/>
            <a:chExt cx="1562536" cy="1031697"/>
          </a:xfrm>
        </p:grpSpPr>
        <p:pic>
          <p:nvPicPr>
            <p:cNvPr id="8230" name="Picture 32" descr="Database 4 blue"/>
            <p:cNvPicPr>
              <a:picLocks noChangeAspect="1" noChangeArrowheads="1"/>
            </p:cNvPicPr>
            <p:nvPr/>
          </p:nvPicPr>
          <p:blipFill>
            <a:blip r:embed="rId13" cstate="print"/>
            <a:srcRect/>
            <a:stretch>
              <a:fillRect/>
            </a:stretch>
          </p:blipFill>
          <p:spPr bwMode="auto">
            <a:xfrm>
              <a:off x="3889095" y="3674118"/>
              <a:ext cx="1465609" cy="1031697"/>
            </a:xfrm>
            <a:prstGeom prst="rect">
              <a:avLst/>
            </a:prstGeom>
            <a:noFill/>
            <a:ln w="9525">
              <a:noFill/>
              <a:miter lim="800000"/>
              <a:headEnd/>
              <a:tailEnd/>
            </a:ln>
          </p:spPr>
        </p:pic>
        <p:sp>
          <p:nvSpPr>
            <p:cNvPr id="8231" name="Rectangle 62"/>
            <p:cNvSpPr>
              <a:spLocks noChangeArrowheads="1"/>
            </p:cNvSpPr>
            <p:nvPr/>
          </p:nvSpPr>
          <p:spPr bwMode="auto">
            <a:xfrm>
              <a:off x="4703540" y="3939055"/>
              <a:ext cx="638308" cy="259845"/>
            </a:xfrm>
            <a:prstGeom prst="rect">
              <a:avLst/>
            </a:prstGeom>
            <a:noFill/>
            <a:ln w="9525">
              <a:noFill/>
              <a:miter lim="800000"/>
              <a:headEnd/>
              <a:tailEnd/>
            </a:ln>
          </p:spPr>
          <p:txBody>
            <a:bodyPr wrap="none">
              <a:spAutoFit/>
            </a:bodyPr>
            <a:lstStyle/>
            <a:p>
              <a:pPr algn="ctr">
                <a:lnSpc>
                  <a:spcPts val="1000"/>
                </a:lnSpc>
              </a:pPr>
              <a:r>
                <a:rPr lang="en-US" sz="1083" b="1">
                  <a:solidFill>
                    <a:schemeClr val="bg1"/>
                  </a:solidFill>
                  <a:latin typeface="Segoe Semibold" pitchFamily="34" charset="0"/>
                  <a:ea typeface="宋体" charset="-122"/>
                  <a:cs typeface="Arial" pitchFamily="34" charset="0"/>
                </a:rPr>
                <a:t>OLAP</a:t>
              </a:r>
            </a:p>
          </p:txBody>
        </p:sp>
        <p:sp>
          <p:nvSpPr>
            <p:cNvPr id="8232" name="Rectangle 63"/>
            <p:cNvSpPr>
              <a:spLocks noChangeArrowheads="1"/>
            </p:cNvSpPr>
            <p:nvPr/>
          </p:nvSpPr>
          <p:spPr bwMode="auto">
            <a:xfrm>
              <a:off x="4356906" y="3706845"/>
              <a:ext cx="543332" cy="259845"/>
            </a:xfrm>
            <a:prstGeom prst="rect">
              <a:avLst/>
            </a:prstGeom>
            <a:noFill/>
            <a:ln w="9525">
              <a:noFill/>
              <a:miter lim="800000"/>
              <a:headEnd/>
              <a:tailEnd/>
            </a:ln>
          </p:spPr>
          <p:txBody>
            <a:bodyPr wrap="none">
              <a:spAutoFit/>
            </a:bodyPr>
            <a:lstStyle/>
            <a:p>
              <a:pPr algn="ctr">
                <a:lnSpc>
                  <a:spcPts val="1000"/>
                </a:lnSpc>
              </a:pPr>
              <a:r>
                <a:rPr lang="en-US" sz="1083" b="1">
                  <a:solidFill>
                    <a:schemeClr val="bg1"/>
                  </a:solidFill>
                  <a:latin typeface="Segoe Semibold" pitchFamily="34" charset="0"/>
                  <a:ea typeface="宋体" charset="-122"/>
                  <a:cs typeface="Arial" pitchFamily="34" charset="0"/>
                </a:rPr>
                <a:t>FILE</a:t>
              </a:r>
            </a:p>
          </p:txBody>
        </p:sp>
        <p:sp>
          <p:nvSpPr>
            <p:cNvPr id="8233" name="Rectangle 64"/>
            <p:cNvSpPr>
              <a:spLocks noChangeArrowheads="1"/>
            </p:cNvSpPr>
            <p:nvPr/>
          </p:nvSpPr>
          <p:spPr bwMode="auto">
            <a:xfrm>
              <a:off x="4283005" y="4087109"/>
              <a:ext cx="534373" cy="259845"/>
            </a:xfrm>
            <a:prstGeom prst="rect">
              <a:avLst/>
            </a:prstGeom>
            <a:noFill/>
            <a:ln w="9525">
              <a:noFill/>
              <a:miter lim="800000"/>
              <a:headEnd/>
              <a:tailEnd/>
            </a:ln>
          </p:spPr>
          <p:txBody>
            <a:bodyPr wrap="none">
              <a:spAutoFit/>
            </a:bodyPr>
            <a:lstStyle/>
            <a:p>
              <a:pPr algn="ctr">
                <a:lnSpc>
                  <a:spcPts val="1000"/>
                </a:lnSpc>
              </a:pPr>
              <a:r>
                <a:rPr lang="en-US" sz="1083" b="1">
                  <a:solidFill>
                    <a:schemeClr val="bg1"/>
                  </a:solidFill>
                  <a:latin typeface="Segoe Semibold" pitchFamily="34" charset="0"/>
                  <a:ea typeface="宋体" charset="-122"/>
                  <a:cs typeface="Arial" pitchFamily="34" charset="0"/>
                </a:rPr>
                <a:t>XML</a:t>
              </a:r>
            </a:p>
          </p:txBody>
        </p:sp>
        <p:sp>
          <p:nvSpPr>
            <p:cNvPr id="8234" name="Rectangle 65"/>
            <p:cNvSpPr>
              <a:spLocks noChangeArrowheads="1"/>
            </p:cNvSpPr>
            <p:nvPr/>
          </p:nvSpPr>
          <p:spPr bwMode="auto">
            <a:xfrm>
              <a:off x="3792168" y="3870483"/>
              <a:ext cx="778083" cy="259845"/>
            </a:xfrm>
            <a:prstGeom prst="rect">
              <a:avLst/>
            </a:prstGeom>
            <a:noFill/>
            <a:ln w="9525">
              <a:noFill/>
              <a:miter lim="800000"/>
              <a:headEnd/>
              <a:tailEnd/>
            </a:ln>
          </p:spPr>
          <p:txBody>
            <a:bodyPr wrap="none">
              <a:spAutoFit/>
            </a:bodyPr>
            <a:lstStyle/>
            <a:p>
              <a:pPr algn="ctr">
                <a:lnSpc>
                  <a:spcPts val="1000"/>
                </a:lnSpc>
              </a:pPr>
              <a:r>
                <a:rPr lang="en-US" sz="1083" b="1">
                  <a:solidFill>
                    <a:schemeClr val="bg1"/>
                  </a:solidFill>
                  <a:latin typeface="Segoe Semibold" pitchFamily="34" charset="0"/>
                  <a:ea typeface="宋体" charset="-122"/>
                  <a:cs typeface="Arial" pitchFamily="34" charset="0"/>
                </a:rPr>
                <a:t>RDBMS</a:t>
              </a:r>
            </a:p>
          </p:txBody>
        </p:sp>
      </p:grpSp>
      <p:sp>
        <p:nvSpPr>
          <p:cNvPr id="77" name="Curved Text 2"/>
          <p:cNvSpPr/>
          <p:nvPr/>
        </p:nvSpPr>
        <p:spPr>
          <a:xfrm rot="151368">
            <a:off x="5664143" y="2920555"/>
            <a:ext cx="4495857" cy="4924098"/>
          </a:xfrm>
          <a:prstGeom prst="rect">
            <a:avLst/>
          </a:prstGeom>
          <a:noFill/>
        </p:spPr>
        <p:txBody>
          <a:bodyPr spcFirstLastPara="1" wrap="none" lIns="73140" tIns="36571" rIns="73140" bIns="36571" numCol="1">
            <a:prstTxWarp prst="textArchUp">
              <a:avLst/>
            </a:prstTxWarp>
            <a:spAutoFit/>
          </a:bodyPr>
          <a:lstStyle/>
          <a:p>
            <a:pPr algn="ctr">
              <a:lnSpc>
                <a:spcPct val="90000"/>
              </a:lnSpc>
              <a:defRPr/>
            </a:pPr>
            <a:r>
              <a:rPr lang="en-US" sz="1417" i="1">
                <a:ln w="18415" cmpd="sng">
                  <a:noFill/>
                  <a:prstDash val="solid"/>
                </a:ln>
                <a:gradFill>
                  <a:gsLst>
                    <a:gs pos="0">
                      <a:schemeClr val="tx1"/>
                    </a:gs>
                    <a:gs pos="100000">
                      <a:srgbClr val="FFFFFF"/>
                    </a:gs>
                  </a:gsLst>
                  <a:lin ang="16200000" scaled="1"/>
                </a:gradFill>
                <a:effectLst>
                  <a:outerShdw blurRad="63500" sx="102000" sy="102000" algn="ctr" rotWithShape="0">
                    <a:prstClr val="black">
                      <a:alpha val="40000"/>
                    </a:prstClr>
                  </a:outerShdw>
                </a:effectLst>
                <a:latin typeface="+mj-lt"/>
              </a:rPr>
              <a:t>Modelo de Entidade de Dados</a:t>
            </a:r>
            <a:endParaRPr lang="en-US" sz="1417" i="1" dirty="0">
              <a:ln w="18415" cmpd="sng">
                <a:noFill/>
                <a:prstDash val="solid"/>
              </a:ln>
              <a:gradFill>
                <a:gsLst>
                  <a:gs pos="0">
                    <a:schemeClr val="tx1"/>
                  </a:gs>
                  <a:gs pos="100000">
                    <a:srgbClr val="FFFFFF"/>
                  </a:gs>
                </a:gsLst>
                <a:lin ang="16200000" scaled="1"/>
              </a:gradFill>
              <a:effectLst>
                <a:outerShdw blurRad="63500" sx="102000" sy="102000" algn="ctr" rotWithShape="0">
                  <a:prstClr val="black">
                    <a:alpha val="40000"/>
                  </a:prstClr>
                </a:outerShdw>
              </a:effectLst>
              <a:latin typeface="+mj-lt"/>
            </a:endParaRPr>
          </a:p>
        </p:txBody>
      </p:sp>
      <p:sp>
        <p:nvSpPr>
          <p:cNvPr id="8214" name="Rectangle 43"/>
          <p:cNvSpPr>
            <a:spLocks noChangeArrowheads="1"/>
          </p:cNvSpPr>
          <p:nvPr/>
        </p:nvSpPr>
        <p:spPr bwMode="auto">
          <a:xfrm>
            <a:off x="7435552" y="2173553"/>
            <a:ext cx="958917" cy="220573"/>
          </a:xfrm>
          <a:prstGeom prst="rect">
            <a:avLst/>
          </a:prstGeom>
          <a:noFill/>
          <a:ln w="9525">
            <a:noFill/>
            <a:miter lim="800000"/>
            <a:headEnd/>
            <a:tailEnd/>
          </a:ln>
        </p:spPr>
        <p:txBody>
          <a:bodyPr wrap="none" lIns="91440" tIns="45720" rIns="91440" bIns="45720">
            <a:spAutoFit/>
          </a:bodyPr>
          <a:lstStyle/>
          <a:p>
            <a:pPr algn="ctr">
              <a:lnSpc>
                <a:spcPts val="1000"/>
              </a:lnSpc>
            </a:pPr>
            <a:r>
              <a:rPr lang="en-US" sz="1583" i="1">
                <a:latin typeface="Segoe Semibold" pitchFamily="34" charset="0"/>
                <a:ea typeface="宋体" charset="-122"/>
                <a:cs typeface="Arial" pitchFamily="34" charset="0"/>
              </a:rPr>
              <a:t>Serviços</a:t>
            </a:r>
          </a:p>
        </p:txBody>
      </p:sp>
      <p:grpSp>
        <p:nvGrpSpPr>
          <p:cNvPr id="8215" name="Group 77"/>
          <p:cNvGrpSpPr>
            <a:grpSpLocks/>
          </p:cNvGrpSpPr>
          <p:nvPr/>
        </p:nvGrpSpPr>
        <p:grpSpPr bwMode="auto">
          <a:xfrm>
            <a:off x="5855229" y="2369343"/>
            <a:ext cx="4654547" cy="1179946"/>
            <a:chOff x="4356857" y="2502580"/>
            <a:chExt cx="4653600" cy="1179620"/>
          </a:xfrm>
        </p:grpSpPr>
        <p:sp>
          <p:nvSpPr>
            <p:cNvPr id="36" name="Rectangle 35"/>
            <p:cNvSpPr/>
            <p:nvPr/>
          </p:nvSpPr>
          <p:spPr>
            <a:xfrm>
              <a:off x="4356857" y="3346367"/>
              <a:ext cx="1160659" cy="335833"/>
            </a:xfrm>
            <a:prstGeom prst="rect">
              <a:avLst/>
            </a:prstGeom>
          </p:spPr>
          <p:txBody>
            <a:bodyPr wrap="none">
              <a:spAutoFit/>
            </a:bodyPr>
            <a:lstStyle/>
            <a:p>
              <a:pPr>
                <a:defRPr/>
              </a:pPr>
              <a:r>
                <a:rPr lang="en-US" altLang="zh-CN" sz="1583" b="1" dirty="0">
                  <a:solidFill>
                    <a:srgbClr val="FEF4D6"/>
                  </a:solidFill>
                  <a:effectLst>
                    <a:outerShdw blurRad="38100" dist="38100" dir="2700000" algn="tl">
                      <a:srgbClr val="000000"/>
                    </a:outerShdw>
                  </a:effectLst>
                  <a:ea typeface="宋体"/>
                  <a:cs typeface="Arial" pitchFamily="34" charset="0"/>
                </a:rPr>
                <a:t>Consultas</a:t>
              </a:r>
              <a:endParaRPr lang="en-US" sz="1583" dirty="0">
                <a:solidFill>
                  <a:srgbClr val="FEF4D6"/>
                </a:solidFill>
                <a:ea typeface="宋体"/>
                <a:cs typeface="Arial" pitchFamily="34" charset="0"/>
              </a:endParaRPr>
            </a:p>
          </p:txBody>
        </p:sp>
        <p:sp>
          <p:nvSpPr>
            <p:cNvPr id="37" name="Rectangle 36"/>
            <p:cNvSpPr/>
            <p:nvPr/>
          </p:nvSpPr>
          <p:spPr>
            <a:xfrm>
              <a:off x="4626677" y="2919183"/>
              <a:ext cx="1014815" cy="335833"/>
            </a:xfrm>
            <a:prstGeom prst="rect">
              <a:avLst/>
            </a:prstGeom>
          </p:spPr>
          <p:txBody>
            <a:bodyPr wrap="none">
              <a:spAutoFit/>
            </a:bodyPr>
            <a:lstStyle/>
            <a:p>
              <a:pPr>
                <a:defRPr/>
              </a:pPr>
              <a:r>
                <a:rPr lang="en-US" altLang="zh-CN" sz="1583" b="1" dirty="0">
                  <a:solidFill>
                    <a:srgbClr val="FEF4D6"/>
                  </a:solidFill>
                  <a:effectLst>
                    <a:outerShdw blurRad="38100" dist="38100" dir="2700000" algn="tl">
                      <a:srgbClr val="000000"/>
                    </a:outerShdw>
                  </a:effectLst>
                  <a:ea typeface="宋体"/>
                  <a:cs typeface="Arial" pitchFamily="34" charset="0"/>
                </a:rPr>
                <a:t>Análises</a:t>
              </a:r>
            </a:p>
          </p:txBody>
        </p:sp>
        <p:sp>
          <p:nvSpPr>
            <p:cNvPr id="38" name="Rectangle 37"/>
            <p:cNvSpPr/>
            <p:nvPr/>
          </p:nvSpPr>
          <p:spPr>
            <a:xfrm>
              <a:off x="5216578" y="2502580"/>
              <a:ext cx="1171878" cy="335833"/>
            </a:xfrm>
            <a:prstGeom prst="rect">
              <a:avLst/>
            </a:prstGeom>
          </p:spPr>
          <p:txBody>
            <a:bodyPr wrap="none">
              <a:spAutoFit/>
            </a:bodyPr>
            <a:lstStyle/>
            <a:p>
              <a:pPr>
                <a:defRPr/>
              </a:pPr>
              <a:r>
                <a:rPr lang="en-US" altLang="zh-CN" sz="1583" b="1" dirty="0">
                  <a:solidFill>
                    <a:srgbClr val="FEF4D6"/>
                  </a:solidFill>
                  <a:effectLst>
                    <a:outerShdw blurRad="38100" dist="38100" dir="2700000" algn="tl">
                      <a:srgbClr val="000000"/>
                    </a:outerShdw>
                  </a:effectLst>
                  <a:ea typeface="宋体"/>
                  <a:cs typeface="Arial" pitchFamily="34" charset="0"/>
                </a:rPr>
                <a:t>Relatórios</a:t>
              </a:r>
            </a:p>
          </p:txBody>
        </p:sp>
        <p:sp>
          <p:nvSpPr>
            <p:cNvPr id="39" name="Rectangle 38"/>
            <p:cNvSpPr/>
            <p:nvPr/>
          </p:nvSpPr>
          <p:spPr>
            <a:xfrm>
              <a:off x="6522032" y="2502580"/>
              <a:ext cx="1205534" cy="335833"/>
            </a:xfrm>
            <a:prstGeom prst="rect">
              <a:avLst/>
            </a:prstGeom>
          </p:spPr>
          <p:txBody>
            <a:bodyPr wrap="none">
              <a:spAutoFit/>
            </a:bodyPr>
            <a:lstStyle/>
            <a:p>
              <a:pPr>
                <a:defRPr/>
              </a:pPr>
              <a:r>
                <a:rPr lang="en-US" altLang="zh-CN" sz="1583" b="1" dirty="0">
                  <a:solidFill>
                    <a:srgbClr val="FEF4D6"/>
                  </a:solidFill>
                  <a:effectLst>
                    <a:outerShdw blurRad="38100" dist="38100" dir="2700000" algn="tl">
                      <a:srgbClr val="000000"/>
                    </a:outerShdw>
                  </a:effectLst>
                  <a:ea typeface="宋体"/>
                  <a:cs typeface="Arial" pitchFamily="34" charset="0"/>
                </a:rPr>
                <a:t>Integração</a:t>
              </a:r>
              <a:endParaRPr lang="en-US" sz="1583" dirty="0">
                <a:solidFill>
                  <a:srgbClr val="FEF4D6"/>
                </a:solidFill>
                <a:ea typeface="宋体"/>
                <a:cs typeface="Arial" pitchFamily="34" charset="0"/>
              </a:endParaRPr>
            </a:p>
          </p:txBody>
        </p:sp>
        <p:sp>
          <p:nvSpPr>
            <p:cNvPr id="40" name="Rectangle 39"/>
            <p:cNvSpPr/>
            <p:nvPr/>
          </p:nvSpPr>
          <p:spPr>
            <a:xfrm>
              <a:off x="7457143" y="2919183"/>
              <a:ext cx="1553314" cy="335833"/>
            </a:xfrm>
            <a:prstGeom prst="rect">
              <a:avLst/>
            </a:prstGeom>
          </p:spPr>
          <p:txBody>
            <a:bodyPr wrap="none">
              <a:spAutoFit/>
            </a:bodyPr>
            <a:lstStyle/>
            <a:p>
              <a:pPr>
                <a:defRPr/>
              </a:pPr>
              <a:r>
                <a:rPr lang="en-US" altLang="zh-CN" sz="1583" b="1" dirty="0">
                  <a:solidFill>
                    <a:srgbClr val="FEF4D6"/>
                  </a:solidFill>
                  <a:effectLst>
                    <a:outerShdw blurRad="38100" dist="38100" dir="2700000" algn="tl">
                      <a:srgbClr val="000000"/>
                    </a:outerShdw>
                  </a:effectLst>
                  <a:ea typeface="宋体"/>
                  <a:cs typeface="Arial" pitchFamily="34" charset="0"/>
                </a:rPr>
                <a:t>Sincronização</a:t>
              </a:r>
            </a:p>
          </p:txBody>
        </p:sp>
        <p:sp>
          <p:nvSpPr>
            <p:cNvPr id="106" name="Rectangle 105"/>
            <p:cNvSpPr/>
            <p:nvPr/>
          </p:nvSpPr>
          <p:spPr>
            <a:xfrm>
              <a:off x="7824839" y="3346367"/>
              <a:ext cx="1183096" cy="335833"/>
            </a:xfrm>
            <a:prstGeom prst="rect">
              <a:avLst/>
            </a:prstGeom>
          </p:spPr>
          <p:txBody>
            <a:bodyPr wrap="none">
              <a:spAutoFit/>
            </a:bodyPr>
            <a:lstStyle/>
            <a:p>
              <a:pPr>
                <a:defRPr/>
              </a:pPr>
              <a:r>
                <a:rPr lang="en-US" altLang="zh-CN" sz="1583" b="1" dirty="0">
                  <a:solidFill>
                    <a:srgbClr val="FEF4D6"/>
                  </a:solidFill>
                  <a:effectLst>
                    <a:outerShdw blurRad="38100" dist="38100" dir="2700000" algn="tl">
                      <a:srgbClr val="000000"/>
                    </a:outerShdw>
                  </a:effectLst>
                  <a:ea typeface="宋体"/>
                  <a:cs typeface="Arial" pitchFamily="34" charset="0"/>
                </a:rPr>
                <a:t>Pesquisas</a:t>
              </a:r>
              <a:endParaRPr lang="en-US" sz="1583" dirty="0">
                <a:solidFill>
                  <a:srgbClr val="FEF4D6"/>
                </a:solidFill>
                <a:ea typeface="宋体"/>
                <a:cs typeface="Arial" pitchFamily="34" charset="0"/>
              </a:endParaRPr>
            </a:p>
          </p:txBody>
        </p:sp>
      </p:grpSp>
      <p:grpSp>
        <p:nvGrpSpPr>
          <p:cNvPr id="8216" name="Group 74"/>
          <p:cNvGrpSpPr>
            <a:grpSpLocks/>
          </p:cNvGrpSpPr>
          <p:nvPr/>
        </p:nvGrpSpPr>
        <p:grpSpPr bwMode="auto">
          <a:xfrm>
            <a:off x="9212792" y="3778252"/>
            <a:ext cx="1137708" cy="1189568"/>
            <a:chOff x="7803654" y="3806824"/>
            <a:chExt cx="1089430" cy="1298730"/>
          </a:xfrm>
        </p:grpSpPr>
        <p:pic>
          <p:nvPicPr>
            <p:cNvPr id="8222" name="Picture 34" descr="clouds.png"/>
            <p:cNvPicPr>
              <a:picLocks noChangeAspect="1"/>
            </p:cNvPicPr>
            <p:nvPr/>
          </p:nvPicPr>
          <p:blipFill>
            <a:blip r:embed="rId14" cstate="print"/>
            <a:srcRect/>
            <a:stretch>
              <a:fillRect/>
            </a:stretch>
          </p:blipFill>
          <p:spPr bwMode="auto">
            <a:xfrm>
              <a:off x="7803654" y="3806824"/>
              <a:ext cx="1089430" cy="702771"/>
            </a:xfrm>
            <a:prstGeom prst="rect">
              <a:avLst/>
            </a:prstGeom>
            <a:noFill/>
            <a:ln w="9525">
              <a:noFill/>
              <a:miter lim="800000"/>
              <a:headEnd/>
              <a:tailEnd/>
            </a:ln>
          </p:spPr>
        </p:pic>
        <p:sp>
          <p:nvSpPr>
            <p:cNvPr id="43" name="Rectangle 42"/>
            <p:cNvSpPr/>
            <p:nvPr/>
          </p:nvSpPr>
          <p:spPr>
            <a:xfrm>
              <a:off x="7929023" y="4794736"/>
              <a:ext cx="789288" cy="310818"/>
            </a:xfrm>
            <a:prstGeom prst="rect">
              <a:avLst/>
            </a:prstGeom>
          </p:spPr>
          <p:txBody>
            <a:bodyPr wrap="none">
              <a:spAutoFit/>
            </a:bodyPr>
            <a:lstStyle/>
            <a:p>
              <a:pPr algn="ctr">
                <a:lnSpc>
                  <a:spcPts val="1500"/>
                </a:lnSpc>
                <a:defRPr/>
              </a:pPr>
              <a:r>
                <a:rPr lang="en-US" altLang="zh-CN" sz="1583" dirty="0">
                  <a:solidFill>
                    <a:srgbClr val="FEF4D6"/>
                  </a:solidFill>
                  <a:effectLst>
                    <a:outerShdw blurRad="38100" dist="38100" dir="2700000" algn="tl">
                      <a:srgbClr val="000000"/>
                    </a:outerShdw>
                  </a:effectLst>
                  <a:latin typeface="Segoe Semibold"/>
                  <a:ea typeface="宋体"/>
                  <a:cs typeface="Arial" pitchFamily="34" charset="0"/>
                </a:rPr>
                <a:t>Nuvem</a:t>
              </a:r>
              <a:endParaRPr lang="en-US" sz="1583" dirty="0">
                <a:solidFill>
                  <a:srgbClr val="FEF4D6"/>
                </a:solidFill>
                <a:effectLst>
                  <a:outerShdw blurRad="38100" dist="38100" dir="2700000" algn="tl">
                    <a:srgbClr val="000000"/>
                  </a:outerShdw>
                </a:effectLst>
                <a:latin typeface="Segoe Semibold"/>
                <a:ea typeface="宋体"/>
                <a:cs typeface="Arial" pitchFamily="34" charset="0"/>
              </a:endParaRPr>
            </a:p>
          </p:txBody>
        </p:sp>
      </p:grpSp>
      <p:pic>
        <p:nvPicPr>
          <p:cNvPr id="8217" name="Picture 2" descr="\\showsrus\images\MS_LOGOS_PACKAGING\R-T\SQL Server 2005\sql server generic logo rev.png"/>
          <p:cNvPicPr>
            <a:picLocks noChangeAspect="1" noChangeArrowheads="1"/>
          </p:cNvPicPr>
          <p:nvPr/>
        </p:nvPicPr>
        <p:blipFill>
          <a:blip r:embed="rId15" cstate="print"/>
          <a:srcRect/>
          <a:stretch>
            <a:fillRect/>
          </a:stretch>
        </p:blipFill>
        <p:spPr bwMode="auto">
          <a:xfrm>
            <a:off x="7347479" y="5169959"/>
            <a:ext cx="1387740" cy="384969"/>
          </a:xfrm>
          <a:prstGeom prst="rect">
            <a:avLst/>
          </a:prstGeom>
          <a:noFill/>
          <a:ln w="9525">
            <a:noFill/>
            <a:miter lim="800000"/>
            <a:headEnd/>
            <a:tailEnd/>
          </a:ln>
        </p:spPr>
      </p:pic>
      <p:sp>
        <p:nvSpPr>
          <p:cNvPr id="67" name="Title 66"/>
          <p:cNvSpPr>
            <a:spLocks noGrp="1"/>
          </p:cNvSpPr>
          <p:nvPr>
            <p:ph type="title"/>
          </p:nvPr>
        </p:nvSpPr>
        <p:spPr>
          <a:xfrm>
            <a:off x="1906588" y="228600"/>
            <a:ext cx="8380412" cy="1500411"/>
          </a:xfrm>
        </p:spPr>
        <p:txBody>
          <a:bodyPr/>
          <a:lstStyle/>
          <a:p>
            <a:pPr defTabSz="912777">
              <a:defRPr/>
            </a:pPr>
            <a:r>
              <a:rPr smtClean="0"/>
              <a:t>Seus dados em qualquer lugar, a qualquer momento</a:t>
            </a:r>
            <a:endParaRPr/>
          </a:p>
        </p:txBody>
      </p:sp>
      <p:grpSp>
        <p:nvGrpSpPr>
          <p:cNvPr id="8219" name="Group 73"/>
          <p:cNvGrpSpPr>
            <a:grpSpLocks/>
          </p:cNvGrpSpPr>
          <p:nvPr/>
        </p:nvGrpSpPr>
        <p:grpSpPr bwMode="auto">
          <a:xfrm>
            <a:off x="7531445" y="4019022"/>
            <a:ext cx="936475" cy="993777"/>
            <a:chOff x="5931934" y="4041138"/>
            <a:chExt cx="977781" cy="1054795"/>
          </a:xfrm>
        </p:grpSpPr>
        <p:sp>
          <p:nvSpPr>
            <p:cNvPr id="42" name="Rectangle 41"/>
            <p:cNvSpPr/>
            <p:nvPr/>
          </p:nvSpPr>
          <p:spPr>
            <a:xfrm>
              <a:off x="5931934" y="4793760"/>
              <a:ext cx="977781" cy="302173"/>
            </a:xfrm>
            <a:prstGeom prst="rect">
              <a:avLst/>
            </a:prstGeom>
          </p:spPr>
          <p:txBody>
            <a:bodyPr wrap="none">
              <a:spAutoFit/>
            </a:bodyPr>
            <a:lstStyle/>
            <a:p>
              <a:pPr algn="ctr">
                <a:lnSpc>
                  <a:spcPts val="1500"/>
                </a:lnSpc>
                <a:defRPr/>
              </a:pPr>
              <a:r>
                <a:rPr lang="en-US" altLang="zh-CN" sz="1583" dirty="0">
                  <a:solidFill>
                    <a:srgbClr val="FEF4D6"/>
                  </a:solidFill>
                  <a:effectLst>
                    <a:outerShdw blurRad="38100" dist="38100" dir="2700000" algn="tl">
                      <a:srgbClr val="000000"/>
                    </a:outerShdw>
                  </a:effectLst>
                  <a:latin typeface="Segoe Semibold"/>
                  <a:ea typeface="宋体"/>
                  <a:cs typeface="Arial" pitchFamily="34" charset="0"/>
                </a:rPr>
                <a:t>Servidor</a:t>
              </a:r>
            </a:p>
          </p:txBody>
        </p:sp>
        <p:pic>
          <p:nvPicPr>
            <p:cNvPr id="8221" name="Picture 2" descr="E:\Clip_Installer\DVD_ART\Artwork_Imagery\HARDWARE_IMAGERY\Illustration - Misc Hardware\XML Icons\Server SQL database.png"/>
            <p:cNvPicPr>
              <a:picLocks noChangeAspect="1" noChangeArrowheads="1"/>
            </p:cNvPicPr>
            <p:nvPr/>
          </p:nvPicPr>
          <p:blipFill>
            <a:blip r:embed="rId16" cstate="print"/>
            <a:srcRect/>
            <a:stretch>
              <a:fillRect/>
            </a:stretch>
          </p:blipFill>
          <p:spPr bwMode="auto">
            <a:xfrm>
              <a:off x="6188772" y="4041138"/>
              <a:ext cx="457199" cy="676715"/>
            </a:xfrm>
            <a:prstGeom prst="rect">
              <a:avLst/>
            </a:prstGeom>
            <a:noFill/>
            <a:ln w="9525">
              <a:noFill/>
              <a:miter lim="800000"/>
              <a:headEnd/>
              <a:tailEnd/>
            </a:ln>
          </p:spPr>
        </p:pic>
      </p:grpSp>
      <p:sp>
        <p:nvSpPr>
          <p:cNvPr id="60" name="Shape 494"/>
          <p:cNvSpPr txBox="1">
            <a:spLocks/>
          </p:cNvSpPr>
          <p:nvPr/>
        </p:nvSpPr>
        <p:spPr>
          <a:xfrm>
            <a:off x="0" y="0"/>
            <a:ext cx="12191999" cy="979136"/>
          </a:xfrm>
          <a:prstGeom prst="rect">
            <a:avLst/>
          </a:prstGeom>
          <a:solidFill>
            <a:srgbClr val="008272"/>
          </a:solidFill>
          <a:ln>
            <a:noFill/>
          </a:ln>
        </p:spPr>
        <p:txBody>
          <a:bodyPr lIns="0" tIns="0" rIns="0" bIns="0" anchor="ctr" anchorCtr="0">
            <a:noAutofit/>
          </a:bodyPr>
          <a:lstStyle>
            <a:defPPr marR="0" algn="l" rtl="0">
              <a:lnSpc>
                <a:spcPct val="100000"/>
              </a:lnSpc>
              <a:spcBef>
                <a:spcPts val="0"/>
              </a:spcBef>
              <a:spcAft>
                <a:spcPts val="0"/>
              </a:spcAft>
            </a:defPPr>
            <a:lvl1pPr marL="0" marR="0" indent="0" algn="l" rtl="0">
              <a:lnSpc>
                <a:spcPct val="90000"/>
              </a:lnSpc>
              <a:spcBef>
                <a:spcPts val="0"/>
              </a:spcBef>
              <a:spcAft>
                <a:spcPts val="0"/>
              </a:spcAft>
              <a:buClr>
                <a:schemeClr val="dk1"/>
              </a:buClr>
              <a:buFont typeface="Quattrocento Sans"/>
              <a:buNone/>
              <a:defRPr sz="1400" b="0" i="0" u="none" strike="noStrike" cap="none" baseline="0">
                <a:solidFill>
                  <a:srgbClr val="000000"/>
                </a:solidFill>
                <a:latin typeface="Arial"/>
                <a:ea typeface="Arial"/>
                <a:cs typeface="Arial"/>
                <a:sym typeface="Arial"/>
                <a:rtl val="0"/>
              </a:defRPr>
            </a:lvl1pPr>
            <a:lvl2pPr marL="0" marR="0" indent="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pPr marL="360000">
              <a:buClr>
                <a:srgbClr val="68217A"/>
              </a:buClr>
              <a:buSzPct val="25000"/>
            </a:pPr>
            <a:r>
              <a:rPr lang="en-GB" sz="3600" dirty="0" err="1" smtClean="0">
                <a:ea typeface="Quattrocento Sans"/>
              </a:rPr>
              <a:t>Seus</a:t>
            </a:r>
            <a:r>
              <a:rPr lang="en-GB" sz="3600" dirty="0" smtClean="0">
                <a:ea typeface="Quattrocento Sans"/>
              </a:rPr>
              <a:t> Dados </a:t>
            </a:r>
            <a:r>
              <a:rPr lang="en-GB" sz="3600" dirty="0" err="1" smtClean="0">
                <a:ea typeface="Quattrocento Sans"/>
              </a:rPr>
              <a:t>em</a:t>
            </a:r>
            <a:r>
              <a:rPr lang="en-GB" sz="3600" dirty="0" smtClean="0">
                <a:ea typeface="Quattrocento Sans"/>
              </a:rPr>
              <a:t> </a:t>
            </a:r>
            <a:r>
              <a:rPr lang="en-GB" sz="3600" dirty="0" err="1" smtClean="0">
                <a:ea typeface="Quattrocento Sans"/>
              </a:rPr>
              <a:t>Qualquer</a:t>
            </a:r>
            <a:r>
              <a:rPr lang="en-GB" sz="3600" dirty="0" smtClean="0">
                <a:ea typeface="Quattrocento Sans"/>
              </a:rPr>
              <a:t> Lugar a </a:t>
            </a:r>
            <a:r>
              <a:rPr lang="en-GB" sz="3600" dirty="0" err="1" smtClean="0">
                <a:ea typeface="Quattrocento Sans"/>
              </a:rPr>
              <a:t>Qualquer</a:t>
            </a:r>
            <a:r>
              <a:rPr lang="en-GB" sz="3600" dirty="0" smtClean="0">
                <a:ea typeface="Quattrocento Sans"/>
              </a:rPr>
              <a:t> </a:t>
            </a:r>
            <a:r>
              <a:rPr lang="en-GB" sz="3600" dirty="0" err="1" smtClean="0">
                <a:ea typeface="Quattrocento Sans"/>
              </a:rPr>
              <a:t>Momento</a:t>
            </a:r>
            <a:endParaRPr lang="en-US" sz="3600" kern="0" dirty="0">
              <a:solidFill>
                <a:srgbClr val="FFFFFF"/>
              </a:solidFill>
              <a:latin typeface="Segoe UI Light" panose="020B0502040204020203" pitchFamily="34" charset="0"/>
              <a:ea typeface="Quattrocento Sans"/>
              <a:cs typeface="Segoe UI Light" panose="020B0502040204020203" pitchFamily="34" charset="0"/>
              <a:sym typeface="Quattrocento Sans"/>
            </a:endParaRPr>
          </a:p>
        </p:txBody>
      </p:sp>
    </p:spTree>
    <p:extLst>
      <p:ext uri="{BB962C8B-B14F-4D97-AF65-F5344CB8AC3E}">
        <p14:creationId xmlns:p14="http://schemas.microsoft.com/office/powerpoint/2010/main" val="22690639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ela 2"/>
          <p:cNvGraphicFramePr>
            <a:graphicFrameLocks noGrp="1"/>
          </p:cNvGraphicFramePr>
          <p:nvPr>
            <p:extLst>
              <p:ext uri="{D42A27DB-BD31-4B8C-83A1-F6EECF244321}">
                <p14:modId xmlns:p14="http://schemas.microsoft.com/office/powerpoint/2010/main" val="130996346"/>
              </p:ext>
            </p:extLst>
          </p:nvPr>
        </p:nvGraphicFramePr>
        <p:xfrm>
          <a:off x="228598" y="1244599"/>
          <a:ext cx="11717868" cy="4572000"/>
        </p:xfrm>
        <a:graphic>
          <a:graphicData uri="http://schemas.openxmlformats.org/drawingml/2006/table">
            <a:tbl>
              <a:tblPr firstRow="1" bandRow="1">
                <a:tableStyleId>{5C22544A-7EE6-4342-B048-85BDC9FD1C3A}</a:tableStyleId>
              </a:tblPr>
              <a:tblGrid>
                <a:gridCol w="3905956">
                  <a:extLst>
                    <a:ext uri="{9D8B030D-6E8A-4147-A177-3AD203B41FA5}">
                      <a16:colId xmlns:a16="http://schemas.microsoft.com/office/drawing/2014/main" val="20000"/>
                    </a:ext>
                  </a:extLst>
                </a:gridCol>
                <a:gridCol w="3905956">
                  <a:extLst>
                    <a:ext uri="{9D8B030D-6E8A-4147-A177-3AD203B41FA5}">
                      <a16:colId xmlns:a16="http://schemas.microsoft.com/office/drawing/2014/main" val="20001"/>
                    </a:ext>
                  </a:extLst>
                </a:gridCol>
                <a:gridCol w="3905956">
                  <a:extLst>
                    <a:ext uri="{9D8B030D-6E8A-4147-A177-3AD203B41FA5}">
                      <a16:colId xmlns:a16="http://schemas.microsoft.com/office/drawing/2014/main" val="20002"/>
                    </a:ext>
                  </a:extLst>
                </a:gridCol>
              </a:tblGrid>
              <a:tr h="370840">
                <a:tc>
                  <a:txBody>
                    <a:bodyPr/>
                    <a:lstStyle/>
                    <a:p>
                      <a:pPr eaLnBrk="1" hangingPunct="1">
                        <a:defRPr/>
                      </a:pPr>
                      <a:r>
                        <a:rPr lang="en-US" sz="1400" b="0" dirty="0" err="1" smtClean="0">
                          <a:effectLst>
                            <a:outerShdw blurRad="38100" dist="38100" dir="2700000" algn="tl">
                              <a:srgbClr val="000000"/>
                            </a:outerShdw>
                          </a:effectLst>
                          <a:latin typeface="Segoe Semibold"/>
                        </a:rPr>
                        <a:t>Criptografia</a:t>
                      </a:r>
                      <a:r>
                        <a:rPr lang="en-US" sz="1400" b="0" dirty="0" smtClean="0">
                          <a:effectLst>
                            <a:outerShdw blurRad="38100" dist="38100" dir="2700000" algn="tl">
                              <a:srgbClr val="000000"/>
                            </a:outerShdw>
                          </a:effectLst>
                          <a:latin typeface="Segoe Semibold"/>
                        </a:rPr>
                        <a:t> de Dados </a:t>
                      </a:r>
                      <a:r>
                        <a:rPr lang="en-US" sz="1400" b="0" dirty="0" err="1" smtClean="0">
                          <a:effectLst>
                            <a:outerShdw blurRad="38100" dist="38100" dir="2700000" algn="tl">
                              <a:srgbClr val="000000"/>
                            </a:outerShdw>
                          </a:effectLst>
                          <a:latin typeface="Segoe Semibold"/>
                        </a:rPr>
                        <a:t>Transparente</a:t>
                      </a:r>
                      <a:endParaRPr lang="en-US" sz="1400" b="0" dirty="0" smtClean="0"/>
                    </a:p>
                    <a:p>
                      <a:pPr eaLnBrk="1" hangingPunct="1">
                        <a:defRPr/>
                      </a:pPr>
                      <a:r>
                        <a:rPr lang="en-US" sz="1400" b="0" dirty="0" err="1" smtClean="0">
                          <a:effectLst>
                            <a:outerShdw blurRad="38100" dist="38100" dir="2700000" algn="tl">
                              <a:srgbClr val="000000"/>
                            </a:outerShdw>
                          </a:effectLst>
                          <a:latin typeface="Segoe Semibold"/>
                        </a:rPr>
                        <a:t>Gerenciamento</a:t>
                      </a:r>
                      <a:r>
                        <a:rPr lang="en-US" sz="1400" b="0" dirty="0" smtClean="0">
                          <a:effectLst>
                            <a:outerShdw blurRad="38100" dist="38100" dir="2700000" algn="tl">
                              <a:srgbClr val="000000"/>
                            </a:outerShdw>
                          </a:effectLst>
                          <a:latin typeface="Segoe Semibold"/>
                        </a:rPr>
                        <a:t> de </a:t>
                      </a:r>
                      <a:r>
                        <a:rPr lang="en-US" sz="1400" b="0" dirty="0" err="1" smtClean="0">
                          <a:effectLst>
                            <a:outerShdw blurRad="38100" dist="38100" dir="2700000" algn="tl">
                              <a:srgbClr val="000000"/>
                            </a:outerShdw>
                          </a:effectLst>
                          <a:latin typeface="Segoe Semibold"/>
                        </a:rPr>
                        <a:t>Chave</a:t>
                      </a:r>
                      <a:r>
                        <a:rPr lang="en-US" sz="1400" b="0" dirty="0" smtClean="0">
                          <a:effectLst>
                            <a:outerShdw blurRad="38100" dist="38100" dir="2700000" algn="tl">
                              <a:srgbClr val="000000"/>
                            </a:outerShdw>
                          </a:effectLst>
                          <a:latin typeface="Segoe Semibold"/>
                        </a:rPr>
                        <a:t> Externa</a:t>
                      </a:r>
                    </a:p>
                    <a:p>
                      <a:pPr eaLnBrk="1" hangingPunct="1">
                        <a:defRPr/>
                      </a:pPr>
                      <a:r>
                        <a:rPr lang="en-US" sz="1400" b="0" dirty="0" smtClean="0">
                          <a:effectLst>
                            <a:outerShdw blurRad="38100" dist="38100" dir="2700000" algn="tl">
                              <a:srgbClr val="000000"/>
                            </a:outerShdw>
                          </a:effectLst>
                          <a:latin typeface="Segoe Semibold"/>
                        </a:rPr>
                        <a:t>Auditoria de Dados</a:t>
                      </a:r>
                    </a:p>
                    <a:p>
                      <a:pPr eaLnBrk="1" hangingPunct="1">
                        <a:defRPr/>
                      </a:pPr>
                      <a:r>
                        <a:rPr lang="en-US" sz="1400" b="0" dirty="0" smtClean="0">
                          <a:effectLst>
                            <a:outerShdw blurRad="38100" dist="38100" dir="2700000" algn="tl">
                              <a:srgbClr val="000000"/>
                            </a:outerShdw>
                          </a:effectLst>
                          <a:latin typeface="Segoe Semibold"/>
                        </a:rPr>
                        <a:t>CPU </a:t>
                      </a:r>
                      <a:r>
                        <a:rPr lang="en-US" sz="1400" b="0" dirty="0" err="1" smtClean="0">
                          <a:effectLst>
                            <a:outerShdw blurRad="38100" dist="38100" dir="2700000" algn="tl">
                              <a:srgbClr val="000000"/>
                            </a:outerShdw>
                          </a:effectLst>
                          <a:latin typeface="Segoe Semibold"/>
                        </a:rPr>
                        <a:t>Conectável</a:t>
                      </a:r>
                      <a:endParaRPr lang="en-US" sz="1400" b="0" dirty="0" smtClean="0">
                        <a:effectLst>
                          <a:outerShdw blurRad="38100" dist="38100" dir="2700000" algn="tl">
                            <a:srgbClr val="000000"/>
                          </a:outerShdw>
                        </a:effectLst>
                        <a:latin typeface="Segoe Semibold"/>
                      </a:endParaRPr>
                    </a:p>
                    <a:p>
                      <a:pPr eaLnBrk="1" hangingPunct="1">
                        <a:defRPr/>
                      </a:pPr>
                      <a:r>
                        <a:rPr lang="en-CA" sz="1400" b="0" dirty="0" smtClean="0"/>
                        <a:t>Failover </a:t>
                      </a:r>
                      <a:r>
                        <a:rPr lang="en-CA" sz="1400" b="0" dirty="0" err="1" smtClean="0"/>
                        <a:t>Transparente</a:t>
                      </a:r>
                      <a:r>
                        <a:rPr lang="en-CA" sz="1400" b="0" dirty="0" smtClean="0"/>
                        <a:t> para o </a:t>
                      </a:r>
                      <a:r>
                        <a:rPr lang="en-CA" sz="1400" b="0" dirty="0" err="1" smtClean="0"/>
                        <a:t>Espelhamento</a:t>
                      </a:r>
                      <a:r>
                        <a:rPr lang="en-CA" sz="1400" b="0" dirty="0" smtClean="0"/>
                        <a:t> de Banco de Dados</a:t>
                      </a:r>
                    </a:p>
                    <a:p>
                      <a:pPr eaLnBrk="1" hangingPunct="1">
                        <a:defRPr/>
                      </a:pPr>
                      <a:r>
                        <a:rPr lang="en-US" sz="1400" b="0" dirty="0" smtClean="0"/>
                        <a:t>Framework de </a:t>
                      </a:r>
                      <a:r>
                        <a:rPr lang="en-US" sz="1400" b="0" dirty="0" err="1" smtClean="0"/>
                        <a:t>Gerenciamento</a:t>
                      </a:r>
                      <a:r>
                        <a:rPr lang="en-US" sz="1400" b="0" dirty="0" smtClean="0"/>
                        <a:t> </a:t>
                      </a:r>
                      <a:r>
                        <a:rPr lang="en-US" sz="1400" b="0" dirty="0" err="1" smtClean="0"/>
                        <a:t>Declarativo</a:t>
                      </a:r>
                      <a:endParaRPr lang="en-US" sz="1400" b="0" dirty="0" smtClean="0"/>
                    </a:p>
                    <a:p>
                      <a:pPr eaLnBrk="1" hangingPunct="1">
                        <a:defRPr/>
                      </a:pPr>
                      <a:r>
                        <a:rPr lang="en-US" sz="1400" b="0" dirty="0" err="1" smtClean="0"/>
                        <a:t>Gerenciamento</a:t>
                      </a:r>
                      <a:r>
                        <a:rPr lang="en-US" sz="1400" b="0" dirty="0" smtClean="0"/>
                        <a:t> de </a:t>
                      </a:r>
                      <a:r>
                        <a:rPr lang="en-US" sz="1400" b="0" dirty="0" err="1" smtClean="0"/>
                        <a:t>Grupo</a:t>
                      </a:r>
                      <a:r>
                        <a:rPr lang="en-US" sz="1400" b="0" dirty="0" smtClean="0"/>
                        <a:t> de </a:t>
                      </a:r>
                      <a:r>
                        <a:rPr lang="en-US" sz="1400" b="0" dirty="0" err="1" smtClean="0"/>
                        <a:t>Servidores</a:t>
                      </a:r>
                      <a:endParaRPr lang="en-US" sz="1400" b="0" dirty="0" smtClean="0"/>
                    </a:p>
                    <a:p>
                      <a:pPr eaLnBrk="1" hangingPunct="1">
                        <a:defRPr/>
                      </a:pPr>
                      <a:r>
                        <a:rPr lang="en-US" sz="1400" b="0" dirty="0" err="1" smtClean="0"/>
                        <a:t>Instalação</a:t>
                      </a:r>
                      <a:r>
                        <a:rPr lang="en-US" sz="1400" b="0" dirty="0" smtClean="0"/>
                        <a:t> </a:t>
                      </a:r>
                      <a:r>
                        <a:rPr lang="en-US" sz="1400" b="0" dirty="0" err="1" smtClean="0"/>
                        <a:t>Simplificada</a:t>
                      </a:r>
                      <a:endParaRPr lang="en-US" sz="1400" b="0" dirty="0" smtClean="0"/>
                    </a:p>
                    <a:p>
                      <a:pPr eaLnBrk="1" hangingPunct="1">
                        <a:defRPr/>
                      </a:pPr>
                      <a:r>
                        <a:rPr lang="en-US" sz="1400" b="0" dirty="0" err="1" smtClean="0"/>
                        <a:t>Gerenciamento</a:t>
                      </a:r>
                      <a:r>
                        <a:rPr lang="en-US" sz="1400" b="0" dirty="0" smtClean="0"/>
                        <a:t> de Sistemas </a:t>
                      </a:r>
                      <a:r>
                        <a:rPr lang="en-US" sz="1400" b="0" dirty="0" err="1" smtClean="0"/>
                        <a:t>Corporativos</a:t>
                      </a:r>
                      <a:endParaRPr lang="en-US" sz="1400" b="0" dirty="0" smtClean="0"/>
                    </a:p>
                    <a:p>
                      <a:pPr eaLnBrk="1" hangingPunct="1">
                        <a:defRPr/>
                      </a:pPr>
                      <a:r>
                        <a:rPr lang="en-US" sz="1400" b="0" dirty="0" err="1" smtClean="0"/>
                        <a:t>Coleta</a:t>
                      </a:r>
                      <a:r>
                        <a:rPr lang="en-US" sz="1400" b="0" dirty="0" smtClean="0"/>
                        <a:t> de Dados de </a:t>
                      </a:r>
                      <a:r>
                        <a:rPr lang="en-US" sz="1400" b="0" dirty="0" err="1" smtClean="0"/>
                        <a:t>Desempenho</a:t>
                      </a:r>
                      <a:endParaRPr lang="en-US" sz="1400" b="0" dirty="0" smtClean="0"/>
                    </a:p>
                    <a:p>
                      <a:pPr eaLnBrk="1" hangingPunct="1">
                        <a:defRPr/>
                      </a:pPr>
                      <a:r>
                        <a:rPr lang="en-US" sz="1400" b="0" dirty="0" err="1" smtClean="0"/>
                        <a:t>Análise</a:t>
                      </a:r>
                      <a:r>
                        <a:rPr lang="en-US" sz="1400" b="0" dirty="0" smtClean="0"/>
                        <a:t> de Sistemas</a:t>
                      </a:r>
                    </a:p>
                    <a:p>
                      <a:pPr eaLnBrk="1" hangingPunct="1">
                        <a:defRPr/>
                      </a:pPr>
                      <a:r>
                        <a:rPr lang="en-US" sz="1400" b="0" dirty="0" err="1" smtClean="0"/>
                        <a:t>Compressão</a:t>
                      </a:r>
                      <a:r>
                        <a:rPr lang="en-US" sz="1400" b="0" dirty="0" smtClean="0"/>
                        <a:t> de Dados</a:t>
                      </a:r>
                    </a:p>
                    <a:p>
                      <a:pPr eaLnBrk="1" hangingPunct="1">
                        <a:defRPr/>
                      </a:pPr>
                      <a:r>
                        <a:rPr lang="en-US" sz="1400" b="0" dirty="0" err="1" smtClean="0"/>
                        <a:t>Modos</a:t>
                      </a:r>
                      <a:r>
                        <a:rPr lang="en-US" sz="1400" b="0" dirty="0" smtClean="0"/>
                        <a:t> de </a:t>
                      </a:r>
                      <a:r>
                        <a:rPr lang="en-US" sz="1400" b="0" dirty="0" err="1" smtClean="0"/>
                        <a:t>Otimização</a:t>
                      </a:r>
                      <a:r>
                        <a:rPr lang="en-US" sz="1400" b="0" dirty="0" smtClean="0"/>
                        <a:t> de </a:t>
                      </a:r>
                      <a:r>
                        <a:rPr lang="en-US" sz="1400" b="0" dirty="0" err="1" smtClean="0"/>
                        <a:t>Consultas</a:t>
                      </a:r>
                      <a:endParaRPr lang="en-US" sz="1400" b="0" dirty="0" smtClean="0"/>
                    </a:p>
                    <a:p>
                      <a:pPr eaLnBrk="1" hangingPunct="1">
                        <a:defRPr/>
                      </a:pPr>
                      <a:r>
                        <a:rPr lang="en-US" sz="1400" b="0" dirty="0" err="1" smtClean="0"/>
                        <a:t>Gerenciador</a:t>
                      </a:r>
                      <a:r>
                        <a:rPr lang="en-US" sz="1400" b="0" dirty="0" smtClean="0"/>
                        <a:t> de </a:t>
                      </a:r>
                      <a:r>
                        <a:rPr lang="en-US" sz="1400" b="0" dirty="0" err="1" smtClean="0"/>
                        <a:t>Consultas</a:t>
                      </a:r>
                      <a:endParaRPr lang="en-US" sz="1400" b="0" dirty="0" smtClean="0"/>
                    </a:p>
                    <a:p>
                      <a:pPr eaLnBrk="1" hangingPunct="1">
                        <a:defRPr/>
                      </a:pPr>
                      <a:r>
                        <a:rPr lang="en-US" sz="1400" b="0" dirty="0" err="1" smtClean="0"/>
                        <a:t>Modelo</a:t>
                      </a:r>
                      <a:r>
                        <a:rPr lang="en-US" sz="1400" b="0" dirty="0" smtClean="0"/>
                        <a:t> de Dados de </a:t>
                      </a:r>
                      <a:r>
                        <a:rPr lang="en-US" sz="1400" b="0" dirty="0" err="1" smtClean="0"/>
                        <a:t>Entidade</a:t>
                      </a:r>
                      <a:endParaRPr lang="en-US" sz="1400" b="0" dirty="0" smtClean="0"/>
                    </a:p>
                    <a:p>
                      <a:pPr eaLnBrk="1" hangingPunct="1">
                        <a:defRPr/>
                      </a:pPr>
                      <a:r>
                        <a:rPr lang="en-US" sz="1400" b="0" dirty="0" smtClean="0"/>
                        <a:t>LINQ</a:t>
                      </a:r>
                    </a:p>
                    <a:p>
                      <a:pPr eaLnBrk="1" hangingPunct="1">
                        <a:defRPr/>
                      </a:pPr>
                      <a:r>
                        <a:rPr lang="en-US" sz="1400" b="0" dirty="0" err="1" smtClean="0"/>
                        <a:t>Projeto</a:t>
                      </a:r>
                      <a:r>
                        <a:rPr lang="en-US" sz="1400" b="0" dirty="0" smtClean="0"/>
                        <a:t> de </a:t>
                      </a:r>
                      <a:r>
                        <a:rPr lang="en-US" sz="1400" b="0" dirty="0" err="1" smtClean="0"/>
                        <a:t>Entidade</a:t>
                      </a:r>
                      <a:r>
                        <a:rPr lang="en-US" sz="1400" b="0" dirty="0" smtClean="0"/>
                        <a:t> Visual</a:t>
                      </a:r>
                    </a:p>
                    <a:p>
                      <a:pPr eaLnBrk="1" hangingPunct="1">
                        <a:defRPr/>
                      </a:pPr>
                      <a:r>
                        <a:rPr lang="en-US" sz="1400" b="0" dirty="0" err="1" smtClean="0">
                          <a:effectLst>
                            <a:outerShdw blurRad="38100" dist="38100" dir="2700000" algn="tl">
                              <a:srgbClr val="000000"/>
                            </a:outerShdw>
                          </a:effectLst>
                          <a:latin typeface="Segoe Semibold"/>
                        </a:rPr>
                        <a:t>Adaptadores</a:t>
                      </a:r>
                      <a:r>
                        <a:rPr lang="en-US" sz="1400" b="0" dirty="0" smtClean="0">
                          <a:effectLst>
                            <a:outerShdw blurRad="38100" dist="38100" dir="2700000" algn="tl">
                              <a:srgbClr val="000000"/>
                            </a:outerShdw>
                          </a:effectLst>
                          <a:latin typeface="Segoe Semibold"/>
                        </a:rPr>
                        <a:t> de </a:t>
                      </a:r>
                      <a:r>
                        <a:rPr lang="en-US" sz="1400" b="0" dirty="0" err="1" smtClean="0">
                          <a:effectLst>
                            <a:outerShdw blurRad="38100" dist="38100" dir="2700000" algn="tl">
                              <a:srgbClr val="000000"/>
                            </a:outerShdw>
                          </a:effectLst>
                          <a:latin typeface="Segoe Semibold"/>
                        </a:rPr>
                        <a:t>Reconhecimento</a:t>
                      </a:r>
                      <a:r>
                        <a:rPr lang="en-US" sz="1400" b="0" dirty="0" smtClean="0">
                          <a:effectLst>
                            <a:outerShdw blurRad="38100" dist="38100" dir="2700000" algn="tl">
                              <a:srgbClr val="000000"/>
                            </a:outerShdw>
                          </a:effectLst>
                          <a:latin typeface="Segoe Semibold"/>
                        </a:rPr>
                        <a:t> de </a:t>
                      </a:r>
                      <a:r>
                        <a:rPr lang="en-US" sz="1400" b="0" dirty="0" err="1" smtClean="0">
                          <a:effectLst>
                            <a:outerShdw blurRad="38100" dist="38100" dir="2700000" algn="tl">
                              <a:srgbClr val="000000"/>
                            </a:outerShdw>
                          </a:effectLst>
                          <a:latin typeface="Segoe Semibold"/>
                        </a:rPr>
                        <a:t>Entidades</a:t>
                      </a:r>
                      <a:endParaRPr lang="en-US" sz="1400" b="0" dirty="0" smtClean="0">
                        <a:effectLst>
                          <a:outerShdw blurRad="38100" dist="38100" dir="2700000" algn="tl">
                            <a:srgbClr val="000000"/>
                          </a:outerShdw>
                        </a:effectLst>
                        <a:latin typeface="Segoe Semibold"/>
                      </a:endParaRPr>
                    </a:p>
                    <a:p>
                      <a:endParaRPr lang="en-US" b="0" dirty="0"/>
                    </a:p>
                  </a:txBody>
                  <a:tcPr/>
                </a:tc>
                <a:tc>
                  <a:txBody>
                    <a:bodyPr/>
                    <a:lstStyle/>
                    <a:p>
                      <a:r>
                        <a:rPr lang="pt-BR" b="0" dirty="0" smtClean="0"/>
                        <a:t>Controle de Alterações do SQL Server </a:t>
                      </a:r>
                    </a:p>
                    <a:p>
                      <a:r>
                        <a:rPr lang="pt-BR" b="0" dirty="0" smtClean="0"/>
                        <a:t>Modelo de Programação Sincronizado</a:t>
                      </a:r>
                    </a:p>
                    <a:p>
                      <a:r>
                        <a:rPr lang="pt-BR" b="0" dirty="0" smtClean="0"/>
                        <a:t>Suporte ao Visual Studio </a:t>
                      </a:r>
                    </a:p>
                    <a:p>
                      <a:r>
                        <a:rPr lang="pt-BR" b="0" dirty="0" smtClean="0"/>
                        <a:t>Detecção de Conflitos do SQL Server </a:t>
                      </a:r>
                    </a:p>
                    <a:p>
                      <a:r>
                        <a:rPr lang="pt-BR" b="0" dirty="0" smtClean="0"/>
                        <a:t>Tipos de Dados FILESTREAM</a:t>
                      </a:r>
                    </a:p>
                    <a:p>
                      <a:r>
                        <a:rPr lang="pt-BR" b="0" dirty="0" smtClean="0"/>
                        <a:t>Pesquisa de Texto Completo Integrada</a:t>
                      </a:r>
                    </a:p>
                    <a:p>
                      <a:r>
                        <a:rPr lang="pt-BR" b="0" dirty="0" smtClean="0"/>
                        <a:t>Colunas Esparsas</a:t>
                      </a:r>
                    </a:p>
                    <a:p>
                      <a:r>
                        <a:rPr lang="pt-BR" b="0" dirty="0" smtClean="0"/>
                        <a:t>Grandes Tipos de Usuários Definidos</a:t>
                      </a:r>
                    </a:p>
                    <a:p>
                      <a:r>
                        <a:rPr lang="pt-BR" b="0" dirty="0" smtClean="0"/>
                        <a:t>Tipos de Dados Data/Hora</a:t>
                      </a:r>
                    </a:p>
                    <a:p>
                      <a:r>
                        <a:rPr lang="pt-BR" b="0" dirty="0" smtClean="0"/>
                        <a:t>Tipos de Dados LOCATION</a:t>
                      </a:r>
                    </a:p>
                    <a:p>
                      <a:r>
                        <a:rPr lang="pt-BR" b="0" dirty="0" smtClean="0"/>
                        <a:t>Tipos de Dados SPATIAL</a:t>
                      </a:r>
                    </a:p>
                    <a:p>
                      <a:r>
                        <a:rPr lang="pt-BR" b="0" dirty="0" smtClean="0"/>
                        <a:t>Integração com o Virtual Earth</a:t>
                      </a:r>
                    </a:p>
                    <a:p>
                      <a:r>
                        <a:rPr lang="pt-BR" b="0" dirty="0" smtClean="0"/>
                        <a:t>Paralelismo de Tabela Particionada</a:t>
                      </a:r>
                    </a:p>
                    <a:p>
                      <a:r>
                        <a:rPr lang="pt-BR" b="0" dirty="0" smtClean="0"/>
                        <a:t>Otimizações de Consultas</a:t>
                      </a:r>
                    </a:p>
                    <a:p>
                      <a:r>
                        <a:rPr lang="pt-BR" b="0" dirty="0" smtClean="0"/>
                        <a:t>Pesquisas Persistentes </a:t>
                      </a:r>
                    </a:p>
                    <a:p>
                      <a:r>
                        <a:rPr lang="pt-BR" b="0" dirty="0" smtClean="0"/>
                        <a:t>Captura de Dados Modificados </a:t>
                      </a:r>
                    </a:p>
                    <a:p>
                      <a:r>
                        <a:rPr lang="pt-BR" b="0" dirty="0" smtClean="0"/>
                        <a:t>Compressão de Backup</a:t>
                      </a:r>
                    </a:p>
                    <a:p>
                      <a:r>
                        <a:rPr lang="pt-BR" b="0" dirty="0" smtClean="0"/>
                        <a:t>Instrução MERGE SQL</a:t>
                      </a:r>
                    </a:p>
                    <a:p>
                      <a:r>
                        <a:rPr lang="pt-BR" b="0" dirty="0" smtClean="0"/>
                        <a:t>Perfil de Dados</a:t>
                      </a:r>
                    </a:p>
                    <a:p>
                      <a:r>
                        <a:rPr lang="pt-BR" b="0" dirty="0" smtClean="0"/>
                        <a:t>Junção em Estrela</a:t>
                      </a:r>
                    </a:p>
                    <a:p>
                      <a:endParaRPr lang="en-US" b="0" dirty="0"/>
                    </a:p>
                  </a:txBody>
                  <a:tcPr/>
                </a:tc>
                <a:tc>
                  <a:txBody>
                    <a:bodyPr/>
                    <a:lstStyle/>
                    <a:p>
                      <a:r>
                        <a:rPr lang="pt-BR" b="0" dirty="0" smtClean="0"/>
                        <a:t>Mecanismo de Relatórios Corporativos</a:t>
                      </a:r>
                    </a:p>
                    <a:p>
                      <a:r>
                        <a:rPr lang="pt-BR" b="0" dirty="0" smtClean="0"/>
                        <a:t>Implantação de Relatórios de Internet</a:t>
                      </a:r>
                    </a:p>
                    <a:p>
                      <a:r>
                        <a:rPr lang="pt-BR" b="0" dirty="0" smtClean="0"/>
                        <a:t>Computação de Blocos</a:t>
                      </a:r>
                    </a:p>
                    <a:p>
                      <a:r>
                        <a:rPr lang="pt-BR" b="0" dirty="0" smtClean="0"/>
                        <a:t>Análise de Escalabilidade Horizontal</a:t>
                      </a:r>
                    </a:p>
                    <a:p>
                      <a:r>
                        <a:rPr lang="pt-BR" b="0" dirty="0" smtClean="0"/>
                        <a:t>Gerenciamento de Plataforma BI</a:t>
                      </a:r>
                    </a:p>
                    <a:p>
                      <a:r>
                        <a:rPr lang="pt-BR" b="0" dirty="0" smtClean="0"/>
                        <a:t>Exportação para o Word e o Excel</a:t>
                      </a:r>
                    </a:p>
                    <a:p>
                      <a:r>
                        <a:rPr lang="pt-BR" b="0" dirty="0" smtClean="0"/>
                        <a:t>Relatórios do Autor no  Word e no Excel</a:t>
                      </a:r>
                    </a:p>
                    <a:p>
                      <a:r>
                        <a:rPr lang="pt-BR" b="0" dirty="0" smtClean="0"/>
                        <a:t>Aperfeiçoamento do Configurador de Relatórios</a:t>
                      </a:r>
                    </a:p>
                    <a:p>
                      <a:r>
                        <a:rPr lang="pt-BR" b="0" dirty="0" smtClean="0"/>
                        <a:t>TABLIX</a:t>
                      </a:r>
                    </a:p>
                    <a:p>
                      <a:r>
                        <a:rPr lang="pt-BR" b="0" dirty="0" smtClean="0"/>
                        <a:t>Dados </a:t>
                      </a:r>
                      <a:r>
                        <a:rPr lang="pt-BR" b="0" dirty="0" err="1" smtClean="0"/>
                        <a:t>Rich</a:t>
                      </a:r>
                      <a:r>
                        <a:rPr lang="pt-BR" b="0" dirty="0" smtClean="0"/>
                        <a:t> </a:t>
                      </a:r>
                      <a:r>
                        <a:rPr lang="pt-BR" b="0" dirty="0" err="1" smtClean="0"/>
                        <a:t>Formatted</a:t>
                      </a:r>
                      <a:endParaRPr lang="pt-BR" b="0" dirty="0" smtClean="0"/>
                    </a:p>
                    <a:p>
                      <a:r>
                        <a:rPr lang="pt-BR" b="0" dirty="0" smtClean="0"/>
                        <a:t>Perspectivas Personalizadas</a:t>
                      </a:r>
                    </a:p>
                    <a:p>
                      <a:r>
                        <a:rPr lang="pt-BR" b="0" dirty="0" smtClean="0"/>
                        <a:t>… e muitos outro</a:t>
                      </a:r>
                      <a:endParaRPr lang="en-US" b="0" dirty="0"/>
                    </a:p>
                  </a:txBody>
                  <a:tcPr/>
                </a:tc>
                <a:extLst>
                  <a:ext uri="{0D108BD9-81ED-4DB2-BD59-A6C34878D82A}">
                    <a16:rowId xmlns:a16="http://schemas.microsoft.com/office/drawing/2014/main" val="10000"/>
                  </a:ext>
                </a:extLst>
              </a:tr>
            </a:tbl>
          </a:graphicData>
        </a:graphic>
      </p:graphicFrame>
      <p:sp>
        <p:nvSpPr>
          <p:cNvPr id="4" name="Shape 494"/>
          <p:cNvSpPr txBox="1">
            <a:spLocks/>
          </p:cNvSpPr>
          <p:nvPr/>
        </p:nvSpPr>
        <p:spPr>
          <a:xfrm>
            <a:off x="0" y="0"/>
            <a:ext cx="12191999" cy="979136"/>
          </a:xfrm>
          <a:prstGeom prst="rect">
            <a:avLst/>
          </a:prstGeom>
          <a:solidFill>
            <a:srgbClr val="008272"/>
          </a:solidFill>
          <a:ln>
            <a:noFill/>
          </a:ln>
        </p:spPr>
        <p:txBody>
          <a:bodyPr lIns="0" tIns="0" rIns="0" bIns="0" anchor="ctr" anchorCtr="0">
            <a:noAutofit/>
          </a:bodyPr>
          <a:lstStyle>
            <a:defPPr marR="0" algn="l" rtl="0">
              <a:lnSpc>
                <a:spcPct val="100000"/>
              </a:lnSpc>
              <a:spcBef>
                <a:spcPts val="0"/>
              </a:spcBef>
              <a:spcAft>
                <a:spcPts val="0"/>
              </a:spcAft>
            </a:defPPr>
            <a:lvl1pPr marL="0" marR="0" indent="0" algn="l" rtl="0">
              <a:lnSpc>
                <a:spcPct val="90000"/>
              </a:lnSpc>
              <a:spcBef>
                <a:spcPts val="0"/>
              </a:spcBef>
              <a:spcAft>
                <a:spcPts val="0"/>
              </a:spcAft>
              <a:buClr>
                <a:schemeClr val="dk1"/>
              </a:buClr>
              <a:buFont typeface="Quattrocento Sans"/>
              <a:buNone/>
              <a:defRPr sz="1400" b="0" i="0" u="none" strike="noStrike" cap="none" baseline="0">
                <a:solidFill>
                  <a:srgbClr val="000000"/>
                </a:solidFill>
                <a:latin typeface="Arial"/>
                <a:ea typeface="Arial"/>
                <a:cs typeface="Arial"/>
                <a:sym typeface="Arial"/>
                <a:rtl val="0"/>
              </a:defRPr>
            </a:lvl1pPr>
            <a:lvl2pPr marL="0" marR="0" indent="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pPr marL="360000">
              <a:buClr>
                <a:srgbClr val="68217A"/>
              </a:buClr>
              <a:buSzPct val="25000"/>
            </a:pPr>
            <a:r>
              <a:rPr lang="en-GB" sz="3600" dirty="0" smtClean="0">
                <a:ea typeface="Quattrocento Sans"/>
              </a:rPr>
              <a:t>SQL Server - Features</a:t>
            </a:r>
            <a:endParaRPr lang="en-US" sz="3600" kern="0" dirty="0">
              <a:solidFill>
                <a:srgbClr val="FFFFFF"/>
              </a:solidFill>
              <a:latin typeface="Segoe UI Light" panose="020B0502040204020203" pitchFamily="34" charset="0"/>
              <a:ea typeface="Quattrocento Sans"/>
              <a:cs typeface="Segoe UI Light" panose="020B0502040204020203" pitchFamily="34" charset="0"/>
              <a:sym typeface="Quattrocento Sans"/>
            </a:endParaRPr>
          </a:p>
        </p:txBody>
      </p:sp>
    </p:spTree>
    <p:extLst>
      <p:ext uri="{BB962C8B-B14F-4D97-AF65-F5344CB8AC3E}">
        <p14:creationId xmlns:p14="http://schemas.microsoft.com/office/powerpoint/2010/main" val="4036086118"/>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Rounded Rectangle 128"/>
          <p:cNvSpPr/>
          <p:nvPr/>
        </p:nvSpPr>
        <p:spPr bwMode="auto">
          <a:xfrm>
            <a:off x="1790700" y="2497340"/>
            <a:ext cx="8559800" cy="1226936"/>
          </a:xfrm>
          <a:prstGeom prst="roundRect">
            <a:avLst>
              <a:gd name="adj" fmla="val 14018"/>
            </a:avLst>
          </a:prstGeom>
          <a:gradFill>
            <a:gsLst>
              <a:gs pos="0">
                <a:srgbClr val="AAE6EC">
                  <a:alpha val="36000"/>
                </a:srgbClr>
              </a:gs>
              <a:gs pos="50000">
                <a:srgbClr val="A9B9ED">
                  <a:alpha val="25000"/>
                </a:srgbClr>
              </a:gs>
            </a:gsLst>
            <a:path path="circle">
              <a:fillToRect l="100000" t="100000"/>
            </a:path>
          </a:gradFill>
          <a:ln w="0">
            <a:solidFill>
              <a:srgbClr val="B2B2B2"/>
            </a:solidFill>
            <a:prstDash val="solid"/>
            <a:round/>
            <a:headEnd/>
            <a:tailEnd/>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p:spPr>
        <p:txBody>
          <a:bodyPr lIns="91440" tIns="45720" rIns="91440" bIns="45720"/>
          <a:lstStyle/>
          <a:p>
            <a:pPr>
              <a:defRPr/>
            </a:pPr>
            <a:endParaRPr lang="en-US" sz="1500" dirty="0"/>
          </a:p>
        </p:txBody>
      </p:sp>
      <p:sp>
        <p:nvSpPr>
          <p:cNvPr id="130" name="Rounded Rectangle 129"/>
          <p:cNvSpPr/>
          <p:nvPr/>
        </p:nvSpPr>
        <p:spPr bwMode="auto">
          <a:xfrm>
            <a:off x="1790700" y="1095376"/>
            <a:ext cx="8559800" cy="1228725"/>
          </a:xfrm>
          <a:prstGeom prst="roundRect">
            <a:avLst>
              <a:gd name="adj" fmla="val 14018"/>
            </a:avLst>
          </a:prstGeom>
          <a:gradFill>
            <a:gsLst>
              <a:gs pos="0">
                <a:srgbClr val="AAE6EC">
                  <a:alpha val="36000"/>
                </a:srgbClr>
              </a:gs>
              <a:gs pos="50000">
                <a:srgbClr val="A9B9ED">
                  <a:alpha val="25000"/>
                </a:srgbClr>
              </a:gs>
            </a:gsLst>
            <a:path path="circle">
              <a:fillToRect l="100000" t="100000"/>
            </a:path>
          </a:gradFill>
          <a:ln w="0">
            <a:solidFill>
              <a:srgbClr val="B2B2B2"/>
            </a:solidFill>
            <a:prstDash val="solid"/>
            <a:round/>
            <a:headEnd/>
            <a:tailEnd/>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p:spPr>
        <p:txBody>
          <a:bodyPr lIns="91440" tIns="45720" rIns="91440" bIns="45720"/>
          <a:lstStyle/>
          <a:p>
            <a:pPr>
              <a:defRPr/>
            </a:pPr>
            <a:endParaRPr lang="en-US" sz="1500" dirty="0"/>
          </a:p>
        </p:txBody>
      </p:sp>
      <p:sp>
        <p:nvSpPr>
          <p:cNvPr id="131" name="Rounded Rectangle 130"/>
          <p:cNvSpPr/>
          <p:nvPr/>
        </p:nvSpPr>
        <p:spPr bwMode="auto">
          <a:xfrm>
            <a:off x="1790700" y="3889776"/>
            <a:ext cx="8559800" cy="1234674"/>
          </a:xfrm>
          <a:prstGeom prst="roundRect">
            <a:avLst>
              <a:gd name="adj" fmla="val 14018"/>
            </a:avLst>
          </a:prstGeom>
          <a:gradFill>
            <a:gsLst>
              <a:gs pos="0">
                <a:srgbClr val="AAE6EC">
                  <a:alpha val="36000"/>
                </a:srgbClr>
              </a:gs>
              <a:gs pos="50000">
                <a:srgbClr val="A9B9ED">
                  <a:alpha val="25000"/>
                </a:srgbClr>
              </a:gs>
            </a:gsLst>
            <a:path path="circle">
              <a:fillToRect l="100000" t="100000"/>
            </a:path>
          </a:gradFill>
          <a:ln w="0">
            <a:solidFill>
              <a:srgbClr val="B2B2B2"/>
            </a:solidFill>
            <a:prstDash val="solid"/>
            <a:round/>
            <a:headEnd/>
            <a:tailEnd/>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p:spPr>
        <p:txBody>
          <a:bodyPr lIns="91440" tIns="45720" rIns="91440" bIns="45720"/>
          <a:lstStyle/>
          <a:p>
            <a:pPr>
              <a:defRPr/>
            </a:pPr>
            <a:endParaRPr lang="en-US" sz="1500" dirty="0"/>
          </a:p>
        </p:txBody>
      </p:sp>
      <p:sp>
        <p:nvSpPr>
          <p:cNvPr id="132" name="Rounded Rectangle 131"/>
          <p:cNvSpPr/>
          <p:nvPr/>
        </p:nvSpPr>
        <p:spPr bwMode="auto">
          <a:xfrm>
            <a:off x="1778000" y="5301262"/>
            <a:ext cx="8559800" cy="1232888"/>
          </a:xfrm>
          <a:prstGeom prst="roundRect">
            <a:avLst>
              <a:gd name="adj" fmla="val 14018"/>
            </a:avLst>
          </a:prstGeom>
          <a:gradFill>
            <a:gsLst>
              <a:gs pos="0">
                <a:srgbClr val="AAE6EC">
                  <a:alpha val="36000"/>
                </a:srgbClr>
              </a:gs>
              <a:gs pos="50000">
                <a:srgbClr val="A9B9ED">
                  <a:alpha val="25000"/>
                </a:srgbClr>
              </a:gs>
            </a:gsLst>
            <a:path path="circle">
              <a:fillToRect l="100000" t="100000"/>
            </a:path>
          </a:gradFill>
          <a:ln w="0">
            <a:solidFill>
              <a:srgbClr val="B2B2B2"/>
            </a:solidFill>
            <a:prstDash val="solid"/>
            <a:round/>
            <a:headEnd/>
            <a:tailEnd/>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p:spPr>
        <p:txBody>
          <a:bodyPr lIns="91440" tIns="45720" rIns="91440" bIns="45720"/>
          <a:lstStyle/>
          <a:p>
            <a:pPr>
              <a:defRPr/>
            </a:pPr>
            <a:endParaRPr lang="en-US" sz="1500" dirty="0"/>
          </a:p>
        </p:txBody>
      </p:sp>
      <p:grpSp>
        <p:nvGrpSpPr>
          <p:cNvPr id="2" name="Group 80"/>
          <p:cNvGrpSpPr>
            <a:grpSpLocks/>
          </p:cNvGrpSpPr>
          <p:nvPr/>
        </p:nvGrpSpPr>
        <p:grpSpPr bwMode="auto">
          <a:xfrm>
            <a:off x="2017449" y="1461824"/>
            <a:ext cx="7532688" cy="5018646"/>
            <a:chOff x="430230" y="1461626"/>
            <a:chExt cx="7532670" cy="4998953"/>
          </a:xfrm>
        </p:grpSpPr>
        <p:sp>
          <p:nvSpPr>
            <p:cNvPr id="134" name="Rectangle 177"/>
            <p:cNvSpPr>
              <a:spLocks noChangeArrowheads="1"/>
            </p:cNvSpPr>
            <p:nvPr/>
          </p:nvSpPr>
          <p:spPr bwMode="invGray">
            <a:xfrm>
              <a:off x="489761" y="1461626"/>
              <a:ext cx="7473139" cy="766418"/>
            </a:xfrm>
            <a:prstGeom prst="rect">
              <a:avLst/>
            </a:prstGeom>
            <a:noFill/>
            <a:ln w="9525">
              <a:noFill/>
              <a:miter lim="800000"/>
              <a:headEnd/>
              <a:tailEnd/>
            </a:ln>
          </p:spPr>
          <p:txBody>
            <a:bodyPr lIns="76193" tIns="38098" rIns="76193" bIns="38098">
              <a:spAutoFit/>
            </a:bodyPr>
            <a:lstStyle/>
            <a:p>
              <a:pPr marL="164035" indent="-164035">
                <a:lnSpc>
                  <a:spcPts val="1198"/>
                </a:lnSpc>
                <a:spcBef>
                  <a:spcPct val="50000"/>
                </a:spcBef>
                <a:buClr>
                  <a:schemeClr val="tx2"/>
                </a:buClr>
                <a:buFont typeface="Arial" pitchFamily="34" charset="0"/>
                <a:buChar char="•"/>
                <a:defRPr/>
              </a:pPr>
              <a:r>
                <a:rPr lang="en-US" sz="1500" dirty="0">
                  <a:effectLst>
                    <a:outerShdw blurRad="38100" dist="38100" dir="2700000" algn="tl">
                      <a:srgbClr val="000000"/>
                    </a:outerShdw>
                  </a:effectLst>
                </a:rPr>
                <a:t>Plataforma confiável e segura para seus dados</a:t>
              </a:r>
            </a:p>
            <a:p>
              <a:pPr marL="164035" indent="-164035">
                <a:lnSpc>
                  <a:spcPts val="1198"/>
                </a:lnSpc>
                <a:spcBef>
                  <a:spcPct val="50000"/>
                </a:spcBef>
                <a:buClr>
                  <a:schemeClr val="tx2"/>
                </a:buClr>
                <a:buFont typeface="Arial" pitchFamily="34" charset="0"/>
                <a:buChar char="•"/>
                <a:defRPr/>
              </a:pPr>
              <a:r>
                <a:rPr lang="en-US" sz="1500" dirty="0">
                  <a:effectLst>
                    <a:outerShdw blurRad="38100" dist="38100" dir="2700000" algn="tl">
                      <a:srgbClr val="000000"/>
                    </a:outerShdw>
                  </a:effectLst>
                </a:rPr>
                <a:t>Desempenho de sistema otimizado e previsível</a:t>
              </a:r>
            </a:p>
            <a:p>
              <a:pPr marL="164035" indent="-164035">
                <a:lnSpc>
                  <a:spcPts val="1198"/>
                </a:lnSpc>
                <a:spcBef>
                  <a:spcPct val="50000"/>
                </a:spcBef>
                <a:buClr>
                  <a:schemeClr val="tx2"/>
                </a:buClr>
                <a:buFont typeface="Arial" pitchFamily="34" charset="0"/>
                <a:buChar char="•"/>
                <a:defRPr/>
              </a:pPr>
              <a:r>
                <a:rPr lang="en-US" sz="1500" dirty="0">
                  <a:effectLst>
                    <a:outerShdw blurRad="38100" dist="38100" dir="2700000" algn="tl">
                      <a:srgbClr val="000000"/>
                    </a:outerShdw>
                  </a:effectLst>
                </a:rPr>
                <a:t>Gerenciamento produtivo de sua infra-estrutura baseado em diretivas</a:t>
              </a:r>
            </a:p>
          </p:txBody>
        </p:sp>
        <p:sp>
          <p:nvSpPr>
            <p:cNvPr id="135" name="Rectangle 142"/>
            <p:cNvSpPr>
              <a:spLocks noChangeArrowheads="1"/>
            </p:cNvSpPr>
            <p:nvPr/>
          </p:nvSpPr>
          <p:spPr bwMode="invGray">
            <a:xfrm>
              <a:off x="430230" y="2855780"/>
              <a:ext cx="6954556" cy="843061"/>
            </a:xfrm>
            <a:prstGeom prst="rect">
              <a:avLst/>
            </a:prstGeom>
            <a:noFill/>
            <a:ln w="9525">
              <a:noFill/>
              <a:miter lim="800000"/>
              <a:headEnd/>
              <a:tailEnd/>
            </a:ln>
          </p:spPr>
          <p:txBody>
            <a:bodyPr lIns="76193" tIns="38098" rIns="76193" bIns="38098">
              <a:spAutoFit/>
            </a:bodyPr>
            <a:lstStyle/>
            <a:p>
              <a:pPr marL="164035" indent="-164035">
                <a:lnSpc>
                  <a:spcPts val="1396"/>
                </a:lnSpc>
                <a:spcBef>
                  <a:spcPct val="50000"/>
                </a:spcBef>
                <a:buClr>
                  <a:schemeClr val="tx2"/>
                </a:buClr>
                <a:buFont typeface="Arial" pitchFamily="34" charset="0"/>
                <a:buChar char="•"/>
                <a:defRPr/>
              </a:pPr>
              <a:r>
                <a:rPr lang="en-US" sz="1500" dirty="0">
                  <a:effectLst>
                    <a:outerShdw blurRad="38100" dist="38100" dir="2700000" algn="tl">
                      <a:srgbClr val="000000"/>
                    </a:outerShdw>
                  </a:effectLst>
                </a:rPr>
                <a:t>Armazene e utilize quaisquer tipos de dados</a:t>
              </a:r>
            </a:p>
            <a:p>
              <a:pPr marL="164035" indent="-164035">
                <a:lnSpc>
                  <a:spcPts val="1396"/>
                </a:lnSpc>
                <a:spcBef>
                  <a:spcPct val="50000"/>
                </a:spcBef>
                <a:buClr>
                  <a:schemeClr val="tx2"/>
                </a:buClr>
                <a:buFont typeface="Arial" pitchFamily="34" charset="0"/>
                <a:buChar char="•"/>
                <a:defRPr/>
              </a:pPr>
              <a:r>
                <a:rPr lang="en-US" sz="1500" dirty="0">
                  <a:effectLst>
                    <a:outerShdw blurRad="38100" dist="38100" dir="2700000" algn="tl">
                      <a:srgbClr val="000000"/>
                    </a:outerShdw>
                  </a:effectLst>
                </a:rPr>
                <a:t>Forneça Location Intelligence dentro de suas aplicações</a:t>
              </a:r>
            </a:p>
            <a:p>
              <a:pPr marL="164035" indent="-164035">
                <a:lnSpc>
                  <a:spcPts val="1396"/>
                </a:lnSpc>
                <a:spcBef>
                  <a:spcPct val="50000"/>
                </a:spcBef>
                <a:buClr>
                  <a:schemeClr val="tx2"/>
                </a:buClr>
                <a:buFont typeface="Arial" pitchFamily="34" charset="0"/>
                <a:buChar char="•"/>
                <a:defRPr/>
              </a:pPr>
              <a:endParaRPr lang="en-US" sz="1500" dirty="0">
                <a:effectLst>
                  <a:outerShdw blurRad="38100" dist="38100" dir="2700000" algn="tl">
                    <a:srgbClr val="000000"/>
                  </a:outerShdw>
                </a:effectLst>
              </a:endParaRPr>
            </a:p>
          </p:txBody>
        </p:sp>
        <p:sp>
          <p:nvSpPr>
            <p:cNvPr id="136" name="Rectangle 153"/>
            <p:cNvSpPr>
              <a:spLocks noChangeArrowheads="1"/>
            </p:cNvSpPr>
            <p:nvPr/>
          </p:nvSpPr>
          <p:spPr bwMode="invGray">
            <a:xfrm>
              <a:off x="430230" y="4311866"/>
              <a:ext cx="6954556" cy="549265"/>
            </a:xfrm>
            <a:prstGeom prst="rect">
              <a:avLst/>
            </a:prstGeom>
            <a:noFill/>
            <a:ln w="9525">
              <a:noFill/>
              <a:miter lim="800000"/>
              <a:headEnd/>
              <a:tailEnd/>
            </a:ln>
          </p:spPr>
          <p:txBody>
            <a:bodyPr lIns="76193" tIns="38098" rIns="76193" bIns="38098">
              <a:spAutoFit/>
            </a:bodyPr>
            <a:lstStyle/>
            <a:p>
              <a:pPr marL="164035" indent="-164035">
                <a:lnSpc>
                  <a:spcPts val="1396"/>
                </a:lnSpc>
                <a:spcBef>
                  <a:spcPct val="50000"/>
                </a:spcBef>
                <a:buClr>
                  <a:schemeClr val="tx2"/>
                </a:buClr>
                <a:buFont typeface="Arial" pitchFamily="34" charset="0"/>
                <a:buChar char="•"/>
                <a:defRPr/>
              </a:pPr>
              <a:r>
                <a:rPr lang="en-US" sz="1500" dirty="0">
                  <a:effectLst>
                    <a:outerShdw blurRad="38100" dist="38100" dir="2700000" algn="tl">
                      <a:srgbClr val="000000"/>
                    </a:outerShdw>
                  </a:effectLst>
                </a:rPr>
                <a:t>Acelere o desenvolvimento com  o uso de entidades</a:t>
              </a:r>
            </a:p>
            <a:p>
              <a:pPr marL="164035" indent="-164035">
                <a:lnSpc>
                  <a:spcPts val="1396"/>
                </a:lnSpc>
                <a:spcBef>
                  <a:spcPct val="50000"/>
                </a:spcBef>
                <a:buClr>
                  <a:schemeClr val="tx2"/>
                </a:buClr>
                <a:buFont typeface="Arial" pitchFamily="34" charset="0"/>
                <a:buChar char="•"/>
                <a:defRPr/>
              </a:pPr>
              <a:r>
                <a:rPr lang="en-US" sz="1500" dirty="0">
                  <a:effectLst>
                    <a:outerShdw blurRad="38100" dist="38100" dir="2700000" algn="tl">
                      <a:srgbClr val="000000"/>
                    </a:outerShdw>
                  </a:effectLst>
                </a:rPr>
                <a:t>Sincronize seus dados em qualquer lugar</a:t>
              </a:r>
            </a:p>
          </p:txBody>
        </p:sp>
        <p:sp>
          <p:nvSpPr>
            <p:cNvPr id="137" name="Rectangle 166"/>
            <p:cNvSpPr>
              <a:spLocks noChangeArrowheads="1"/>
            </p:cNvSpPr>
            <p:nvPr/>
          </p:nvSpPr>
          <p:spPr bwMode="invGray">
            <a:xfrm>
              <a:off x="430230" y="5694161"/>
              <a:ext cx="6954556" cy="766418"/>
            </a:xfrm>
            <a:prstGeom prst="rect">
              <a:avLst/>
            </a:prstGeom>
            <a:noFill/>
            <a:ln w="9525">
              <a:noFill/>
              <a:miter lim="800000"/>
              <a:headEnd/>
              <a:tailEnd/>
            </a:ln>
          </p:spPr>
          <p:txBody>
            <a:bodyPr lIns="76193" tIns="38098" rIns="76193" bIns="38098">
              <a:spAutoFit/>
            </a:bodyPr>
            <a:lstStyle/>
            <a:p>
              <a:pPr marL="164035" indent="-164035">
                <a:lnSpc>
                  <a:spcPts val="1198"/>
                </a:lnSpc>
                <a:spcBef>
                  <a:spcPct val="50000"/>
                </a:spcBef>
                <a:buClr>
                  <a:schemeClr val="tx2"/>
                </a:buClr>
                <a:buFont typeface="Arial" pitchFamily="34" charset="0"/>
                <a:buChar char="•"/>
                <a:defRPr/>
              </a:pPr>
              <a:r>
                <a:rPr lang="en-US" sz="1500" dirty="0">
                  <a:effectLst>
                    <a:outerShdw blurRad="38100" dist="38100" dir="2700000" algn="tl">
                      <a:srgbClr val="000000"/>
                    </a:outerShdw>
                  </a:effectLst>
                </a:rPr>
                <a:t>Integre todos os dados na Enterprise Data Warehouse</a:t>
              </a:r>
            </a:p>
            <a:p>
              <a:pPr marL="164035" indent="-164035">
                <a:lnSpc>
                  <a:spcPts val="1198"/>
                </a:lnSpc>
                <a:spcBef>
                  <a:spcPct val="50000"/>
                </a:spcBef>
                <a:buClr>
                  <a:schemeClr val="tx2"/>
                </a:buClr>
                <a:buFont typeface="Arial" pitchFamily="34" charset="0"/>
                <a:buChar char="•"/>
                <a:defRPr/>
              </a:pPr>
              <a:r>
                <a:rPr lang="en-US" sz="1500" dirty="0">
                  <a:effectLst>
                    <a:outerShdw blurRad="38100" dist="38100" dir="2700000" algn="tl">
                      <a:srgbClr val="000000"/>
                    </a:outerShdw>
                  </a:effectLst>
                </a:rPr>
                <a:t>Acesse todos os usuários através da plataforma escalonável de BI </a:t>
              </a:r>
            </a:p>
            <a:p>
              <a:pPr marL="164035" indent="-164035">
                <a:lnSpc>
                  <a:spcPts val="1198"/>
                </a:lnSpc>
                <a:spcBef>
                  <a:spcPct val="50000"/>
                </a:spcBef>
                <a:buClr>
                  <a:schemeClr val="tx2"/>
                </a:buClr>
                <a:buFont typeface="Arial" pitchFamily="34" charset="0"/>
                <a:buChar char="•"/>
                <a:defRPr/>
              </a:pPr>
              <a:r>
                <a:rPr lang="en-US" sz="1500" dirty="0">
                  <a:effectLst>
                    <a:outerShdw blurRad="38100" dist="38100" dir="2700000" algn="tl">
                      <a:srgbClr val="000000"/>
                    </a:outerShdw>
                  </a:effectLst>
                </a:rPr>
                <a:t>Capacite todos os usuários  com idéias de ação</a:t>
              </a:r>
            </a:p>
          </p:txBody>
        </p:sp>
      </p:grpSp>
      <p:grpSp>
        <p:nvGrpSpPr>
          <p:cNvPr id="3" name="Group 79"/>
          <p:cNvGrpSpPr>
            <a:grpSpLocks/>
          </p:cNvGrpSpPr>
          <p:nvPr/>
        </p:nvGrpSpPr>
        <p:grpSpPr bwMode="auto">
          <a:xfrm>
            <a:off x="9220729" y="1316303"/>
            <a:ext cx="722313" cy="845343"/>
            <a:chOff x="14350676" y="1118274"/>
            <a:chExt cx="1022794" cy="1294725"/>
          </a:xfrm>
        </p:grpSpPr>
        <p:pic>
          <p:nvPicPr>
            <p:cNvPr id="10294" name="Picture 12" descr="C:\Program Files\Microsoft Resource DVD Artwork\DVD_ART\Artwork_Imagery\HARDWARE_IMAGERY\Illustration - Misc Hardware\Windows Vista Illustration Icons\Server.png"/>
            <p:cNvPicPr>
              <a:picLocks noChangeAspect="1" noChangeArrowheads="1"/>
            </p:cNvPicPr>
            <p:nvPr/>
          </p:nvPicPr>
          <p:blipFill>
            <a:blip r:embed="rId3" cstate="print"/>
            <a:srcRect/>
            <a:stretch>
              <a:fillRect/>
            </a:stretch>
          </p:blipFill>
          <p:spPr bwMode="auto">
            <a:xfrm>
              <a:off x="14426874" y="1118274"/>
              <a:ext cx="946596" cy="1294725"/>
            </a:xfrm>
            <a:prstGeom prst="rect">
              <a:avLst/>
            </a:prstGeom>
            <a:noFill/>
            <a:ln w="9525">
              <a:noFill/>
              <a:miter lim="800000"/>
              <a:headEnd/>
              <a:tailEnd/>
            </a:ln>
          </p:spPr>
        </p:pic>
        <p:pic>
          <p:nvPicPr>
            <p:cNvPr id="10295" name="Picture 32" descr="policy rules"/>
            <p:cNvPicPr>
              <a:picLocks noChangeAspect="1" noChangeArrowheads="1"/>
            </p:cNvPicPr>
            <p:nvPr/>
          </p:nvPicPr>
          <p:blipFill>
            <a:blip r:embed="rId4" cstate="print"/>
            <a:srcRect/>
            <a:stretch>
              <a:fillRect/>
            </a:stretch>
          </p:blipFill>
          <p:spPr bwMode="auto">
            <a:xfrm>
              <a:off x="14350676" y="1803718"/>
              <a:ext cx="461563" cy="402977"/>
            </a:xfrm>
            <a:prstGeom prst="rect">
              <a:avLst/>
            </a:prstGeom>
            <a:noFill/>
            <a:ln w="9525">
              <a:noFill/>
              <a:miter lim="800000"/>
              <a:headEnd/>
              <a:tailEnd/>
            </a:ln>
          </p:spPr>
        </p:pic>
      </p:grpSp>
      <p:pic>
        <p:nvPicPr>
          <p:cNvPr id="141" name="Rectangle 833584"/>
          <p:cNvPicPr>
            <a:picLocks noChangeAspect="1" noChangeArrowheads="1"/>
          </p:cNvPicPr>
          <p:nvPr/>
        </p:nvPicPr>
        <p:blipFill>
          <a:blip r:embed="rId5" cstate="print">
            <a:lum bright="10000" contrast="-20000"/>
          </a:blip>
          <a:srcRect r="31033"/>
          <a:stretch>
            <a:fillRect/>
          </a:stretch>
        </p:blipFill>
        <p:spPr bwMode="auto">
          <a:xfrm>
            <a:off x="8962761" y="4050771"/>
            <a:ext cx="1324239" cy="1033198"/>
          </a:xfrm>
          <a:prstGeom prst="rect">
            <a:avLst/>
          </a:prstGeom>
          <a:noFill/>
          <a:ln w="9525">
            <a:noFill/>
            <a:miter lim="800000"/>
            <a:headEnd/>
            <a:tailEnd/>
          </a:ln>
        </p:spPr>
      </p:pic>
      <p:grpSp>
        <p:nvGrpSpPr>
          <p:cNvPr id="4" name="Group 43"/>
          <p:cNvGrpSpPr>
            <a:grpSpLocks/>
          </p:cNvGrpSpPr>
          <p:nvPr/>
        </p:nvGrpSpPr>
        <p:grpSpPr bwMode="auto">
          <a:xfrm>
            <a:off x="9096375" y="2673615"/>
            <a:ext cx="885032" cy="907521"/>
            <a:chOff x="8763000" y="4876800"/>
            <a:chExt cx="1143000" cy="1152525"/>
          </a:xfrm>
        </p:grpSpPr>
        <p:grpSp>
          <p:nvGrpSpPr>
            <p:cNvPr id="10289" name="Group 42"/>
            <p:cNvGrpSpPr>
              <a:grpSpLocks/>
            </p:cNvGrpSpPr>
            <p:nvPr/>
          </p:nvGrpSpPr>
          <p:grpSpPr bwMode="auto">
            <a:xfrm>
              <a:off x="8763000" y="4876800"/>
              <a:ext cx="960437" cy="1152525"/>
              <a:chOff x="9372600" y="4876800"/>
              <a:chExt cx="960437" cy="1152525"/>
            </a:xfrm>
          </p:grpSpPr>
          <p:pic>
            <p:nvPicPr>
              <p:cNvPr id="10291" name="Picture 27" descr="xml doc illustration icon"/>
              <p:cNvPicPr>
                <a:picLocks noChangeAspect="1" noChangeArrowheads="1"/>
              </p:cNvPicPr>
              <p:nvPr/>
            </p:nvPicPr>
            <p:blipFill>
              <a:blip r:embed="rId6" cstate="print"/>
              <a:srcRect/>
              <a:stretch>
                <a:fillRect/>
              </a:stretch>
            </p:blipFill>
            <p:spPr bwMode="auto">
              <a:xfrm>
                <a:off x="9906000" y="4876800"/>
                <a:ext cx="427037" cy="493712"/>
              </a:xfrm>
              <a:prstGeom prst="rect">
                <a:avLst/>
              </a:prstGeom>
              <a:noFill/>
              <a:ln w="9525">
                <a:noFill/>
                <a:miter lim="800000"/>
                <a:headEnd/>
                <a:tailEnd/>
              </a:ln>
            </p:spPr>
          </p:pic>
          <p:pic>
            <p:nvPicPr>
              <p:cNvPr id="10292" name="Picture 29" descr="XP icon my documents"/>
              <p:cNvPicPr>
                <a:picLocks noChangeAspect="1" noChangeArrowheads="1"/>
              </p:cNvPicPr>
              <p:nvPr/>
            </p:nvPicPr>
            <p:blipFill>
              <a:blip r:embed="rId7" cstate="print"/>
              <a:srcRect/>
              <a:stretch>
                <a:fillRect/>
              </a:stretch>
            </p:blipFill>
            <p:spPr bwMode="auto">
              <a:xfrm>
                <a:off x="9753600" y="5410200"/>
                <a:ext cx="554038" cy="619125"/>
              </a:xfrm>
              <a:prstGeom prst="rect">
                <a:avLst/>
              </a:prstGeom>
              <a:noFill/>
              <a:ln w="9525">
                <a:noFill/>
                <a:miter lim="800000"/>
                <a:headEnd/>
                <a:tailEnd/>
              </a:ln>
            </p:spPr>
          </p:pic>
          <p:pic>
            <p:nvPicPr>
              <p:cNvPr id="10293" name="Picture 31" descr="my-photos"/>
              <p:cNvPicPr>
                <a:picLocks noChangeAspect="1" noChangeArrowheads="1"/>
              </p:cNvPicPr>
              <p:nvPr/>
            </p:nvPicPr>
            <p:blipFill>
              <a:blip r:embed="rId8" cstate="print"/>
              <a:srcRect/>
              <a:stretch>
                <a:fillRect/>
              </a:stretch>
            </p:blipFill>
            <p:spPr bwMode="auto">
              <a:xfrm>
                <a:off x="9372600" y="5105400"/>
                <a:ext cx="641350" cy="568325"/>
              </a:xfrm>
              <a:prstGeom prst="rect">
                <a:avLst/>
              </a:prstGeom>
              <a:noFill/>
              <a:ln w="9525">
                <a:noFill/>
                <a:miter lim="800000"/>
                <a:headEnd/>
                <a:tailEnd/>
              </a:ln>
            </p:spPr>
          </p:pic>
        </p:grpSp>
        <p:pic>
          <p:nvPicPr>
            <p:cNvPr id="10290" name="Picture 9" descr="C:\Program Files\Microsoft Resource DVD Artwork\DVD_ART\Artwork_Imagery\HARDWARE_IMAGERY\Illustration - Misc Hardware\Windows Vista Illustration Icons\Internet.png"/>
            <p:cNvPicPr>
              <a:picLocks noChangeAspect="1" noChangeArrowheads="1"/>
            </p:cNvPicPr>
            <p:nvPr/>
          </p:nvPicPr>
          <p:blipFill>
            <a:blip r:embed="rId9" cstate="print"/>
            <a:srcRect/>
            <a:stretch>
              <a:fillRect/>
            </a:stretch>
          </p:blipFill>
          <p:spPr bwMode="auto">
            <a:xfrm>
              <a:off x="9372600" y="5181600"/>
              <a:ext cx="533400" cy="485775"/>
            </a:xfrm>
            <a:prstGeom prst="rect">
              <a:avLst/>
            </a:prstGeom>
            <a:noFill/>
            <a:ln w="9525">
              <a:noFill/>
              <a:miter lim="800000"/>
              <a:headEnd/>
              <a:tailEnd/>
            </a:ln>
          </p:spPr>
        </p:pic>
      </p:grpSp>
      <p:grpSp>
        <p:nvGrpSpPr>
          <p:cNvPr id="6" name="Group 36"/>
          <p:cNvGrpSpPr>
            <a:grpSpLocks/>
          </p:cNvGrpSpPr>
          <p:nvPr/>
        </p:nvGrpSpPr>
        <p:grpSpPr bwMode="auto">
          <a:xfrm>
            <a:off x="8829146" y="5483491"/>
            <a:ext cx="1403615" cy="879739"/>
            <a:chOff x="-113781" y="1788579"/>
            <a:chExt cx="1973379" cy="1269829"/>
          </a:xfrm>
        </p:grpSpPr>
        <p:pic>
          <p:nvPicPr>
            <p:cNvPr id="10282" name="Picture 6" descr="C:\Program Files\Microsoft Resource DVD Artwork\DVD_ART\Artwork_Imagery\HARDWARE_IMAGERY\Illustration - Misc Hardware\XML Icons\data.png"/>
            <p:cNvPicPr>
              <a:picLocks noChangeAspect="1" noChangeArrowheads="1"/>
            </p:cNvPicPr>
            <p:nvPr/>
          </p:nvPicPr>
          <p:blipFill>
            <a:blip r:embed="rId10" cstate="print"/>
            <a:srcRect/>
            <a:stretch>
              <a:fillRect/>
            </a:stretch>
          </p:blipFill>
          <p:spPr bwMode="ltGray">
            <a:xfrm>
              <a:off x="973969" y="1788579"/>
              <a:ext cx="885629" cy="756811"/>
            </a:xfrm>
            <a:prstGeom prst="rect">
              <a:avLst/>
            </a:prstGeom>
            <a:noFill/>
            <a:ln w="9525">
              <a:noFill/>
              <a:miter lim="800000"/>
              <a:headEnd/>
              <a:tailEnd/>
            </a:ln>
          </p:spPr>
        </p:pic>
        <p:pic>
          <p:nvPicPr>
            <p:cNvPr id="10283" name="Picture 5" descr="C:\Program Files\Microsoft Resource DVD Artwork\DVD_ART\Artwork_Imagery\HARDWARE_IMAGERY\Illustration - Misc Hardware\Windows Vista Illustration Icons\Male User.png"/>
            <p:cNvPicPr>
              <a:picLocks noChangeAspect="1" noChangeArrowheads="1"/>
            </p:cNvPicPr>
            <p:nvPr/>
          </p:nvPicPr>
          <p:blipFill>
            <a:blip r:embed="rId11" cstate="print"/>
            <a:srcRect/>
            <a:stretch>
              <a:fillRect/>
            </a:stretch>
          </p:blipFill>
          <p:spPr bwMode="ltGray">
            <a:xfrm>
              <a:off x="762000" y="2057400"/>
              <a:ext cx="881063" cy="881063"/>
            </a:xfrm>
            <a:prstGeom prst="rect">
              <a:avLst/>
            </a:prstGeom>
            <a:noFill/>
            <a:ln w="9525">
              <a:noFill/>
              <a:miter lim="800000"/>
              <a:headEnd/>
              <a:tailEnd/>
            </a:ln>
          </p:spPr>
        </p:pic>
        <p:pic>
          <p:nvPicPr>
            <p:cNvPr id="10284" name="Picture 11" descr="C:\Program Files\Microsoft Resource DVD Artwork\DVD_ART\Artwork_Imagery\Shapes and Graphics\Arrows - arrow\Curved\orange and yellow shadowed bottom arrow.png"/>
            <p:cNvPicPr>
              <a:picLocks noChangeAspect="1" noChangeArrowheads="1"/>
            </p:cNvPicPr>
            <p:nvPr/>
          </p:nvPicPr>
          <p:blipFill>
            <a:blip r:embed="rId12" cstate="print"/>
            <a:srcRect/>
            <a:stretch>
              <a:fillRect/>
            </a:stretch>
          </p:blipFill>
          <p:spPr bwMode="ltGray">
            <a:xfrm rot="-1679022">
              <a:off x="438150" y="2577009"/>
              <a:ext cx="863601" cy="481399"/>
            </a:xfrm>
            <a:prstGeom prst="rect">
              <a:avLst/>
            </a:prstGeom>
            <a:noFill/>
            <a:ln w="9525">
              <a:noFill/>
              <a:miter lim="800000"/>
              <a:headEnd/>
              <a:tailEnd/>
            </a:ln>
          </p:spPr>
        </p:pic>
        <p:pic>
          <p:nvPicPr>
            <p:cNvPr id="10285" name="Picture 2" descr="C:\Program Files\Microsoft Resource DVD Artwork\DVD_ART\Artwork_Imagery\HARDWARE_IMAGERY\Illustration - Misc Hardware\Windows Vista Illustration Icons\Information.png"/>
            <p:cNvPicPr>
              <a:picLocks noChangeAspect="1" noChangeArrowheads="1"/>
            </p:cNvPicPr>
            <p:nvPr/>
          </p:nvPicPr>
          <p:blipFill>
            <a:blip r:embed="rId13" cstate="print"/>
            <a:srcRect/>
            <a:stretch>
              <a:fillRect/>
            </a:stretch>
          </p:blipFill>
          <p:spPr bwMode="ltGray">
            <a:xfrm>
              <a:off x="645459" y="2624043"/>
              <a:ext cx="417979" cy="417979"/>
            </a:xfrm>
            <a:prstGeom prst="rect">
              <a:avLst/>
            </a:prstGeom>
            <a:noFill/>
            <a:ln w="9525">
              <a:noFill/>
              <a:miter lim="800000"/>
              <a:headEnd/>
              <a:tailEnd/>
            </a:ln>
          </p:spPr>
        </p:pic>
        <p:pic>
          <p:nvPicPr>
            <p:cNvPr id="10286" name="Picture 11" descr="C:\Program Files\Microsoft Resource DVD Artwork\DVD_ART\Artwork_Imagery\Shapes and Graphics\Arrows - arrow\Curved\orange and yellow shadowed bottom arrow.png"/>
            <p:cNvPicPr>
              <a:picLocks noChangeAspect="1" noChangeArrowheads="1"/>
            </p:cNvPicPr>
            <p:nvPr/>
          </p:nvPicPr>
          <p:blipFill>
            <a:blip r:embed="rId12" cstate="print"/>
            <a:srcRect/>
            <a:stretch>
              <a:fillRect/>
            </a:stretch>
          </p:blipFill>
          <p:spPr bwMode="ltGray">
            <a:xfrm rot="8281635">
              <a:off x="229197" y="1945124"/>
              <a:ext cx="863601" cy="481399"/>
            </a:xfrm>
            <a:prstGeom prst="rect">
              <a:avLst/>
            </a:prstGeom>
            <a:noFill/>
            <a:ln w="9525">
              <a:noFill/>
              <a:miter lim="800000"/>
              <a:headEnd/>
              <a:tailEnd/>
            </a:ln>
          </p:spPr>
        </p:pic>
        <p:pic>
          <p:nvPicPr>
            <p:cNvPr id="10287" name="Picture 3" descr="C:\Program Files\Microsoft Resource DVD Artwork\DVD_ART\Artwork_Imagery\HARDWARE_IMAGERY\Illustration - Misc Hardware\Windows Vista Illustration Icons\Ann Help.png"/>
            <p:cNvPicPr>
              <a:picLocks noChangeAspect="1" noChangeArrowheads="1"/>
            </p:cNvPicPr>
            <p:nvPr/>
          </p:nvPicPr>
          <p:blipFill>
            <a:blip r:embed="rId14" cstate="print"/>
            <a:srcRect/>
            <a:stretch>
              <a:fillRect/>
            </a:stretch>
          </p:blipFill>
          <p:spPr bwMode="ltGray">
            <a:xfrm>
              <a:off x="465044" y="1958788"/>
              <a:ext cx="381000" cy="381000"/>
            </a:xfrm>
            <a:prstGeom prst="rect">
              <a:avLst/>
            </a:prstGeom>
            <a:noFill/>
            <a:ln w="9525">
              <a:noFill/>
              <a:miter lim="800000"/>
              <a:headEnd/>
              <a:tailEnd/>
            </a:ln>
          </p:spPr>
        </p:pic>
        <p:pic>
          <p:nvPicPr>
            <p:cNvPr id="10288" name="Picture 4" descr="C:\Program Files\Microsoft Resource DVD Artwork\DVD_ART\Artwork_Imagery\HARDWARE_IMAGERY\Illustration - Misc Hardware\Windows Vista Illustration Icons\Female User.png"/>
            <p:cNvPicPr>
              <a:picLocks noChangeAspect="1" noChangeArrowheads="1"/>
            </p:cNvPicPr>
            <p:nvPr/>
          </p:nvPicPr>
          <p:blipFill>
            <a:blip r:embed="rId15" cstate="print"/>
            <a:srcRect/>
            <a:stretch>
              <a:fillRect/>
            </a:stretch>
          </p:blipFill>
          <p:spPr bwMode="ltGray">
            <a:xfrm>
              <a:off x="-113781" y="2049832"/>
              <a:ext cx="883346" cy="914400"/>
            </a:xfrm>
            <a:prstGeom prst="rect">
              <a:avLst/>
            </a:prstGeom>
            <a:noFill/>
            <a:ln w="9525">
              <a:noFill/>
              <a:miter lim="800000"/>
              <a:headEnd/>
              <a:tailEnd/>
            </a:ln>
          </p:spPr>
        </p:pic>
      </p:grpSp>
      <p:grpSp>
        <p:nvGrpSpPr>
          <p:cNvPr id="7" name="Group 61"/>
          <p:cNvGrpSpPr>
            <a:grpSpLocks/>
          </p:cNvGrpSpPr>
          <p:nvPr/>
        </p:nvGrpSpPr>
        <p:grpSpPr bwMode="auto">
          <a:xfrm>
            <a:off x="1714500" y="4851136"/>
            <a:ext cx="3587750" cy="830792"/>
            <a:chOff x="5220" y="5392929"/>
            <a:chExt cx="3646150" cy="990600"/>
          </a:xfrm>
        </p:grpSpPr>
        <p:sp>
          <p:nvSpPr>
            <p:cNvPr id="59" name="Rounded Rectangle 58"/>
            <p:cNvSpPr/>
            <p:nvPr/>
          </p:nvSpPr>
          <p:spPr bwMode="hidden">
            <a:xfrm>
              <a:off x="69972" y="5392929"/>
              <a:ext cx="3581398" cy="990600"/>
            </a:xfrm>
            <a:prstGeom prst="roundRect">
              <a:avLst>
                <a:gd name="adj" fmla="val 14018"/>
              </a:avLst>
            </a:prstGeom>
            <a:gradFill>
              <a:gsLst>
                <a:gs pos="0">
                  <a:srgbClr val="AAE6EC">
                    <a:alpha val="36000"/>
                  </a:srgbClr>
                </a:gs>
                <a:gs pos="50000">
                  <a:srgbClr val="A9B9ED">
                    <a:alpha val="25000"/>
                  </a:srgbClr>
                </a:gs>
              </a:gsLst>
              <a:path path="circle">
                <a:fillToRect l="100000" t="100000"/>
              </a:path>
            </a:gradFill>
            <a:ln w="0">
              <a:solidFill>
                <a:srgbClr val="B2B2B2"/>
              </a:solidFill>
              <a:prstDash val="solid"/>
              <a:round/>
              <a:headEnd/>
              <a:tailEnd/>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p:spPr>
          <p:txBody>
            <a:bodyPr/>
            <a:lstStyle/>
            <a:p>
              <a:pPr>
                <a:defRPr/>
              </a:pPr>
              <a:endParaRPr lang="en-US" sz="1500" dirty="0">
                <a:latin typeface="+mj-lt"/>
              </a:endParaRPr>
            </a:p>
          </p:txBody>
        </p:sp>
        <p:sp>
          <p:nvSpPr>
            <p:cNvPr id="94" name="TextBox 833617"/>
            <p:cNvSpPr txBox="1">
              <a:spLocks noChangeArrowheads="1"/>
            </p:cNvSpPr>
            <p:nvPr/>
          </p:nvSpPr>
          <p:spPr bwMode="hidden">
            <a:xfrm>
              <a:off x="5220" y="5741531"/>
              <a:ext cx="3441794" cy="531432"/>
            </a:xfrm>
            <a:prstGeom prst="rect">
              <a:avLst/>
            </a:prstGeom>
            <a:noFill/>
            <a:ln w="9525">
              <a:noFill/>
              <a:miter lim="800000"/>
              <a:headEnd/>
              <a:tailEnd/>
            </a:ln>
          </p:spPr>
          <p:txBody>
            <a:bodyPr>
              <a:spAutoFit/>
            </a:bodyPr>
            <a:lstStyle/>
            <a:p>
              <a:pPr algn="ctr">
                <a:lnSpc>
                  <a:spcPct val="95000"/>
                </a:lnSpc>
                <a:spcBef>
                  <a:spcPct val="10000"/>
                </a:spcBef>
                <a:defRPr/>
              </a:pPr>
              <a:r>
                <a:rPr lang="en-US" altLang="zh-CN" sz="2417">
                  <a:effectLst>
                    <a:outerShdw blurRad="38100" dist="38100" dir="2700000" algn="tl">
                      <a:srgbClr val="000000"/>
                    </a:outerShdw>
                  </a:effectLst>
                  <a:latin typeface="Segoe Semibold"/>
                  <a:ea typeface="宋体"/>
                  <a:cs typeface="Arial" pitchFamily="34" charset="0"/>
                </a:rPr>
                <a:t>Maior Percepção</a:t>
              </a:r>
              <a:endParaRPr lang="en-US" altLang="zh-CN" sz="2417" dirty="0">
                <a:effectLst>
                  <a:outerShdw blurRad="38100" dist="38100" dir="2700000" algn="tl">
                    <a:srgbClr val="000000"/>
                  </a:outerShdw>
                </a:effectLst>
                <a:latin typeface="Segoe Semibold"/>
                <a:ea typeface="宋体"/>
                <a:cs typeface="Arial" pitchFamily="34" charset="0"/>
              </a:endParaRPr>
            </a:p>
          </p:txBody>
        </p:sp>
      </p:grpSp>
      <p:grpSp>
        <p:nvGrpSpPr>
          <p:cNvPr id="9" name="Group 69"/>
          <p:cNvGrpSpPr>
            <a:grpSpLocks/>
          </p:cNvGrpSpPr>
          <p:nvPr/>
        </p:nvGrpSpPr>
        <p:grpSpPr bwMode="auto">
          <a:xfrm>
            <a:off x="1776678" y="3835136"/>
            <a:ext cx="4214813" cy="830792"/>
            <a:chOff x="14750" y="2891029"/>
            <a:chExt cx="4283080" cy="990600"/>
          </a:xfrm>
        </p:grpSpPr>
        <p:sp>
          <p:nvSpPr>
            <p:cNvPr id="57" name="Rounded Rectangle 56"/>
            <p:cNvSpPr/>
            <p:nvPr/>
          </p:nvSpPr>
          <p:spPr bwMode="hidden">
            <a:xfrm>
              <a:off x="14750" y="2891029"/>
              <a:ext cx="3581398" cy="990600"/>
            </a:xfrm>
            <a:prstGeom prst="roundRect">
              <a:avLst>
                <a:gd name="adj" fmla="val 14018"/>
              </a:avLst>
            </a:prstGeom>
            <a:gradFill>
              <a:gsLst>
                <a:gs pos="0">
                  <a:srgbClr val="AAE6EC">
                    <a:alpha val="36000"/>
                  </a:srgbClr>
                </a:gs>
                <a:gs pos="50000">
                  <a:srgbClr val="A9B9ED">
                    <a:alpha val="25000"/>
                  </a:srgbClr>
                </a:gs>
              </a:gsLst>
              <a:path path="circle">
                <a:fillToRect l="100000" t="100000"/>
              </a:path>
            </a:gradFill>
            <a:ln w="0">
              <a:solidFill>
                <a:srgbClr val="B2B2B2"/>
              </a:solidFill>
              <a:prstDash val="solid"/>
              <a:round/>
              <a:headEnd/>
              <a:tailEnd/>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p:spPr>
          <p:txBody>
            <a:bodyPr/>
            <a:lstStyle/>
            <a:p>
              <a:pPr>
                <a:defRPr/>
              </a:pPr>
              <a:endParaRPr lang="en-US" sz="1500" dirty="0">
                <a:latin typeface="+mj-lt"/>
              </a:endParaRPr>
            </a:p>
          </p:txBody>
        </p:sp>
        <p:sp>
          <p:nvSpPr>
            <p:cNvPr id="69" name="Rectangle 833615"/>
            <p:cNvSpPr>
              <a:spLocks noChangeArrowheads="1"/>
            </p:cNvSpPr>
            <p:nvPr/>
          </p:nvSpPr>
          <p:spPr bwMode="hidden">
            <a:xfrm>
              <a:off x="80622" y="2936773"/>
              <a:ext cx="4217208" cy="531432"/>
            </a:xfrm>
            <a:prstGeom prst="rect">
              <a:avLst/>
            </a:prstGeom>
            <a:noFill/>
            <a:ln w="9525">
              <a:noFill/>
              <a:miter lim="800000"/>
              <a:headEnd/>
              <a:tailEnd/>
            </a:ln>
          </p:spPr>
          <p:txBody>
            <a:bodyPr>
              <a:spAutoFit/>
            </a:bodyPr>
            <a:lstStyle/>
            <a:p>
              <a:pPr>
                <a:lnSpc>
                  <a:spcPct val="95000"/>
                </a:lnSpc>
                <a:defRPr/>
              </a:pPr>
              <a:r>
                <a:rPr lang="en-US" altLang="zh-CN" sz="2417" dirty="0">
                  <a:effectLst>
                    <a:outerShdw blurRad="38100" dist="38100" dir="2700000" algn="tl">
                      <a:srgbClr val="000000"/>
                    </a:outerShdw>
                  </a:effectLst>
                  <a:latin typeface="Segoe Semibold"/>
                  <a:ea typeface="宋体"/>
                  <a:cs typeface="Arial" pitchFamily="34" charset="0"/>
                </a:rPr>
                <a:t>Desenvolvimento Dinâmico</a:t>
              </a:r>
            </a:p>
          </p:txBody>
        </p:sp>
      </p:grpSp>
      <p:grpSp>
        <p:nvGrpSpPr>
          <p:cNvPr id="10" name="Group 67"/>
          <p:cNvGrpSpPr>
            <a:grpSpLocks/>
          </p:cNvGrpSpPr>
          <p:nvPr/>
        </p:nvGrpSpPr>
        <p:grpSpPr bwMode="auto">
          <a:xfrm>
            <a:off x="1778000" y="2413001"/>
            <a:ext cx="3800740" cy="1251479"/>
            <a:chOff x="-896" y="3607809"/>
            <a:chExt cx="3861500" cy="1493020"/>
          </a:xfrm>
        </p:grpSpPr>
        <p:sp>
          <p:nvSpPr>
            <p:cNvPr id="58" name="Rounded Rectangle 57"/>
            <p:cNvSpPr/>
            <p:nvPr/>
          </p:nvSpPr>
          <p:spPr bwMode="hidden">
            <a:xfrm>
              <a:off x="0" y="4110229"/>
              <a:ext cx="3581398" cy="990600"/>
            </a:xfrm>
            <a:prstGeom prst="roundRect">
              <a:avLst>
                <a:gd name="adj" fmla="val 14018"/>
              </a:avLst>
            </a:prstGeom>
            <a:gradFill>
              <a:gsLst>
                <a:gs pos="0">
                  <a:srgbClr val="AAE6EC">
                    <a:alpha val="36000"/>
                  </a:srgbClr>
                </a:gs>
                <a:gs pos="50000">
                  <a:srgbClr val="A9B9ED">
                    <a:alpha val="25000"/>
                  </a:srgbClr>
                </a:gs>
              </a:gsLst>
              <a:path path="circle">
                <a:fillToRect l="100000" t="100000"/>
              </a:path>
            </a:gradFill>
            <a:ln w="0">
              <a:solidFill>
                <a:srgbClr val="B2B2B2"/>
              </a:solidFill>
              <a:prstDash val="solid"/>
              <a:round/>
              <a:headEnd/>
              <a:tailEnd/>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p:spPr>
          <p:txBody>
            <a:bodyPr/>
            <a:lstStyle/>
            <a:p>
              <a:pPr>
                <a:defRPr/>
              </a:pPr>
              <a:endParaRPr lang="en-US" sz="1500" dirty="0">
                <a:latin typeface="+mj-lt"/>
              </a:endParaRPr>
            </a:p>
          </p:txBody>
        </p:sp>
        <p:sp>
          <p:nvSpPr>
            <p:cNvPr id="81" name="TextBox 833617"/>
            <p:cNvSpPr txBox="1">
              <a:spLocks noChangeArrowheads="1"/>
            </p:cNvSpPr>
            <p:nvPr/>
          </p:nvSpPr>
          <p:spPr bwMode="hidden">
            <a:xfrm>
              <a:off x="-896" y="3607809"/>
              <a:ext cx="3861500" cy="531721"/>
            </a:xfrm>
            <a:prstGeom prst="rect">
              <a:avLst/>
            </a:prstGeom>
            <a:noFill/>
            <a:ln w="9525">
              <a:noFill/>
              <a:miter lim="800000"/>
              <a:headEnd/>
              <a:tailEnd/>
            </a:ln>
          </p:spPr>
          <p:txBody>
            <a:bodyPr>
              <a:spAutoFit/>
            </a:bodyPr>
            <a:lstStyle/>
            <a:p>
              <a:pPr>
                <a:lnSpc>
                  <a:spcPct val="95000"/>
                </a:lnSpc>
                <a:spcBef>
                  <a:spcPct val="10000"/>
                </a:spcBef>
                <a:defRPr/>
              </a:pPr>
              <a:r>
                <a:rPr lang="en-US" altLang="zh-CN" sz="2417" dirty="0">
                  <a:effectLst>
                    <a:outerShdw blurRad="38100" dist="38100" dir="2700000" algn="tl">
                      <a:srgbClr val="000000"/>
                    </a:outerShdw>
                  </a:effectLst>
                  <a:latin typeface="Segoe Semibold"/>
                  <a:ea typeface="宋体"/>
                  <a:cs typeface="Arial" pitchFamily="34" charset="0"/>
                </a:rPr>
                <a:t>Além do Relacional</a:t>
              </a:r>
            </a:p>
          </p:txBody>
        </p:sp>
      </p:grpSp>
      <p:sp>
        <p:nvSpPr>
          <p:cNvPr id="122" name="Rectangle 833615"/>
          <p:cNvSpPr>
            <a:spLocks noChangeArrowheads="1"/>
          </p:cNvSpPr>
          <p:nvPr/>
        </p:nvSpPr>
        <p:spPr bwMode="invGray">
          <a:xfrm>
            <a:off x="1824302" y="1038490"/>
            <a:ext cx="5986198" cy="445699"/>
          </a:xfrm>
          <a:prstGeom prst="rect">
            <a:avLst/>
          </a:prstGeom>
          <a:noFill/>
          <a:ln w="9525">
            <a:noFill/>
            <a:miter lim="800000"/>
            <a:headEnd/>
            <a:tailEnd/>
          </a:ln>
        </p:spPr>
        <p:txBody>
          <a:bodyPr wrap="square" lIns="91440" tIns="45720" rIns="91440" bIns="45720">
            <a:spAutoFit/>
          </a:bodyPr>
          <a:lstStyle/>
          <a:p>
            <a:pPr>
              <a:lnSpc>
                <a:spcPct val="95000"/>
              </a:lnSpc>
              <a:defRPr/>
            </a:pPr>
            <a:r>
              <a:rPr lang="en-US" altLang="zh-CN" sz="2417" kern="0" spc="-125">
                <a:ln w="3175">
                  <a:noFill/>
                </a:ln>
                <a:effectLst>
                  <a:outerShdw blurRad="88900" dist="12700" dir="2700000" algn="tl" rotWithShape="0">
                    <a:prstClr val="black"/>
                  </a:outerShdw>
                </a:effectLst>
                <a:latin typeface="+mj-lt"/>
                <a:ea typeface="宋体" pitchFamily="2" charset="-122"/>
                <a:cs typeface="Arial" charset="0"/>
              </a:rPr>
              <a:t>Plataforma de Dados Corporativos</a:t>
            </a:r>
            <a:endParaRPr lang="en-US" altLang="zh-CN" sz="2417" kern="0" spc="-125" dirty="0">
              <a:ln w="3175">
                <a:noFill/>
              </a:ln>
              <a:effectLst>
                <a:outerShdw blurRad="88900" dist="12700" dir="2700000" algn="tl" rotWithShape="0">
                  <a:prstClr val="black"/>
                </a:outerShdw>
              </a:effectLst>
              <a:latin typeface="+mj-lt"/>
              <a:ea typeface="宋体" pitchFamily="2" charset="-122"/>
              <a:cs typeface="Arial" charset="0"/>
            </a:endParaRPr>
          </a:p>
        </p:txBody>
      </p:sp>
      <p:sp>
        <p:nvSpPr>
          <p:cNvPr id="48" name="Title 47"/>
          <p:cNvSpPr>
            <a:spLocks noGrp="1"/>
          </p:cNvSpPr>
          <p:nvPr>
            <p:ph type="title"/>
          </p:nvPr>
        </p:nvSpPr>
        <p:spPr>
          <a:xfrm>
            <a:off x="1906588" y="228601"/>
            <a:ext cx="8380412" cy="723900"/>
          </a:xfrm>
        </p:spPr>
        <p:txBody>
          <a:bodyPr/>
          <a:lstStyle/>
          <a:p>
            <a:pPr defTabSz="912777">
              <a:defRPr/>
            </a:pPr>
            <a:r>
              <a:rPr sz="4000" dirty="0" err="1" smtClean="0"/>
              <a:t>Visão</a:t>
            </a:r>
            <a:r>
              <a:rPr sz="4000" dirty="0"/>
              <a:t/>
            </a:r>
            <a:br>
              <a:rPr sz="4000" dirty="0"/>
            </a:br>
            <a:endParaRPr sz="4000" dirty="0"/>
          </a:p>
        </p:txBody>
      </p:sp>
      <p:pic>
        <p:nvPicPr>
          <p:cNvPr id="47" name="Picture 2"/>
          <p:cNvPicPr>
            <a:picLocks noChangeAspect="1" noChangeArrowheads="1"/>
          </p:cNvPicPr>
          <p:nvPr/>
        </p:nvPicPr>
        <p:blipFill>
          <a:blip r:embed="rId16" cstate="print">
            <a:duotone>
              <a:prstClr val="black"/>
              <a:schemeClr val="tx1">
                <a:tint val="45000"/>
                <a:satMod val="400000"/>
              </a:schemeClr>
            </a:duotone>
            <a:lum bright="100000" contrast="100000"/>
          </a:blip>
          <a:srcRect/>
          <a:stretch>
            <a:fillRect/>
          </a:stretch>
        </p:blipFill>
        <p:spPr bwMode="auto">
          <a:xfrm>
            <a:off x="7493000" y="190500"/>
            <a:ext cx="2857500" cy="635000"/>
          </a:xfrm>
          <a:prstGeom prst="rect">
            <a:avLst/>
          </a:prstGeom>
          <a:noFill/>
          <a:ln w="9525">
            <a:noFill/>
            <a:miter lim="800000"/>
            <a:headEnd/>
            <a:tailEnd/>
          </a:ln>
          <a:effectLst/>
        </p:spPr>
      </p:pic>
    </p:spTree>
    <p:extLst>
      <p:ext uri="{BB962C8B-B14F-4D97-AF65-F5344CB8AC3E}">
        <p14:creationId xmlns:p14="http://schemas.microsoft.com/office/powerpoint/2010/main" val="21412100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nodeType="withEffect">
                                  <p:stCondLst>
                                    <p:cond delay="0"/>
                                  </p:stCondLst>
                                  <p:childTnLst>
                                    <p:animMotion origin="layout" path="M 2.77778E-7 -1.11111E-6 L 0.00087 -0.08842 " pathEditMode="relative" rAng="0" ptsTypes="AA">
                                      <p:cBhvr>
                                        <p:cTn id="6" dur="1000" fill="hold"/>
                                        <p:tgtEl>
                                          <p:spTgt spid="10"/>
                                        </p:tgtEl>
                                        <p:attrNameLst>
                                          <p:attrName>ppt_x</p:attrName>
                                          <p:attrName>ppt_y</p:attrName>
                                        </p:attrNameLst>
                                      </p:cBhvr>
                                      <p:rCtr x="0" y="-44"/>
                                    </p:animMotion>
                                  </p:childTnLst>
                                </p:cTn>
                              </p:par>
                              <p:par>
                                <p:cTn id="7" presetID="64" presetClass="path" presetSubtype="0" accel="50000" decel="50000" fill="hold" nodeType="withEffect">
                                  <p:stCondLst>
                                    <p:cond delay="0"/>
                                  </p:stCondLst>
                                  <p:childTnLst>
                                    <p:animMotion origin="layout" path="M -2.5E-6 4.07407E-6 L 0.00018 -0.02801 " pathEditMode="relative" rAng="0" ptsTypes="AA">
                                      <p:cBhvr>
                                        <p:cTn id="8" dur="1000" fill="hold"/>
                                        <p:tgtEl>
                                          <p:spTgt spid="9"/>
                                        </p:tgtEl>
                                        <p:attrNameLst>
                                          <p:attrName>ppt_x</p:attrName>
                                          <p:attrName>ppt_y</p:attrName>
                                        </p:attrNameLst>
                                      </p:cBhvr>
                                      <p:rCtr x="0" y="-14"/>
                                    </p:animMotion>
                                  </p:childTnLst>
                                </p:cTn>
                              </p:par>
                              <p:par>
                                <p:cTn id="9" presetID="42" presetClass="path" presetSubtype="0" accel="50000" decel="50000" fill="hold" nodeType="withEffect">
                                  <p:stCondLst>
                                    <p:cond delay="0"/>
                                  </p:stCondLst>
                                  <p:childTnLst>
                                    <p:animMotion origin="layout" path="M -4.16667E-6 -4.07407E-6 L -4.16667E-6 0.03565 " pathEditMode="relative" rAng="0" ptsTypes="AA">
                                      <p:cBhvr>
                                        <p:cTn id="10" dur="1000" fill="hold"/>
                                        <p:tgtEl>
                                          <p:spTgt spid="7"/>
                                        </p:tgtEl>
                                        <p:attrNameLst>
                                          <p:attrName>ppt_x</p:attrName>
                                          <p:attrName>ppt_y</p:attrName>
                                        </p:attrNameLst>
                                      </p:cBhvr>
                                      <p:rCtr x="0" y="18"/>
                                    </p:animMotion>
                                  </p:childTnLst>
                                </p:cTn>
                              </p:par>
                            </p:childTnLst>
                          </p:cTn>
                        </p:par>
                        <p:par>
                          <p:cTn id="11" fill="hold">
                            <p:stCondLst>
                              <p:cond delay="1000"/>
                            </p:stCondLst>
                            <p:childTnLst>
                              <p:par>
                                <p:cTn id="12" presetID="10" presetClass="exit" presetSubtype="0" fill="hold" nodeType="afterEffect">
                                  <p:stCondLst>
                                    <p:cond delay="0"/>
                                  </p:stCondLst>
                                  <p:childTnLst>
                                    <p:animEffect transition="out" filter="fade">
                                      <p:cBhvr>
                                        <p:cTn id="13" dur="500"/>
                                        <p:tgtEl>
                                          <p:spTgt spid="9"/>
                                        </p:tgtEl>
                                      </p:cBhvr>
                                    </p:animEffect>
                                    <p:set>
                                      <p:cBhvr>
                                        <p:cTn id="14" dur="1" fill="hold">
                                          <p:stCondLst>
                                            <p:cond delay="499"/>
                                          </p:stCondLst>
                                        </p:cTn>
                                        <p:tgtEl>
                                          <p:spTgt spid="9"/>
                                        </p:tgtEl>
                                        <p:attrNameLst>
                                          <p:attrName>style.visibility</p:attrName>
                                        </p:attrNameLst>
                                      </p:cBhvr>
                                      <p:to>
                                        <p:strVal val="hidden"/>
                                      </p:to>
                                    </p:set>
                                  </p:childTnLst>
                                </p:cTn>
                              </p:par>
                              <p:par>
                                <p:cTn id="15" presetID="10" presetClass="exit" presetSubtype="0" fill="hold" nodeType="withEffect">
                                  <p:stCondLst>
                                    <p:cond delay="0"/>
                                  </p:stCondLst>
                                  <p:childTnLst>
                                    <p:animEffect transition="out" filter="fade">
                                      <p:cBhvr>
                                        <p:cTn id="16" dur="500"/>
                                        <p:tgtEl>
                                          <p:spTgt spid="10"/>
                                        </p:tgtEl>
                                      </p:cBhvr>
                                    </p:animEffect>
                                    <p:set>
                                      <p:cBhvr>
                                        <p:cTn id="17" dur="1" fill="hold">
                                          <p:stCondLst>
                                            <p:cond delay="499"/>
                                          </p:stCondLst>
                                        </p:cTn>
                                        <p:tgtEl>
                                          <p:spTgt spid="10"/>
                                        </p:tgtEl>
                                        <p:attrNameLst>
                                          <p:attrName>style.visibility</p:attrName>
                                        </p:attrNameLst>
                                      </p:cBhvr>
                                      <p:to>
                                        <p:strVal val="hidden"/>
                                      </p:to>
                                    </p:set>
                                  </p:childTnLst>
                                </p:cTn>
                              </p:par>
                              <p:par>
                                <p:cTn id="18" presetID="10" presetClass="exit" presetSubtype="0" fill="hold" nodeType="withEffect">
                                  <p:stCondLst>
                                    <p:cond delay="0"/>
                                  </p:stCondLst>
                                  <p:childTnLst>
                                    <p:animEffect transition="out" filter="fade">
                                      <p:cBhvr>
                                        <p:cTn id="19" dur="500"/>
                                        <p:tgtEl>
                                          <p:spTgt spid="7"/>
                                        </p:tgtEl>
                                      </p:cBhvr>
                                    </p:animEffect>
                                    <p:set>
                                      <p:cBhvr>
                                        <p:cTn id="20" dur="1" fill="hold">
                                          <p:stCondLst>
                                            <p:cond delay="499"/>
                                          </p:stCondLst>
                                        </p:cTn>
                                        <p:tgtEl>
                                          <p:spTgt spid="7"/>
                                        </p:tgtEl>
                                        <p:attrNameLst>
                                          <p:attrName>style.visibility</p:attrName>
                                        </p:attrNameLst>
                                      </p:cBhvr>
                                      <p:to>
                                        <p:strVal val="hidden"/>
                                      </p:to>
                                    </p:set>
                                  </p:childTnLst>
                                </p:cTn>
                              </p:par>
                              <p:par>
                                <p:cTn id="21" presetID="10" presetClass="entr" presetSubtype="0" fill="hold" nodeType="withEffect">
                                  <p:stCondLst>
                                    <p:cond delay="0"/>
                                  </p:stCondLst>
                                  <p:childTnLst>
                                    <p:set>
                                      <p:cBhvr>
                                        <p:cTn id="22" dur="1" fill="hold">
                                          <p:stCondLst>
                                            <p:cond delay="0"/>
                                          </p:stCondLst>
                                        </p:cTn>
                                        <p:tgtEl>
                                          <p:spTgt spid="122"/>
                                        </p:tgtEl>
                                        <p:attrNameLst>
                                          <p:attrName>style.visibility</p:attrName>
                                        </p:attrNameLst>
                                      </p:cBhvr>
                                      <p:to>
                                        <p:strVal val="visible"/>
                                      </p:to>
                                    </p:set>
                                    <p:animEffect transition="in" filter="fade">
                                      <p:cBhvr>
                                        <p:cTn id="23" dur="1000"/>
                                        <p:tgtEl>
                                          <p:spTgt spid="122"/>
                                        </p:tgtEl>
                                      </p:cBhvr>
                                    </p:animEffect>
                                  </p:childTnLst>
                                </p:cTn>
                              </p:par>
                              <p:par>
                                <p:cTn id="24" presetID="22" presetClass="entr" presetSubtype="8" fill="hold" nodeType="withEffect">
                                  <p:stCondLst>
                                    <p:cond delay="0"/>
                                  </p:stCondLst>
                                  <p:childTnLst>
                                    <p:set>
                                      <p:cBhvr>
                                        <p:cTn id="25" dur="1" fill="hold">
                                          <p:stCondLst>
                                            <p:cond delay="0"/>
                                          </p:stCondLst>
                                        </p:cTn>
                                        <p:tgtEl>
                                          <p:spTgt spid="130"/>
                                        </p:tgtEl>
                                        <p:attrNameLst>
                                          <p:attrName>style.visibility</p:attrName>
                                        </p:attrNameLst>
                                      </p:cBhvr>
                                      <p:to>
                                        <p:strVal val="visible"/>
                                      </p:to>
                                    </p:set>
                                    <p:animEffect transition="in" filter="wipe(left)">
                                      <p:cBhvr>
                                        <p:cTn id="26" dur="500"/>
                                        <p:tgtEl>
                                          <p:spTgt spid="130"/>
                                        </p:tgtEl>
                                      </p:cBhvr>
                                    </p:animEffect>
                                  </p:childTnLst>
                                </p:cTn>
                              </p:par>
                              <p:par>
                                <p:cTn id="27" presetID="22" presetClass="entr" presetSubtype="8" fill="hold" nodeType="withEffect">
                                  <p:stCondLst>
                                    <p:cond delay="0"/>
                                  </p:stCondLst>
                                  <p:childTnLst>
                                    <p:set>
                                      <p:cBhvr>
                                        <p:cTn id="28" dur="1" fill="hold">
                                          <p:stCondLst>
                                            <p:cond delay="0"/>
                                          </p:stCondLst>
                                        </p:cTn>
                                        <p:tgtEl>
                                          <p:spTgt spid="129"/>
                                        </p:tgtEl>
                                        <p:attrNameLst>
                                          <p:attrName>style.visibility</p:attrName>
                                        </p:attrNameLst>
                                      </p:cBhvr>
                                      <p:to>
                                        <p:strVal val="visible"/>
                                      </p:to>
                                    </p:set>
                                    <p:animEffect transition="in" filter="wipe(left)">
                                      <p:cBhvr>
                                        <p:cTn id="29" dur="500"/>
                                        <p:tgtEl>
                                          <p:spTgt spid="129"/>
                                        </p:tgtEl>
                                      </p:cBhvr>
                                    </p:animEffect>
                                  </p:childTnLst>
                                </p:cTn>
                              </p:par>
                              <p:par>
                                <p:cTn id="30" presetID="22" presetClass="entr" presetSubtype="8" fill="hold" nodeType="withEffect">
                                  <p:stCondLst>
                                    <p:cond delay="0"/>
                                  </p:stCondLst>
                                  <p:childTnLst>
                                    <p:set>
                                      <p:cBhvr>
                                        <p:cTn id="31" dur="1" fill="hold">
                                          <p:stCondLst>
                                            <p:cond delay="0"/>
                                          </p:stCondLst>
                                        </p:cTn>
                                        <p:tgtEl>
                                          <p:spTgt spid="131"/>
                                        </p:tgtEl>
                                        <p:attrNameLst>
                                          <p:attrName>style.visibility</p:attrName>
                                        </p:attrNameLst>
                                      </p:cBhvr>
                                      <p:to>
                                        <p:strVal val="visible"/>
                                      </p:to>
                                    </p:set>
                                    <p:animEffect transition="in" filter="wipe(left)">
                                      <p:cBhvr>
                                        <p:cTn id="32" dur="500"/>
                                        <p:tgtEl>
                                          <p:spTgt spid="131"/>
                                        </p:tgtEl>
                                      </p:cBhvr>
                                    </p:animEffect>
                                  </p:childTnLst>
                                </p:cTn>
                              </p:par>
                              <p:par>
                                <p:cTn id="33" presetID="22" presetClass="entr" presetSubtype="8" fill="hold" nodeType="withEffect">
                                  <p:stCondLst>
                                    <p:cond delay="0"/>
                                  </p:stCondLst>
                                  <p:childTnLst>
                                    <p:set>
                                      <p:cBhvr>
                                        <p:cTn id="34" dur="1" fill="hold">
                                          <p:stCondLst>
                                            <p:cond delay="0"/>
                                          </p:stCondLst>
                                        </p:cTn>
                                        <p:tgtEl>
                                          <p:spTgt spid="132"/>
                                        </p:tgtEl>
                                        <p:attrNameLst>
                                          <p:attrName>style.visibility</p:attrName>
                                        </p:attrNameLst>
                                      </p:cBhvr>
                                      <p:to>
                                        <p:strVal val="visible"/>
                                      </p:to>
                                    </p:set>
                                    <p:animEffect transition="in" filter="wipe(left)">
                                      <p:cBhvr>
                                        <p:cTn id="35" dur="500"/>
                                        <p:tgtEl>
                                          <p:spTgt spid="132"/>
                                        </p:tgtEl>
                                      </p:cBhvr>
                                    </p:animEffect>
                                  </p:childTnLst>
                                </p:cTn>
                              </p:par>
                              <p:par>
                                <p:cTn id="36" presetID="10" presetClass="entr" presetSubtype="0" fill="hold" nodeType="withEffect">
                                  <p:stCondLst>
                                    <p:cond delay="0"/>
                                  </p:stCondLst>
                                  <p:childTnLst>
                                    <p:set>
                                      <p:cBhvr>
                                        <p:cTn id="37" dur="1" fill="hold">
                                          <p:stCondLst>
                                            <p:cond delay="0"/>
                                          </p:stCondLst>
                                        </p:cTn>
                                        <p:tgtEl>
                                          <p:spTgt spid="3"/>
                                        </p:tgtEl>
                                        <p:attrNameLst>
                                          <p:attrName>style.visibility</p:attrName>
                                        </p:attrNameLst>
                                      </p:cBhvr>
                                      <p:to>
                                        <p:strVal val="visible"/>
                                      </p:to>
                                    </p:set>
                                    <p:animEffect transition="in" filter="fade">
                                      <p:cBhvr>
                                        <p:cTn id="38" dur="2000"/>
                                        <p:tgtEl>
                                          <p:spTgt spid="3"/>
                                        </p:tgtEl>
                                      </p:cBhvr>
                                    </p:animEffect>
                                  </p:childTnLst>
                                </p:cTn>
                              </p:par>
                              <p:par>
                                <p:cTn id="39" presetID="10" presetClass="entr" presetSubtype="0" fill="hold" nodeType="withEffect">
                                  <p:stCondLst>
                                    <p:cond delay="0"/>
                                  </p:stCondLst>
                                  <p:childTnLst>
                                    <p:set>
                                      <p:cBhvr>
                                        <p:cTn id="40" dur="1" fill="hold">
                                          <p:stCondLst>
                                            <p:cond delay="0"/>
                                          </p:stCondLst>
                                        </p:cTn>
                                        <p:tgtEl>
                                          <p:spTgt spid="141"/>
                                        </p:tgtEl>
                                        <p:attrNameLst>
                                          <p:attrName>style.visibility</p:attrName>
                                        </p:attrNameLst>
                                      </p:cBhvr>
                                      <p:to>
                                        <p:strVal val="visible"/>
                                      </p:to>
                                    </p:set>
                                    <p:animEffect transition="in" filter="fade">
                                      <p:cBhvr>
                                        <p:cTn id="41" dur="2000"/>
                                        <p:tgtEl>
                                          <p:spTgt spid="141"/>
                                        </p:tgtEl>
                                      </p:cBhvr>
                                    </p:animEffect>
                                  </p:childTnLst>
                                </p:cTn>
                              </p:par>
                              <p:par>
                                <p:cTn id="42" presetID="10" presetClass="entr" presetSubtype="0" fill="hold" nodeType="withEffect">
                                  <p:stCondLst>
                                    <p:cond delay="0"/>
                                  </p:stCondLst>
                                  <p:childTnLst>
                                    <p:set>
                                      <p:cBhvr>
                                        <p:cTn id="43" dur="1" fill="hold">
                                          <p:stCondLst>
                                            <p:cond delay="0"/>
                                          </p:stCondLst>
                                        </p:cTn>
                                        <p:tgtEl>
                                          <p:spTgt spid="4"/>
                                        </p:tgtEl>
                                        <p:attrNameLst>
                                          <p:attrName>style.visibility</p:attrName>
                                        </p:attrNameLst>
                                      </p:cBhvr>
                                      <p:to>
                                        <p:strVal val="visible"/>
                                      </p:to>
                                    </p:set>
                                    <p:animEffect transition="in" filter="fade">
                                      <p:cBhvr>
                                        <p:cTn id="44" dur="2000"/>
                                        <p:tgtEl>
                                          <p:spTgt spid="4"/>
                                        </p:tgtEl>
                                      </p:cBhvr>
                                    </p:animEffect>
                                  </p:childTnLst>
                                </p:cTn>
                              </p:par>
                              <p:par>
                                <p:cTn id="45" presetID="10" presetClass="entr" presetSubtype="0" fill="hold" nodeType="withEffect">
                                  <p:stCondLst>
                                    <p:cond delay="0"/>
                                  </p:stCondLst>
                                  <p:childTnLst>
                                    <p:set>
                                      <p:cBhvr>
                                        <p:cTn id="46" dur="1" fill="hold">
                                          <p:stCondLst>
                                            <p:cond delay="0"/>
                                          </p:stCondLst>
                                        </p:cTn>
                                        <p:tgtEl>
                                          <p:spTgt spid="6"/>
                                        </p:tgtEl>
                                        <p:attrNameLst>
                                          <p:attrName>style.visibility</p:attrName>
                                        </p:attrNameLst>
                                      </p:cBhvr>
                                      <p:to>
                                        <p:strVal val="visible"/>
                                      </p:to>
                                    </p:set>
                                    <p:animEffect transition="in" filter="fade">
                                      <p:cBhvr>
                                        <p:cTn id="47" dur="2000"/>
                                        <p:tgtEl>
                                          <p:spTgt spid="6"/>
                                        </p:tgtEl>
                                      </p:cBhvr>
                                    </p:animEffect>
                                  </p:childTnLst>
                                </p:cTn>
                              </p:par>
                              <p:par>
                                <p:cTn id="48" presetID="10" presetClass="entr" presetSubtype="0" fill="hold" nodeType="withEffect">
                                  <p:stCondLst>
                                    <p:cond delay="0"/>
                                  </p:stCondLst>
                                  <p:childTnLst>
                                    <p:set>
                                      <p:cBhvr>
                                        <p:cTn id="49" dur="1" fill="hold">
                                          <p:stCondLst>
                                            <p:cond delay="0"/>
                                          </p:stCondLst>
                                        </p:cTn>
                                        <p:tgtEl>
                                          <p:spTgt spid="2"/>
                                        </p:tgtEl>
                                        <p:attrNameLst>
                                          <p:attrName>style.visibility</p:attrName>
                                        </p:attrNameLst>
                                      </p:cBhvr>
                                      <p:to>
                                        <p:strVal val="visible"/>
                                      </p:to>
                                    </p:set>
                                    <p:animEffect transition="in" filter="fade">
                                      <p:cBhvr>
                                        <p:cTn id="50"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5000" y="224896"/>
            <a:ext cx="6159500" cy="1107996"/>
          </a:xfrm>
        </p:spPr>
        <p:txBody>
          <a:bodyPr/>
          <a:lstStyle/>
          <a:p>
            <a:pPr defTabSz="912777">
              <a:defRPr/>
            </a:pPr>
            <a:r>
              <a:rPr sz="3600" dirty="0" err="1">
                <a:latin typeface="Segoe Semibold" pitchFamily="34" charset="0"/>
              </a:rPr>
              <a:t>Plataforma</a:t>
            </a:r>
            <a:r>
              <a:rPr sz="3600" dirty="0">
                <a:latin typeface="Segoe Semibold" pitchFamily="34" charset="0"/>
              </a:rPr>
              <a:t> </a:t>
            </a:r>
            <a:r>
              <a:rPr sz="3600" dirty="0" err="1">
                <a:latin typeface="Segoe Semibold" pitchFamily="34" charset="0"/>
              </a:rPr>
              <a:t>segura</a:t>
            </a:r>
            <a:r>
              <a:rPr sz="3600" dirty="0">
                <a:latin typeface="Segoe Semibold" pitchFamily="34" charset="0"/>
              </a:rPr>
              <a:t> e </a:t>
            </a:r>
            <a:r>
              <a:rPr sz="3600" dirty="0" err="1">
                <a:latin typeface="Segoe Semibold" pitchFamily="34" charset="0"/>
              </a:rPr>
              <a:t>confiável</a:t>
            </a:r>
            <a:r>
              <a:rPr sz="3600" dirty="0">
                <a:latin typeface="Segoe Semibold" pitchFamily="34" charset="0"/>
              </a:rPr>
              <a:t> para </a:t>
            </a:r>
            <a:r>
              <a:rPr sz="3600" dirty="0" err="1">
                <a:latin typeface="Segoe Semibold" pitchFamily="34" charset="0"/>
              </a:rPr>
              <a:t>os</a:t>
            </a:r>
            <a:r>
              <a:rPr sz="3600" dirty="0">
                <a:latin typeface="Segoe Semibold" pitchFamily="34" charset="0"/>
              </a:rPr>
              <a:t> </a:t>
            </a:r>
            <a:r>
              <a:rPr sz="3600" dirty="0" err="1">
                <a:latin typeface="Segoe Semibold" pitchFamily="34" charset="0"/>
              </a:rPr>
              <a:t>seus</a:t>
            </a:r>
            <a:r>
              <a:rPr sz="3600" dirty="0">
                <a:latin typeface="Segoe Semibold" pitchFamily="34" charset="0"/>
              </a:rPr>
              <a:t> dados</a:t>
            </a:r>
          </a:p>
        </p:txBody>
      </p:sp>
      <p:graphicFrame>
        <p:nvGraphicFramePr>
          <p:cNvPr id="21" name="Diagram 20"/>
          <p:cNvGraphicFramePr/>
          <p:nvPr/>
        </p:nvGraphicFramePr>
        <p:xfrm>
          <a:off x="1651000" y="1714500"/>
          <a:ext cx="3774281" cy="36195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11268" name="Group 37"/>
          <p:cNvGrpSpPr>
            <a:grpSpLocks/>
          </p:cNvGrpSpPr>
          <p:nvPr/>
        </p:nvGrpSpPr>
        <p:grpSpPr bwMode="auto">
          <a:xfrm>
            <a:off x="8044657" y="127000"/>
            <a:ext cx="2496343" cy="1418167"/>
            <a:chOff x="7824536" y="152400"/>
            <a:chExt cx="2995864" cy="1701800"/>
          </a:xfrm>
        </p:grpSpPr>
        <p:pic>
          <p:nvPicPr>
            <p:cNvPr id="11271" name="Picture 21" descr="greenbox.png"/>
            <p:cNvPicPr>
              <a:picLocks noChangeAspect="1"/>
            </p:cNvPicPr>
            <p:nvPr/>
          </p:nvPicPr>
          <p:blipFill>
            <a:blip r:embed="rId8" cstate="print"/>
            <a:srcRect/>
            <a:stretch>
              <a:fillRect/>
            </a:stretch>
          </p:blipFill>
          <p:spPr bwMode="auto">
            <a:xfrm>
              <a:off x="7824536" y="152400"/>
              <a:ext cx="2992889" cy="1701800"/>
            </a:xfrm>
            <a:prstGeom prst="rect">
              <a:avLst/>
            </a:prstGeom>
            <a:noFill/>
            <a:ln w="9525">
              <a:noFill/>
              <a:miter lim="800000"/>
              <a:headEnd/>
              <a:tailEnd/>
            </a:ln>
          </p:spPr>
        </p:pic>
        <p:grpSp>
          <p:nvGrpSpPr>
            <p:cNvPr id="11272" name="Group 24"/>
            <p:cNvGrpSpPr>
              <a:grpSpLocks/>
            </p:cNvGrpSpPr>
            <p:nvPr/>
          </p:nvGrpSpPr>
          <p:grpSpPr bwMode="auto">
            <a:xfrm>
              <a:off x="7827511" y="152400"/>
              <a:ext cx="2992889" cy="1701800"/>
              <a:chOff x="7827511" y="152400"/>
              <a:chExt cx="2992889" cy="1701800"/>
            </a:xfrm>
          </p:grpSpPr>
          <p:pic>
            <p:nvPicPr>
              <p:cNvPr id="11273" name="Picture 23" descr="greenbox.png"/>
              <p:cNvPicPr>
                <a:picLocks noChangeAspect="1"/>
              </p:cNvPicPr>
              <p:nvPr/>
            </p:nvPicPr>
            <p:blipFill>
              <a:blip r:embed="rId8" cstate="print"/>
              <a:srcRect/>
              <a:stretch>
                <a:fillRect/>
              </a:stretch>
            </p:blipFill>
            <p:spPr bwMode="auto">
              <a:xfrm>
                <a:off x="7827511" y="152400"/>
                <a:ext cx="2992889" cy="1701800"/>
              </a:xfrm>
              <a:prstGeom prst="rect">
                <a:avLst/>
              </a:prstGeom>
              <a:noFill/>
              <a:ln w="9525">
                <a:noFill/>
                <a:miter lim="800000"/>
                <a:headEnd/>
                <a:tailEnd/>
              </a:ln>
            </p:spPr>
          </p:pic>
          <p:sp>
            <p:nvSpPr>
              <p:cNvPr id="25" name="Rectangle 833615"/>
              <p:cNvSpPr>
                <a:spLocks noChangeArrowheads="1"/>
              </p:cNvSpPr>
              <p:nvPr/>
            </p:nvSpPr>
            <p:spPr bwMode="auto">
              <a:xfrm>
                <a:off x="8762827" y="533400"/>
                <a:ext cx="1957553" cy="988194"/>
              </a:xfrm>
              <a:prstGeom prst="rect">
                <a:avLst/>
              </a:prstGeom>
              <a:noFill/>
              <a:ln w="9525">
                <a:noFill/>
                <a:miter lim="800000"/>
                <a:headEnd/>
                <a:tailEnd/>
              </a:ln>
            </p:spPr>
            <p:txBody>
              <a:bodyPr>
                <a:spAutoFit/>
              </a:bodyPr>
              <a:lstStyle/>
              <a:p>
                <a:pPr>
                  <a:lnSpc>
                    <a:spcPct val="95000"/>
                  </a:lnSpc>
                  <a:defRPr/>
                </a:pPr>
                <a:r>
                  <a:rPr lang="en-US" sz="1667" dirty="0">
                    <a:effectLst>
                      <a:outerShdw blurRad="38100" dist="38100" dir="2700000" algn="tl">
                        <a:srgbClr val="000000">
                          <a:alpha val="43137"/>
                        </a:srgbClr>
                      </a:outerShdw>
                    </a:effectLst>
                    <a:latin typeface="Segoe Semibold" pitchFamily="34" charset="0"/>
                  </a:rPr>
                  <a:t>Plataforma de Dados Corporativos</a:t>
                </a:r>
              </a:p>
            </p:txBody>
          </p:sp>
          <p:pic>
            <p:nvPicPr>
              <p:cNvPr id="11275" name="Picture 12" descr="C:\Program Files\Microsoft Resource DVD Artwork\DVD_ART\Artwork_Imagery\HARDWARE_IMAGERY\Illustration - Misc Hardware\Windows Vista Illustration Icons\Server.png"/>
              <p:cNvPicPr>
                <a:picLocks noChangeAspect="1" noChangeArrowheads="1"/>
              </p:cNvPicPr>
              <p:nvPr/>
            </p:nvPicPr>
            <p:blipFill>
              <a:blip r:embed="rId9" cstate="print"/>
              <a:srcRect/>
              <a:stretch>
                <a:fillRect/>
              </a:stretch>
            </p:blipFill>
            <p:spPr bwMode="auto">
              <a:xfrm>
                <a:off x="7924800" y="381000"/>
                <a:ext cx="946639" cy="1295400"/>
              </a:xfrm>
              <a:prstGeom prst="rect">
                <a:avLst/>
              </a:prstGeom>
              <a:noFill/>
              <a:ln w="9525">
                <a:noFill/>
                <a:miter lim="800000"/>
                <a:headEnd/>
                <a:tailEnd/>
              </a:ln>
            </p:spPr>
          </p:pic>
        </p:grpSp>
      </p:grpSp>
      <p:pic>
        <p:nvPicPr>
          <p:cNvPr id="11269" name="Picture 32" descr="policy rules"/>
          <p:cNvPicPr>
            <a:picLocks noChangeAspect="1" noChangeArrowheads="1"/>
          </p:cNvPicPr>
          <p:nvPr/>
        </p:nvPicPr>
        <p:blipFill>
          <a:blip r:embed="rId10" cstate="print"/>
          <a:srcRect/>
          <a:stretch>
            <a:fillRect/>
          </a:stretch>
        </p:blipFill>
        <p:spPr bwMode="auto">
          <a:xfrm>
            <a:off x="8128000" y="889000"/>
            <a:ext cx="461698" cy="403490"/>
          </a:xfrm>
          <a:prstGeom prst="rect">
            <a:avLst/>
          </a:prstGeom>
          <a:noFill/>
          <a:ln w="9525">
            <a:noFill/>
            <a:miter lim="800000"/>
            <a:headEnd/>
            <a:tailEnd/>
          </a:ln>
        </p:spPr>
      </p:pic>
      <p:sp>
        <p:nvSpPr>
          <p:cNvPr id="11270" name="Content Placeholder 2"/>
          <p:cNvSpPr txBox="1">
            <a:spLocks/>
          </p:cNvSpPr>
          <p:nvPr/>
        </p:nvSpPr>
        <p:spPr bwMode="auto">
          <a:xfrm>
            <a:off x="5397500" y="1587500"/>
            <a:ext cx="5270500" cy="3293017"/>
          </a:xfrm>
          <a:prstGeom prst="rect">
            <a:avLst/>
          </a:prstGeom>
          <a:noFill/>
          <a:ln w="9525">
            <a:noFill/>
            <a:miter lim="800000"/>
            <a:headEnd/>
            <a:tailEnd/>
          </a:ln>
        </p:spPr>
        <p:txBody>
          <a:bodyPr lIns="0" tIns="0" rIns="0" bIns="0">
            <a:spAutoFit/>
          </a:bodyPr>
          <a:lstStyle/>
          <a:p>
            <a:pPr marL="285739" indent="-285739" defTabSz="912776">
              <a:lnSpc>
                <a:spcPct val="90000"/>
              </a:lnSpc>
              <a:spcBef>
                <a:spcPct val="30000"/>
              </a:spcBef>
              <a:buClr>
                <a:schemeClr val="tx2"/>
              </a:buClr>
              <a:buSzPct val="95000"/>
              <a:buBlip>
                <a:blip r:embed="rId11"/>
              </a:buBlip>
            </a:pPr>
            <a:r>
              <a:rPr lang="en-US" sz="2333" b="1">
                <a:latin typeface="Segoe" pitchFamily="34" charset="0"/>
              </a:rPr>
              <a:t>Proteja suas informações</a:t>
            </a:r>
          </a:p>
          <a:p>
            <a:pPr marL="571477" lvl="1" indent="-285739" defTabSz="912776">
              <a:lnSpc>
                <a:spcPct val="90000"/>
              </a:lnSpc>
              <a:spcBef>
                <a:spcPct val="30000"/>
              </a:spcBef>
              <a:buClr>
                <a:schemeClr val="tx2"/>
              </a:buClr>
              <a:buSzPct val="80000"/>
              <a:buBlip>
                <a:blip r:embed="rId12"/>
              </a:buBlip>
            </a:pPr>
            <a:r>
              <a:rPr lang="en-US" sz="1500">
                <a:latin typeface="Segoe" pitchFamily="34" charset="0"/>
              </a:rPr>
              <a:t>Criptografe seus dados sem precisar  regravar as aplicações</a:t>
            </a:r>
          </a:p>
          <a:p>
            <a:pPr marL="571477" lvl="1" indent="-285739" defTabSz="912776">
              <a:lnSpc>
                <a:spcPct val="90000"/>
              </a:lnSpc>
              <a:spcBef>
                <a:spcPct val="30000"/>
              </a:spcBef>
              <a:buClr>
                <a:schemeClr val="tx2"/>
              </a:buClr>
              <a:buSzPct val="80000"/>
              <a:buBlip>
                <a:blip r:embed="rId12"/>
              </a:buBlip>
            </a:pPr>
            <a:r>
              <a:rPr lang="en-US" sz="1500">
                <a:latin typeface="Segoe" pitchFamily="34" charset="0"/>
              </a:rPr>
              <a:t>Responda a perguntas comuns de auditoria, como “quais dados foram recuperados?”</a:t>
            </a:r>
          </a:p>
          <a:p>
            <a:pPr marL="285739" indent="-285739" defTabSz="912776">
              <a:lnSpc>
                <a:spcPct val="90000"/>
              </a:lnSpc>
              <a:spcBef>
                <a:spcPct val="30000"/>
              </a:spcBef>
              <a:buClr>
                <a:schemeClr val="tx2"/>
              </a:buClr>
              <a:buSzPct val="95000"/>
              <a:buBlip>
                <a:blip r:embed="rId11"/>
              </a:buBlip>
            </a:pPr>
            <a:r>
              <a:rPr lang="en-US" sz="2333" b="1">
                <a:latin typeface="Segoe" pitchFamily="34" charset="0"/>
              </a:rPr>
              <a:t>Aumente a confiabilidade de suas aplicações</a:t>
            </a:r>
          </a:p>
          <a:p>
            <a:pPr marL="571477" lvl="1" indent="-285739" defTabSz="912776">
              <a:lnSpc>
                <a:spcPct val="90000"/>
              </a:lnSpc>
              <a:spcBef>
                <a:spcPct val="30000"/>
              </a:spcBef>
              <a:buClr>
                <a:schemeClr val="tx2"/>
              </a:buClr>
              <a:buSzPct val="80000"/>
              <a:buBlip>
                <a:blip r:embed="rId12"/>
              </a:buBlip>
            </a:pPr>
            <a:r>
              <a:rPr lang="en-US" sz="1500">
                <a:latin typeface="Segoe" pitchFamily="34" charset="0"/>
              </a:rPr>
              <a:t>Consolide as chaves de segurança na central de dados</a:t>
            </a:r>
          </a:p>
          <a:p>
            <a:pPr marL="571477" lvl="1" indent="-285739" defTabSz="912776">
              <a:lnSpc>
                <a:spcPct val="90000"/>
              </a:lnSpc>
              <a:spcBef>
                <a:spcPct val="30000"/>
              </a:spcBef>
              <a:buClr>
                <a:schemeClr val="tx2"/>
              </a:buClr>
              <a:buSzPct val="80000"/>
              <a:buBlip>
                <a:blip r:embed="rId12"/>
              </a:buBlip>
            </a:pPr>
            <a:r>
              <a:rPr lang="en-US" sz="1500">
                <a:latin typeface="Segoe" pitchFamily="34" charset="0"/>
              </a:rPr>
              <a:t>Adicione recursos de sistema sem afetar seus usuários</a:t>
            </a:r>
          </a:p>
          <a:p>
            <a:pPr marL="571477" lvl="1" indent="-285739" defTabSz="912776">
              <a:lnSpc>
                <a:spcPct val="90000"/>
              </a:lnSpc>
              <a:spcBef>
                <a:spcPct val="30000"/>
              </a:spcBef>
              <a:buClr>
                <a:schemeClr val="tx2"/>
              </a:buClr>
              <a:buSzPct val="80000"/>
              <a:buBlip>
                <a:blip r:embed="rId12"/>
              </a:buBlip>
            </a:pPr>
            <a:r>
              <a:rPr lang="en-US" sz="1500">
                <a:latin typeface="Segoe" pitchFamily="34" charset="0"/>
              </a:rPr>
              <a:t>Implemente o failover automático transparente em suas aplicações</a:t>
            </a:r>
          </a:p>
        </p:txBody>
      </p:sp>
    </p:spTree>
    <p:extLst>
      <p:ext uri="{BB962C8B-B14F-4D97-AF65-F5344CB8AC3E}">
        <p14:creationId xmlns:p14="http://schemas.microsoft.com/office/powerpoint/2010/main" val="346140954"/>
      </p:ext>
    </p:extLst>
  </p:cSld>
  <p:clrMapOvr>
    <a:masterClrMapping/>
  </p:clrMapOvr>
  <p:transition>
    <p:fade/>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6099" y="292247"/>
            <a:ext cx="8413750" cy="1015663"/>
          </a:xfrm>
        </p:spPr>
        <p:txBody>
          <a:bodyPr/>
          <a:lstStyle/>
          <a:p>
            <a:pPr defTabSz="912777">
              <a:defRPr/>
            </a:pPr>
            <a:r>
              <a:rPr sz="3667" dirty="0" err="1"/>
              <a:t>Gerenciamento</a:t>
            </a:r>
            <a:r>
              <a:rPr sz="3667" dirty="0"/>
              <a:t> </a:t>
            </a:r>
            <a:r>
              <a:rPr sz="3667" dirty="0" err="1"/>
              <a:t>Produtivo</a:t>
            </a:r>
            <a:r>
              <a:rPr sz="3667" dirty="0"/>
              <a:t> de </a:t>
            </a:r>
            <a:r>
              <a:rPr sz="3667" dirty="0" err="1"/>
              <a:t>sua</a:t>
            </a:r>
            <a:r>
              <a:rPr sz="3667" dirty="0"/>
              <a:t> </a:t>
            </a:r>
            <a:br>
              <a:rPr sz="3667" dirty="0"/>
            </a:br>
            <a:r>
              <a:rPr sz="3667" dirty="0"/>
              <a:t>Infra-</a:t>
            </a:r>
            <a:r>
              <a:rPr sz="3667" dirty="0" err="1"/>
              <a:t>estrutura</a:t>
            </a:r>
            <a:r>
              <a:rPr sz="3667" dirty="0"/>
              <a:t>, </a:t>
            </a:r>
            <a:r>
              <a:rPr sz="3667" dirty="0" err="1"/>
              <a:t>Baseado</a:t>
            </a:r>
            <a:r>
              <a:rPr sz="3667" dirty="0"/>
              <a:t> em </a:t>
            </a:r>
            <a:r>
              <a:rPr sz="3667" dirty="0" err="1"/>
              <a:t>Diretivas</a:t>
            </a:r>
            <a:endParaRPr sz="3667" dirty="0"/>
          </a:p>
        </p:txBody>
      </p:sp>
      <p:sp>
        <p:nvSpPr>
          <p:cNvPr id="12291" name="Content Placeholder 2"/>
          <p:cNvSpPr>
            <a:spLocks noGrp="1"/>
          </p:cNvSpPr>
          <p:nvPr>
            <p:ph idx="1"/>
          </p:nvPr>
        </p:nvSpPr>
        <p:spPr>
          <a:xfrm>
            <a:off x="5016500" y="1524000"/>
            <a:ext cx="5651500" cy="4724136"/>
          </a:xfrm>
        </p:spPr>
        <p:txBody>
          <a:bodyPr/>
          <a:lstStyle/>
          <a:p>
            <a:pPr marL="285739" indent="-285739"/>
            <a:r>
              <a:rPr lang="en-US" sz="2333" b="1"/>
              <a:t>Gaste menos tempo em operações contínuas</a:t>
            </a:r>
          </a:p>
          <a:p>
            <a:pPr marL="571477" lvl="1" indent="-285739"/>
            <a:r>
              <a:rPr lang="en-US" sz="2000"/>
              <a:t>Gerencie  diretivas  no lugar de scripts</a:t>
            </a:r>
          </a:p>
          <a:p>
            <a:pPr marL="571477" lvl="1" indent="-285739"/>
            <a:r>
              <a:rPr lang="en-US" sz="2000"/>
              <a:t>Defina diretivas de gerenciamento de grande quantidade de dados Corporativos</a:t>
            </a:r>
          </a:p>
          <a:p>
            <a:pPr marL="571477" lvl="1" indent="-285739"/>
            <a:r>
              <a:rPr lang="en-US" sz="2000"/>
              <a:t>Monitoramento automatizado e execução de diretivas</a:t>
            </a:r>
          </a:p>
          <a:p>
            <a:pPr marL="571477" lvl="1" indent="-285739"/>
            <a:r>
              <a:rPr lang="en-US" sz="2000"/>
              <a:t>Simplifique a instalação e a configuração</a:t>
            </a:r>
          </a:p>
          <a:p>
            <a:pPr marL="285739" indent="-285739"/>
            <a:r>
              <a:rPr lang="en-US" sz="2333" b="1"/>
              <a:t>Integração com o gerenciamento de seu sistema corporativo</a:t>
            </a:r>
          </a:p>
          <a:p>
            <a:pPr marL="571477" lvl="1" indent="-285739"/>
            <a:r>
              <a:rPr lang="en-US" sz="2000"/>
              <a:t>Defina diretivas compatíveis com o System Definition Model</a:t>
            </a:r>
          </a:p>
          <a:p>
            <a:pPr marL="571477" lvl="1" indent="-285739"/>
            <a:r>
              <a:rPr lang="en-US" sz="2000"/>
              <a:t>Gerencie os dados e a infra-estrutura de sistema com o Microsoft System Center</a:t>
            </a:r>
            <a:endParaRPr lang="en-US" sz="2000" b="1"/>
          </a:p>
        </p:txBody>
      </p:sp>
      <p:grpSp>
        <p:nvGrpSpPr>
          <p:cNvPr id="12292" name="Group 37"/>
          <p:cNvGrpSpPr>
            <a:grpSpLocks/>
          </p:cNvGrpSpPr>
          <p:nvPr/>
        </p:nvGrpSpPr>
        <p:grpSpPr bwMode="auto">
          <a:xfrm>
            <a:off x="8382000" y="0"/>
            <a:ext cx="2286000" cy="1270000"/>
            <a:chOff x="7824536" y="152400"/>
            <a:chExt cx="2995864" cy="1701800"/>
          </a:xfrm>
        </p:grpSpPr>
        <p:pic>
          <p:nvPicPr>
            <p:cNvPr id="12295" name="Picture 36" descr="greenbox.png"/>
            <p:cNvPicPr>
              <a:picLocks noChangeAspect="1"/>
            </p:cNvPicPr>
            <p:nvPr/>
          </p:nvPicPr>
          <p:blipFill>
            <a:blip r:embed="rId3" cstate="print"/>
            <a:srcRect/>
            <a:stretch>
              <a:fillRect/>
            </a:stretch>
          </p:blipFill>
          <p:spPr bwMode="auto">
            <a:xfrm>
              <a:off x="7824536" y="152400"/>
              <a:ext cx="2992889" cy="1701800"/>
            </a:xfrm>
            <a:prstGeom prst="rect">
              <a:avLst/>
            </a:prstGeom>
            <a:noFill/>
            <a:ln w="9525">
              <a:noFill/>
              <a:miter lim="800000"/>
              <a:headEnd/>
              <a:tailEnd/>
            </a:ln>
          </p:spPr>
        </p:pic>
        <p:grpSp>
          <p:nvGrpSpPr>
            <p:cNvPr id="12296" name="Group 24"/>
            <p:cNvGrpSpPr>
              <a:grpSpLocks/>
            </p:cNvGrpSpPr>
            <p:nvPr/>
          </p:nvGrpSpPr>
          <p:grpSpPr bwMode="auto">
            <a:xfrm>
              <a:off x="7827511" y="152400"/>
              <a:ext cx="2992889" cy="1701800"/>
              <a:chOff x="7827511" y="152400"/>
              <a:chExt cx="2992889" cy="1701800"/>
            </a:xfrm>
          </p:grpSpPr>
          <p:pic>
            <p:nvPicPr>
              <p:cNvPr id="12297" name="Picture 19" descr="greenbox.png"/>
              <p:cNvPicPr>
                <a:picLocks noChangeAspect="1"/>
              </p:cNvPicPr>
              <p:nvPr/>
            </p:nvPicPr>
            <p:blipFill>
              <a:blip r:embed="rId3" cstate="print"/>
              <a:srcRect/>
              <a:stretch>
                <a:fillRect/>
              </a:stretch>
            </p:blipFill>
            <p:spPr bwMode="auto">
              <a:xfrm>
                <a:off x="7827511" y="152400"/>
                <a:ext cx="2992889" cy="1701800"/>
              </a:xfrm>
              <a:prstGeom prst="rect">
                <a:avLst/>
              </a:prstGeom>
              <a:noFill/>
              <a:ln w="9525">
                <a:noFill/>
                <a:miter lim="800000"/>
                <a:headEnd/>
                <a:tailEnd/>
              </a:ln>
            </p:spPr>
          </p:pic>
          <p:sp>
            <p:nvSpPr>
              <p:cNvPr id="21" name="Rectangle 833615"/>
              <p:cNvSpPr>
                <a:spLocks noChangeArrowheads="1"/>
              </p:cNvSpPr>
              <p:nvPr/>
            </p:nvSpPr>
            <p:spPr bwMode="auto">
              <a:xfrm>
                <a:off x="8762477" y="533534"/>
                <a:ext cx="2057923" cy="1103483"/>
              </a:xfrm>
              <a:prstGeom prst="rect">
                <a:avLst/>
              </a:prstGeom>
              <a:noFill/>
              <a:ln w="9525">
                <a:noFill/>
                <a:miter lim="800000"/>
                <a:headEnd/>
                <a:tailEnd/>
              </a:ln>
            </p:spPr>
            <p:txBody>
              <a:bodyPr>
                <a:spAutoFit/>
              </a:bodyPr>
              <a:lstStyle/>
              <a:p>
                <a:pPr>
                  <a:lnSpc>
                    <a:spcPct val="95000"/>
                  </a:lnSpc>
                  <a:defRPr/>
                </a:pPr>
                <a:r>
                  <a:rPr lang="en-US" sz="1667" dirty="0">
                    <a:effectLst>
                      <a:outerShdw blurRad="38100" dist="38100" dir="2700000" algn="tl">
                        <a:srgbClr val="000000">
                          <a:alpha val="43137"/>
                        </a:srgbClr>
                      </a:outerShdw>
                    </a:effectLst>
                    <a:latin typeface="Segoe Semibold" pitchFamily="34" charset="0"/>
                  </a:rPr>
                  <a:t>Plataforma de Dados Corporativos</a:t>
                </a:r>
              </a:p>
            </p:txBody>
          </p:sp>
          <p:pic>
            <p:nvPicPr>
              <p:cNvPr id="12299" name="Picture 12" descr="C:\Program Files\Microsoft Resource DVD Artwork\DVD_ART\Artwork_Imagery\HARDWARE_IMAGERY\Illustration - Misc Hardware\Windows Vista Illustration Icons\Server.png"/>
              <p:cNvPicPr>
                <a:picLocks noChangeAspect="1" noChangeArrowheads="1"/>
              </p:cNvPicPr>
              <p:nvPr/>
            </p:nvPicPr>
            <p:blipFill>
              <a:blip r:embed="rId4" cstate="print"/>
              <a:srcRect/>
              <a:stretch>
                <a:fillRect/>
              </a:stretch>
            </p:blipFill>
            <p:spPr bwMode="auto">
              <a:xfrm>
                <a:off x="7924800" y="381000"/>
                <a:ext cx="946639" cy="1295400"/>
              </a:xfrm>
              <a:prstGeom prst="rect">
                <a:avLst/>
              </a:prstGeom>
              <a:noFill/>
              <a:ln w="9525">
                <a:noFill/>
                <a:miter lim="800000"/>
                <a:headEnd/>
                <a:tailEnd/>
              </a:ln>
            </p:spPr>
          </p:pic>
        </p:grpSp>
      </p:grpSp>
      <p:pic>
        <p:nvPicPr>
          <p:cNvPr id="12293" name="Picture 32" descr="policy rules"/>
          <p:cNvPicPr>
            <a:picLocks noChangeAspect="1" noChangeArrowheads="1"/>
          </p:cNvPicPr>
          <p:nvPr/>
        </p:nvPicPr>
        <p:blipFill>
          <a:blip r:embed="rId5" cstate="print"/>
          <a:srcRect/>
          <a:stretch>
            <a:fillRect/>
          </a:stretch>
        </p:blipFill>
        <p:spPr bwMode="auto">
          <a:xfrm>
            <a:off x="8509000" y="571500"/>
            <a:ext cx="461698" cy="403490"/>
          </a:xfrm>
          <a:prstGeom prst="rect">
            <a:avLst/>
          </a:prstGeom>
          <a:noFill/>
          <a:ln w="9525">
            <a:noFill/>
            <a:miter lim="800000"/>
            <a:headEnd/>
            <a:tailEnd/>
          </a:ln>
        </p:spPr>
      </p:pic>
      <p:graphicFrame>
        <p:nvGraphicFramePr>
          <p:cNvPr id="15" name="Diagram 14"/>
          <p:cNvGraphicFramePr/>
          <p:nvPr/>
        </p:nvGraphicFramePr>
        <p:xfrm>
          <a:off x="1651000" y="1905000"/>
          <a:ext cx="3302000" cy="3619500"/>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2667969947"/>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p:cNvSpPr>
            <a:spLocks noGrp="1"/>
          </p:cNvSpPr>
          <p:nvPr>
            <p:ph type="body" idx="1"/>
          </p:nvPr>
        </p:nvSpPr>
        <p:spPr/>
        <p:txBody>
          <a:bodyPr/>
          <a:lstStyle/>
          <a:p>
            <a:pPr marL="304800" indent="0">
              <a:buNone/>
            </a:pPr>
            <a:r>
              <a:rPr lang="en-US" sz="3200" dirty="0" err="1" smtClean="0"/>
              <a:t>Repositório</a:t>
            </a:r>
            <a:r>
              <a:rPr lang="en-US" sz="3200" dirty="0" smtClean="0"/>
              <a:t> de </a:t>
            </a:r>
            <a:r>
              <a:rPr lang="en-US" sz="3200" dirty="0" err="1" smtClean="0"/>
              <a:t>Informações</a:t>
            </a:r>
            <a:r>
              <a:rPr lang="en-US" sz="3200" dirty="0" smtClean="0"/>
              <a:t> com um </a:t>
            </a:r>
            <a:r>
              <a:rPr lang="en-US" sz="3200" dirty="0" err="1" smtClean="0"/>
              <a:t>objetivo</a:t>
            </a:r>
            <a:endParaRPr lang="en-US" sz="3200" dirty="0"/>
          </a:p>
        </p:txBody>
      </p:sp>
      <p:sp>
        <p:nvSpPr>
          <p:cNvPr id="4" name="Shape 494"/>
          <p:cNvSpPr txBox="1">
            <a:spLocks noGrp="1"/>
          </p:cNvSpPr>
          <p:nvPr>
            <p:ph type="title"/>
          </p:nvPr>
        </p:nvSpPr>
        <p:spPr>
          <a:prstGeom prst="rect">
            <a:avLst/>
          </a:prstGeom>
          <a:solidFill>
            <a:srgbClr val="008272"/>
          </a:solidFill>
          <a:ln>
            <a:noFill/>
          </a:ln>
        </p:spPr>
        <p:txBody>
          <a:bodyPr lIns="0" tIns="0" rIns="0" bIns="0" anchor="ctr" anchorCtr="0">
            <a:noAutofit/>
          </a:bodyPr>
          <a:lstStyle>
            <a:defPPr marR="0" algn="l" rtl="0">
              <a:lnSpc>
                <a:spcPct val="100000"/>
              </a:lnSpc>
              <a:spcBef>
                <a:spcPts val="0"/>
              </a:spcBef>
              <a:spcAft>
                <a:spcPts val="0"/>
              </a:spcAft>
            </a:defPPr>
            <a:lvl1pPr marL="0" marR="0" indent="0" algn="l" rtl="0">
              <a:lnSpc>
                <a:spcPct val="90000"/>
              </a:lnSpc>
              <a:spcBef>
                <a:spcPts val="0"/>
              </a:spcBef>
              <a:spcAft>
                <a:spcPts val="0"/>
              </a:spcAft>
              <a:buClr>
                <a:schemeClr val="dk1"/>
              </a:buClr>
              <a:buFont typeface="Quattrocento Sans"/>
              <a:buNone/>
              <a:defRPr sz="1400" b="0" i="0" u="none" strike="noStrike" cap="none" baseline="0">
                <a:solidFill>
                  <a:srgbClr val="000000"/>
                </a:solidFill>
                <a:latin typeface="Arial"/>
                <a:ea typeface="Arial"/>
                <a:cs typeface="Arial"/>
                <a:sym typeface="Arial"/>
                <a:rtl val="0"/>
              </a:defRPr>
            </a:lvl1pPr>
            <a:lvl2pPr marL="0" marR="0" indent="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pPr marL="360000">
              <a:buClr>
                <a:srgbClr val="68217A"/>
              </a:buClr>
              <a:buSzPct val="25000"/>
            </a:pPr>
            <a:r>
              <a:rPr lang="en-US" sz="3600" dirty="0" smtClean="0">
                <a:ea typeface="Quattrocento Sans"/>
              </a:rPr>
              <a:t>Banco de Dados</a:t>
            </a:r>
            <a:endParaRPr lang="en-US" sz="3600" kern="0" dirty="0">
              <a:solidFill>
                <a:srgbClr val="FFFFFF"/>
              </a:solidFill>
              <a:latin typeface="Segoe UI Light" panose="020B0502040204020203" pitchFamily="34" charset="0"/>
              <a:ea typeface="Quattrocento Sans"/>
              <a:cs typeface="Segoe UI Light" panose="020B0502040204020203" pitchFamily="34" charset="0"/>
              <a:sym typeface="Quattrocento Sans"/>
            </a:endParaRPr>
          </a:p>
        </p:txBody>
      </p:sp>
    </p:spTree>
    <p:extLst>
      <p:ext uri="{BB962C8B-B14F-4D97-AF65-F5344CB8AC3E}">
        <p14:creationId xmlns:p14="http://schemas.microsoft.com/office/powerpoint/2010/main" val="2734926144"/>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5000" y="224896"/>
            <a:ext cx="6159500" cy="1107996"/>
          </a:xfrm>
        </p:spPr>
        <p:txBody>
          <a:bodyPr/>
          <a:lstStyle/>
          <a:p>
            <a:pPr defTabSz="912777">
              <a:defRPr/>
            </a:pPr>
            <a:r>
              <a:rPr sz="4000"/>
              <a:t>Desempenho Otimizado e Previsível</a:t>
            </a:r>
            <a:endParaRPr sz="5500"/>
          </a:p>
        </p:txBody>
      </p:sp>
      <p:sp>
        <p:nvSpPr>
          <p:cNvPr id="13315" name="Content Placeholder 2"/>
          <p:cNvSpPr>
            <a:spLocks noGrp="1"/>
          </p:cNvSpPr>
          <p:nvPr>
            <p:ph idx="1"/>
          </p:nvPr>
        </p:nvSpPr>
        <p:spPr>
          <a:xfrm>
            <a:off x="5715000" y="1714500"/>
            <a:ext cx="4953000" cy="6270625"/>
          </a:xfrm>
        </p:spPr>
        <p:txBody>
          <a:bodyPr/>
          <a:lstStyle/>
          <a:p>
            <a:pPr eaLnBrk="1" hangingPunct="1"/>
            <a:r>
              <a:rPr lang="en-US" sz="2333" b="1"/>
              <a:t>Otimize o Desempenho de seu Sistema</a:t>
            </a:r>
          </a:p>
          <a:p>
            <a:pPr lvl="1" eaLnBrk="1" hangingPunct="1"/>
            <a:r>
              <a:rPr lang="en-US" sz="2000"/>
              <a:t>Monitore seu sistema com a coleta e o armazenamento de eventos de sistema</a:t>
            </a:r>
            <a:endParaRPr lang="pt-BR" sz="2000"/>
          </a:p>
          <a:p>
            <a:pPr lvl="1" eaLnBrk="1" hangingPunct="1"/>
            <a:r>
              <a:rPr lang="en-US" sz="2000"/>
              <a:t>Faça análises e relatórios sobre o desempenho de seu sistema </a:t>
            </a:r>
          </a:p>
          <a:p>
            <a:pPr lvl="1" eaLnBrk="1" hangingPunct="1"/>
            <a:r>
              <a:rPr lang="en-US" sz="2000"/>
              <a:t>Reduza os custos de armazenamento e melhore o desempenho das consultas</a:t>
            </a:r>
          </a:p>
          <a:p>
            <a:pPr eaLnBrk="1" hangingPunct="1"/>
            <a:r>
              <a:rPr lang="en-US" sz="2333" b="1"/>
              <a:t>Desempenho Previsível</a:t>
            </a:r>
          </a:p>
          <a:p>
            <a:pPr lvl="1" eaLnBrk="1" hangingPunct="1"/>
            <a:r>
              <a:rPr lang="pt-BR" sz="2000"/>
              <a:t>Gerencie cargas de trabalho simultâneas em um único sistema</a:t>
            </a:r>
          </a:p>
          <a:p>
            <a:pPr lvl="1" eaLnBrk="1" hangingPunct="1"/>
            <a:r>
              <a:rPr lang="pt-BR" sz="2000"/>
              <a:t>Previna a perda de consultas</a:t>
            </a:r>
            <a:endParaRPr lang="en-US" sz="2000"/>
          </a:p>
          <a:p>
            <a:pPr lvl="1" eaLnBrk="1" hangingPunct="1"/>
            <a:r>
              <a:rPr lang="en-US" sz="2000"/>
              <a:t>Assegure o desempenho consistente nas consultas</a:t>
            </a:r>
            <a:endParaRPr lang="pt-BR" sz="2000"/>
          </a:p>
          <a:p>
            <a:pPr lvl="1" eaLnBrk="1" hangingPunct="1">
              <a:buFontTx/>
              <a:buNone/>
            </a:pPr>
            <a:endParaRPr lang="pt-BR" sz="2000"/>
          </a:p>
          <a:p>
            <a:pPr lvl="1" eaLnBrk="1" hangingPunct="1"/>
            <a:endParaRPr lang="pt-BR" sz="2000"/>
          </a:p>
          <a:p>
            <a:pPr lvl="1" eaLnBrk="1" hangingPunct="1">
              <a:buFontTx/>
              <a:buNone/>
            </a:pPr>
            <a:endParaRPr lang="en-US" sz="2000"/>
          </a:p>
        </p:txBody>
      </p:sp>
      <p:graphicFrame>
        <p:nvGraphicFramePr>
          <p:cNvPr id="32" name="Diagram 31"/>
          <p:cNvGraphicFramePr/>
          <p:nvPr/>
        </p:nvGraphicFramePr>
        <p:xfrm>
          <a:off x="1841500" y="2032000"/>
          <a:ext cx="3774281" cy="3556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13317" name="Group 37"/>
          <p:cNvGrpSpPr>
            <a:grpSpLocks/>
          </p:cNvGrpSpPr>
          <p:nvPr/>
        </p:nvGrpSpPr>
        <p:grpSpPr bwMode="auto">
          <a:xfrm>
            <a:off x="8171657" y="0"/>
            <a:ext cx="2496343" cy="1418167"/>
            <a:chOff x="7824536" y="152400"/>
            <a:chExt cx="2995864" cy="1701800"/>
          </a:xfrm>
        </p:grpSpPr>
        <p:pic>
          <p:nvPicPr>
            <p:cNvPr id="13319" name="Picture 16" descr="greenbox.png"/>
            <p:cNvPicPr>
              <a:picLocks noChangeAspect="1"/>
            </p:cNvPicPr>
            <p:nvPr/>
          </p:nvPicPr>
          <p:blipFill>
            <a:blip r:embed="rId8" cstate="print"/>
            <a:srcRect/>
            <a:stretch>
              <a:fillRect/>
            </a:stretch>
          </p:blipFill>
          <p:spPr bwMode="auto">
            <a:xfrm>
              <a:off x="7824536" y="152400"/>
              <a:ext cx="2992889" cy="1701800"/>
            </a:xfrm>
            <a:prstGeom prst="rect">
              <a:avLst/>
            </a:prstGeom>
            <a:noFill/>
            <a:ln w="9525">
              <a:noFill/>
              <a:miter lim="800000"/>
              <a:headEnd/>
              <a:tailEnd/>
            </a:ln>
          </p:spPr>
        </p:pic>
        <p:grpSp>
          <p:nvGrpSpPr>
            <p:cNvPr id="13320" name="Group 24"/>
            <p:cNvGrpSpPr>
              <a:grpSpLocks/>
            </p:cNvGrpSpPr>
            <p:nvPr/>
          </p:nvGrpSpPr>
          <p:grpSpPr bwMode="auto">
            <a:xfrm>
              <a:off x="7827511" y="152400"/>
              <a:ext cx="2992889" cy="1701800"/>
              <a:chOff x="7827511" y="152400"/>
              <a:chExt cx="2992889" cy="1701800"/>
            </a:xfrm>
          </p:grpSpPr>
          <p:pic>
            <p:nvPicPr>
              <p:cNvPr id="13321" name="Picture 18" descr="greenbox.png"/>
              <p:cNvPicPr>
                <a:picLocks noChangeAspect="1"/>
              </p:cNvPicPr>
              <p:nvPr/>
            </p:nvPicPr>
            <p:blipFill>
              <a:blip r:embed="rId8" cstate="print"/>
              <a:srcRect/>
              <a:stretch>
                <a:fillRect/>
              </a:stretch>
            </p:blipFill>
            <p:spPr bwMode="auto">
              <a:xfrm>
                <a:off x="7827511" y="152400"/>
                <a:ext cx="2992889" cy="1701800"/>
              </a:xfrm>
              <a:prstGeom prst="rect">
                <a:avLst/>
              </a:prstGeom>
              <a:noFill/>
              <a:ln w="9525">
                <a:noFill/>
                <a:miter lim="800000"/>
                <a:headEnd/>
                <a:tailEnd/>
              </a:ln>
            </p:spPr>
          </p:pic>
          <p:sp>
            <p:nvSpPr>
              <p:cNvPr id="20" name="Rectangle 833615"/>
              <p:cNvSpPr>
                <a:spLocks noChangeArrowheads="1"/>
              </p:cNvSpPr>
              <p:nvPr/>
            </p:nvSpPr>
            <p:spPr bwMode="auto">
              <a:xfrm>
                <a:off x="8762827" y="533400"/>
                <a:ext cx="1957553" cy="988194"/>
              </a:xfrm>
              <a:prstGeom prst="rect">
                <a:avLst/>
              </a:prstGeom>
              <a:noFill/>
              <a:ln w="9525">
                <a:noFill/>
                <a:miter lim="800000"/>
                <a:headEnd/>
                <a:tailEnd/>
              </a:ln>
            </p:spPr>
            <p:txBody>
              <a:bodyPr>
                <a:spAutoFit/>
              </a:bodyPr>
              <a:lstStyle/>
              <a:p>
                <a:pPr>
                  <a:lnSpc>
                    <a:spcPct val="95000"/>
                  </a:lnSpc>
                  <a:defRPr/>
                </a:pPr>
                <a:r>
                  <a:rPr lang="en-US" sz="1667" dirty="0">
                    <a:effectLst>
                      <a:outerShdw blurRad="38100" dist="38100" dir="2700000" algn="tl">
                        <a:srgbClr val="000000">
                          <a:alpha val="43137"/>
                        </a:srgbClr>
                      </a:outerShdw>
                    </a:effectLst>
                    <a:latin typeface="Segoe Semibold" pitchFamily="34" charset="0"/>
                  </a:rPr>
                  <a:t>Plataforma de Dados Corporativos</a:t>
                </a:r>
              </a:p>
            </p:txBody>
          </p:sp>
          <p:pic>
            <p:nvPicPr>
              <p:cNvPr id="13323" name="Picture 12" descr="C:\Program Files\Microsoft Resource DVD Artwork\DVD_ART\Artwork_Imagery\HARDWARE_IMAGERY\Illustration - Misc Hardware\Windows Vista Illustration Icons\Server.png"/>
              <p:cNvPicPr>
                <a:picLocks noChangeAspect="1" noChangeArrowheads="1"/>
              </p:cNvPicPr>
              <p:nvPr/>
            </p:nvPicPr>
            <p:blipFill>
              <a:blip r:embed="rId9" cstate="print"/>
              <a:srcRect/>
              <a:stretch>
                <a:fillRect/>
              </a:stretch>
            </p:blipFill>
            <p:spPr bwMode="auto">
              <a:xfrm>
                <a:off x="7924800" y="381000"/>
                <a:ext cx="946639" cy="1295400"/>
              </a:xfrm>
              <a:prstGeom prst="rect">
                <a:avLst/>
              </a:prstGeom>
              <a:noFill/>
              <a:ln w="9525">
                <a:noFill/>
                <a:miter lim="800000"/>
                <a:headEnd/>
                <a:tailEnd/>
              </a:ln>
            </p:spPr>
          </p:pic>
        </p:grpSp>
      </p:grpSp>
      <p:pic>
        <p:nvPicPr>
          <p:cNvPr id="13318" name="Picture 32" descr="policy rules"/>
          <p:cNvPicPr>
            <a:picLocks noChangeAspect="1" noChangeArrowheads="1"/>
          </p:cNvPicPr>
          <p:nvPr/>
        </p:nvPicPr>
        <p:blipFill>
          <a:blip r:embed="rId10" cstate="print"/>
          <a:srcRect/>
          <a:stretch>
            <a:fillRect/>
          </a:stretch>
        </p:blipFill>
        <p:spPr bwMode="auto">
          <a:xfrm>
            <a:off x="8255000" y="825500"/>
            <a:ext cx="461698" cy="403490"/>
          </a:xfrm>
          <a:prstGeom prst="rect">
            <a:avLst/>
          </a:prstGeom>
          <a:noFill/>
          <a:ln w="9525">
            <a:noFill/>
            <a:miter lim="800000"/>
            <a:headEnd/>
            <a:tailEnd/>
          </a:ln>
        </p:spPr>
      </p:pic>
    </p:spTree>
    <p:extLst>
      <p:ext uri="{BB962C8B-B14F-4D97-AF65-F5344CB8AC3E}">
        <p14:creationId xmlns:p14="http://schemas.microsoft.com/office/powerpoint/2010/main" val="249546746"/>
      </p:ext>
    </p:extLst>
  </p:cSld>
  <p:clrMapOvr>
    <a:masterClrMapping/>
  </p:clrMapOvr>
  <p:transition>
    <p:fade/>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Administração de memória</a:t>
            </a:r>
            <a:endParaRPr lang="pt-BR" dirty="0"/>
          </a:p>
        </p:txBody>
      </p:sp>
      <p:sp>
        <p:nvSpPr>
          <p:cNvPr id="3" name="Content Placeholder 2"/>
          <p:cNvSpPr>
            <a:spLocks noGrp="1"/>
          </p:cNvSpPr>
          <p:nvPr>
            <p:ph idx="1"/>
          </p:nvPr>
        </p:nvSpPr>
        <p:spPr>
          <a:xfrm>
            <a:off x="1892300" y="1347789"/>
            <a:ext cx="8382000" cy="5724644"/>
          </a:xfrm>
        </p:spPr>
        <p:txBody>
          <a:bodyPr/>
          <a:lstStyle/>
          <a:p>
            <a:r>
              <a:rPr lang="pt-BR" sz="2417" dirty="0" err="1"/>
              <a:t>Infra-estrutura</a:t>
            </a:r>
            <a:r>
              <a:rPr lang="pt-BR" sz="2417" dirty="0"/>
              <a:t> feita para monitorar o consumo de memória</a:t>
            </a:r>
          </a:p>
          <a:p>
            <a:pPr lvl="1"/>
            <a:r>
              <a:rPr lang="pt-BR" sz="2000" dirty="0"/>
              <a:t>Dinâmico, e auto-administração quando a memória for solicitada</a:t>
            </a:r>
          </a:p>
          <a:p>
            <a:pPr lvl="1"/>
            <a:r>
              <a:rPr lang="pt-BR" sz="2000" dirty="0"/>
              <a:t>Reduz consumo de memória em situações de pressão de uso</a:t>
            </a:r>
          </a:p>
          <a:p>
            <a:r>
              <a:rPr lang="pt-BR" sz="2417" dirty="0"/>
              <a:t>O Relatório processa usando o “file system </a:t>
            </a:r>
            <a:r>
              <a:rPr lang="pt-BR" sz="2417" dirty="0" err="1"/>
              <a:t>cache</a:t>
            </a:r>
            <a:r>
              <a:rPr lang="pt-BR" sz="2417" dirty="0"/>
              <a:t>” para se adaptar a pressão por memória momentânea</a:t>
            </a:r>
          </a:p>
          <a:p>
            <a:pPr lvl="1"/>
            <a:r>
              <a:rPr lang="pt-BR" sz="2000" dirty="0"/>
              <a:t>Recebe evento de memória do servidor</a:t>
            </a:r>
          </a:p>
          <a:p>
            <a:r>
              <a:rPr lang="pt-BR" sz="2417" dirty="0"/>
              <a:t>Administrador está apto a colocar um consumo de memória (Mín., Max.)</a:t>
            </a:r>
          </a:p>
          <a:p>
            <a:pPr lvl="1"/>
            <a:r>
              <a:rPr lang="pt-BR" sz="2000" dirty="0"/>
              <a:t>A quantidade mínima representa o quanto o servidor tem disponível para uso imediato</a:t>
            </a:r>
          </a:p>
          <a:p>
            <a:pPr lvl="1"/>
            <a:r>
              <a:rPr lang="pt-BR" sz="2000" dirty="0"/>
              <a:t>A memória será utilizada apenas quando requisitada</a:t>
            </a:r>
          </a:p>
          <a:p>
            <a:pPr lvl="1"/>
            <a:r>
              <a:rPr lang="pt-BR" sz="2000" dirty="0"/>
              <a:t>O máximo serve para impor um limite no consumo </a:t>
            </a:r>
          </a:p>
          <a:p>
            <a:r>
              <a:rPr lang="pt-BR" sz="2417" dirty="0"/>
              <a:t>Ajuda a adaptar o servidor para conviver com outras aplicações prevendo o uso da memória</a:t>
            </a:r>
          </a:p>
          <a:p>
            <a:endParaRPr lang="pt-BR" dirty="0"/>
          </a:p>
        </p:txBody>
      </p:sp>
    </p:spTree>
    <p:extLst>
      <p:ext uri="{BB962C8B-B14F-4D97-AF65-F5344CB8AC3E}">
        <p14:creationId xmlns:p14="http://schemas.microsoft.com/office/powerpoint/2010/main" val="179095406"/>
      </p:ext>
    </p:extLst>
  </p:cSld>
  <p:clrMapOvr>
    <a:masterClrMapping/>
  </p:clrMapOvr>
  <p:transition>
    <p:fade/>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Resource Monitoring</a:t>
            </a:r>
            <a:endParaRPr lang="pt-BR" dirty="0"/>
          </a:p>
        </p:txBody>
      </p:sp>
      <p:sp>
        <p:nvSpPr>
          <p:cNvPr id="3" name="Content Placeholder 2"/>
          <p:cNvSpPr>
            <a:spLocks noGrp="1"/>
          </p:cNvSpPr>
          <p:nvPr>
            <p:ph idx="1"/>
          </p:nvPr>
        </p:nvSpPr>
        <p:spPr>
          <a:xfrm>
            <a:off x="1892300" y="1347788"/>
            <a:ext cx="8382000" cy="1246495"/>
          </a:xfrm>
        </p:spPr>
        <p:txBody>
          <a:bodyPr/>
          <a:lstStyle/>
          <a:p>
            <a:r>
              <a:rPr lang="pt-BR" dirty="0" smtClean="0"/>
              <a:t>Este serviço disponibiliza um cubo para analise das informações dos recursos do servidor.</a:t>
            </a:r>
            <a:endParaRPr lang="pt-BR" dirty="0"/>
          </a:p>
        </p:txBody>
      </p:sp>
      <p:sp>
        <p:nvSpPr>
          <p:cNvPr id="4" name="Rectangle 3"/>
          <p:cNvSpPr/>
          <p:nvPr/>
        </p:nvSpPr>
        <p:spPr>
          <a:xfrm>
            <a:off x="2578100" y="3060700"/>
            <a:ext cx="2133600" cy="2743200"/>
          </a:xfrm>
          <a:prstGeom prst="rect">
            <a:avLst/>
          </a:prstGeom>
        </p:spPr>
        <p:style>
          <a:lnRef idx="1">
            <a:schemeClr val="accent1"/>
          </a:lnRef>
          <a:fillRef idx="2">
            <a:schemeClr val="accent1"/>
          </a:fillRef>
          <a:effectRef idx="1">
            <a:schemeClr val="accent1"/>
          </a:effectRef>
          <a:fontRef idx="minor">
            <a:schemeClr val="dk1"/>
          </a:fontRef>
        </p:style>
        <p:txBody>
          <a:bodyPr lIns="91440" tIns="45720" rIns="91440" bIns="45720"/>
          <a:lstStyle/>
          <a:p>
            <a:pPr algn="ctr">
              <a:defRPr/>
            </a:pPr>
            <a:endParaRPr lang="en-US" sz="1500" dirty="0"/>
          </a:p>
        </p:txBody>
      </p:sp>
      <p:sp>
        <p:nvSpPr>
          <p:cNvPr id="5" name="Cube 4"/>
          <p:cNvSpPr/>
          <p:nvPr/>
        </p:nvSpPr>
        <p:spPr>
          <a:xfrm>
            <a:off x="2882900" y="3594100"/>
            <a:ext cx="914400" cy="762000"/>
          </a:xfrm>
          <a:prstGeom prst="cube">
            <a:avLst/>
          </a:prstGeom>
        </p:spPr>
        <p:style>
          <a:lnRef idx="1">
            <a:schemeClr val="accent2"/>
          </a:lnRef>
          <a:fillRef idx="2">
            <a:schemeClr val="accent2"/>
          </a:fillRef>
          <a:effectRef idx="1">
            <a:schemeClr val="accent2"/>
          </a:effectRef>
          <a:fontRef idx="minor">
            <a:schemeClr val="dk1"/>
          </a:fontRef>
        </p:style>
        <p:txBody>
          <a:bodyPr lIns="91440" tIns="45720" rIns="91440" bIns="45720" anchor="ctr"/>
          <a:lstStyle/>
          <a:p>
            <a:pPr algn="ctr">
              <a:defRPr/>
            </a:pPr>
            <a:r>
              <a:rPr lang="en-US" sz="1083" dirty="0"/>
              <a:t>Default Resource cube</a:t>
            </a:r>
          </a:p>
        </p:txBody>
      </p:sp>
      <p:cxnSp>
        <p:nvCxnSpPr>
          <p:cNvPr id="6" name="Straight Arrow Connector 5"/>
          <p:cNvCxnSpPr/>
          <p:nvPr/>
        </p:nvCxnSpPr>
        <p:spPr>
          <a:xfrm rot="10800000" flipV="1">
            <a:off x="3797300" y="3289300"/>
            <a:ext cx="2514600" cy="457200"/>
          </a:xfrm>
          <a:prstGeom prst="straightConnector1">
            <a:avLst/>
          </a:prstGeom>
          <a:ln w="19050">
            <a:solidFill>
              <a:schemeClr val="tx1"/>
            </a:solidFill>
            <a:tailEnd type="arrow"/>
          </a:ln>
        </p:spPr>
        <p:style>
          <a:lnRef idx="1">
            <a:schemeClr val="dk1"/>
          </a:lnRef>
          <a:fillRef idx="0">
            <a:schemeClr val="dk1"/>
          </a:fillRef>
          <a:effectRef idx="0">
            <a:schemeClr val="dk1"/>
          </a:effectRef>
          <a:fontRef idx="minor">
            <a:schemeClr val="tx1"/>
          </a:fontRef>
        </p:style>
      </p:cxnSp>
      <p:sp>
        <p:nvSpPr>
          <p:cNvPr id="7" name="Rectangle 6"/>
          <p:cNvSpPr/>
          <p:nvPr/>
        </p:nvSpPr>
        <p:spPr>
          <a:xfrm>
            <a:off x="2578100" y="4660900"/>
            <a:ext cx="2133600" cy="1143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a:lstStyle/>
          <a:p>
            <a:pPr algn="ctr">
              <a:defRPr/>
            </a:pPr>
            <a:r>
              <a:rPr lang="en-US" sz="1167" dirty="0">
                <a:solidFill>
                  <a:schemeClr val="bg2"/>
                </a:solidFill>
              </a:rPr>
              <a:t>Resource tables (DMV)</a:t>
            </a:r>
          </a:p>
        </p:txBody>
      </p:sp>
      <p:sp>
        <p:nvSpPr>
          <p:cNvPr id="8" name="TextBox 7"/>
          <p:cNvSpPr txBox="1"/>
          <p:nvPr/>
        </p:nvSpPr>
        <p:spPr>
          <a:xfrm>
            <a:off x="6388100" y="4813301"/>
            <a:ext cx="2514600" cy="784830"/>
          </a:xfrm>
          <a:prstGeom prst="rect">
            <a:avLst/>
          </a:prstGeom>
        </p:spPr>
        <p:style>
          <a:lnRef idx="1">
            <a:schemeClr val="accent1"/>
          </a:lnRef>
          <a:fillRef idx="2">
            <a:schemeClr val="accent1"/>
          </a:fillRef>
          <a:effectRef idx="1">
            <a:schemeClr val="accent1"/>
          </a:effectRef>
          <a:fontRef idx="minor">
            <a:schemeClr val="dk1"/>
          </a:fontRef>
        </p:style>
        <p:txBody>
          <a:bodyPr lIns="91440" tIns="45720" rIns="91440" bIns="45720">
            <a:spAutoFit/>
          </a:bodyPr>
          <a:lstStyle/>
          <a:p>
            <a:pPr>
              <a:defRPr/>
            </a:pPr>
            <a:r>
              <a:rPr lang="en-US" sz="1500" dirty="0"/>
              <a:t>Ad hoc analysis</a:t>
            </a:r>
          </a:p>
          <a:p>
            <a:pPr>
              <a:defRPr/>
            </a:pPr>
            <a:r>
              <a:rPr lang="en-US" sz="1500" dirty="0"/>
              <a:t>Select * from </a:t>
            </a:r>
            <a:r>
              <a:rPr lang="en-US" sz="1500" dirty="0" err="1"/>
              <a:t>Session_Resources</a:t>
            </a:r>
            <a:endParaRPr lang="en-US" sz="1500" dirty="0"/>
          </a:p>
        </p:txBody>
      </p:sp>
      <p:cxnSp>
        <p:nvCxnSpPr>
          <p:cNvPr id="9" name="Straight Arrow Connector 8"/>
          <p:cNvCxnSpPr/>
          <p:nvPr/>
        </p:nvCxnSpPr>
        <p:spPr>
          <a:xfrm rot="10800000">
            <a:off x="4711700" y="5041900"/>
            <a:ext cx="1600200" cy="1588"/>
          </a:xfrm>
          <a:prstGeom prst="straightConnector1">
            <a:avLst/>
          </a:prstGeom>
          <a:ln w="19050">
            <a:solidFill>
              <a:schemeClr val="tx1"/>
            </a:solidFill>
            <a:tailEnd type="arrow"/>
          </a:ln>
        </p:spPr>
        <p:style>
          <a:lnRef idx="1">
            <a:schemeClr val="dk1"/>
          </a:lnRef>
          <a:fillRef idx="0">
            <a:schemeClr val="dk1"/>
          </a:fillRef>
          <a:effectRef idx="0">
            <a:schemeClr val="dk1"/>
          </a:effectRef>
          <a:fontRef idx="minor">
            <a:schemeClr val="tx1"/>
          </a:fontRef>
        </p:style>
      </p:cxnSp>
      <p:cxnSp>
        <p:nvCxnSpPr>
          <p:cNvPr id="10" name="Straight Arrow Connector 9"/>
          <p:cNvCxnSpPr/>
          <p:nvPr/>
        </p:nvCxnSpPr>
        <p:spPr>
          <a:xfrm rot="10800000">
            <a:off x="3797300" y="4032250"/>
            <a:ext cx="2514600" cy="247650"/>
          </a:xfrm>
          <a:prstGeom prst="straightConnector1">
            <a:avLst/>
          </a:prstGeom>
          <a:ln w="19050">
            <a:solidFill>
              <a:schemeClr val="tx1"/>
            </a:solidFill>
            <a:tailEnd type="arrow"/>
          </a:ln>
        </p:spPr>
        <p:style>
          <a:lnRef idx="1">
            <a:schemeClr val="dk1"/>
          </a:lnRef>
          <a:fillRef idx="0">
            <a:schemeClr val="dk1"/>
          </a:fillRef>
          <a:effectRef idx="0">
            <a:schemeClr val="dk1"/>
          </a:effectRef>
          <a:fontRef idx="minor">
            <a:schemeClr val="tx1"/>
          </a:fontRef>
        </p:style>
      </p:cxnSp>
      <p:cxnSp>
        <p:nvCxnSpPr>
          <p:cNvPr id="11" name="Straight Arrow Connector 10"/>
          <p:cNvCxnSpPr/>
          <p:nvPr/>
        </p:nvCxnSpPr>
        <p:spPr>
          <a:xfrm rot="5400000" flipH="1" flipV="1">
            <a:off x="3189288" y="4508500"/>
            <a:ext cx="303212" cy="1588"/>
          </a:xfrm>
          <a:prstGeom prst="straightConnector1">
            <a:avLst/>
          </a:prstGeom>
          <a:ln>
            <a:tailEnd type="arrow"/>
          </a:ln>
          <a:effectLst>
            <a:outerShdw blurRad="50800" dist="38100" algn="l" rotWithShape="0">
              <a:prstClr val="black">
                <a:alpha val="40000"/>
              </a:prstClr>
            </a:outerShdw>
          </a:effectLst>
        </p:spPr>
        <p:style>
          <a:lnRef idx="3">
            <a:schemeClr val="accent1"/>
          </a:lnRef>
          <a:fillRef idx="0">
            <a:schemeClr val="accent1"/>
          </a:fillRef>
          <a:effectRef idx="2">
            <a:schemeClr val="accent1"/>
          </a:effectRef>
          <a:fontRef idx="minor">
            <a:schemeClr val="tx1"/>
          </a:fontRef>
        </p:style>
      </p:cxnSp>
      <p:sp>
        <p:nvSpPr>
          <p:cNvPr id="12" name="Rectangle 11"/>
          <p:cNvSpPr/>
          <p:nvPr/>
        </p:nvSpPr>
        <p:spPr>
          <a:xfrm>
            <a:off x="3111500" y="4965700"/>
            <a:ext cx="533400" cy="152400"/>
          </a:xfrm>
          <a:prstGeom prst="rect">
            <a:avLst/>
          </a:prstGeom>
        </p:spPr>
        <p:style>
          <a:lnRef idx="0">
            <a:schemeClr val="accent3"/>
          </a:lnRef>
          <a:fillRef idx="3">
            <a:schemeClr val="accent3"/>
          </a:fillRef>
          <a:effectRef idx="3">
            <a:schemeClr val="accent3"/>
          </a:effectRef>
          <a:fontRef idx="minor">
            <a:schemeClr val="lt1"/>
          </a:fontRef>
        </p:style>
        <p:txBody>
          <a:bodyPr lIns="91440" tIns="45720" rIns="91440" bIns="45720" anchor="ctr"/>
          <a:lstStyle/>
          <a:p>
            <a:pPr algn="ctr">
              <a:defRPr/>
            </a:pPr>
            <a:endParaRPr lang="en-US" sz="1500" dirty="0"/>
          </a:p>
        </p:txBody>
      </p:sp>
      <p:sp>
        <p:nvSpPr>
          <p:cNvPr id="13" name="Rectangle 12"/>
          <p:cNvSpPr/>
          <p:nvPr/>
        </p:nvSpPr>
        <p:spPr>
          <a:xfrm>
            <a:off x="2806700" y="5270500"/>
            <a:ext cx="533400" cy="152400"/>
          </a:xfrm>
          <a:prstGeom prst="rect">
            <a:avLst/>
          </a:prstGeom>
        </p:spPr>
        <p:style>
          <a:lnRef idx="0">
            <a:schemeClr val="accent3"/>
          </a:lnRef>
          <a:fillRef idx="3">
            <a:schemeClr val="accent3"/>
          </a:fillRef>
          <a:effectRef idx="3">
            <a:schemeClr val="accent3"/>
          </a:effectRef>
          <a:fontRef idx="minor">
            <a:schemeClr val="lt1"/>
          </a:fontRef>
        </p:style>
        <p:txBody>
          <a:bodyPr lIns="91440" tIns="45720" rIns="91440" bIns="45720" anchor="ctr"/>
          <a:lstStyle/>
          <a:p>
            <a:pPr algn="ctr">
              <a:defRPr/>
            </a:pPr>
            <a:endParaRPr lang="en-US" sz="1500" dirty="0"/>
          </a:p>
        </p:txBody>
      </p:sp>
      <p:sp>
        <p:nvSpPr>
          <p:cNvPr id="14" name="Rectangle 13"/>
          <p:cNvSpPr/>
          <p:nvPr/>
        </p:nvSpPr>
        <p:spPr>
          <a:xfrm>
            <a:off x="3492500" y="5270500"/>
            <a:ext cx="533400" cy="152400"/>
          </a:xfrm>
          <a:prstGeom prst="rect">
            <a:avLst/>
          </a:prstGeom>
        </p:spPr>
        <p:style>
          <a:lnRef idx="0">
            <a:schemeClr val="accent3"/>
          </a:lnRef>
          <a:fillRef idx="3">
            <a:schemeClr val="accent3"/>
          </a:fillRef>
          <a:effectRef idx="3">
            <a:schemeClr val="accent3"/>
          </a:effectRef>
          <a:fontRef idx="minor">
            <a:schemeClr val="lt1"/>
          </a:fontRef>
        </p:style>
        <p:txBody>
          <a:bodyPr lIns="91440" tIns="45720" rIns="91440" bIns="45720" anchor="ctr"/>
          <a:lstStyle/>
          <a:p>
            <a:pPr algn="ctr">
              <a:defRPr/>
            </a:pPr>
            <a:endParaRPr lang="en-US" sz="1500" dirty="0"/>
          </a:p>
        </p:txBody>
      </p:sp>
      <p:sp>
        <p:nvSpPr>
          <p:cNvPr id="15" name="Rectangle 14"/>
          <p:cNvSpPr/>
          <p:nvPr/>
        </p:nvSpPr>
        <p:spPr>
          <a:xfrm>
            <a:off x="3797300" y="5575300"/>
            <a:ext cx="533400" cy="152400"/>
          </a:xfrm>
          <a:prstGeom prst="rect">
            <a:avLst/>
          </a:prstGeom>
        </p:spPr>
        <p:style>
          <a:lnRef idx="0">
            <a:schemeClr val="accent3"/>
          </a:lnRef>
          <a:fillRef idx="3">
            <a:schemeClr val="accent3"/>
          </a:fillRef>
          <a:effectRef idx="3">
            <a:schemeClr val="accent3"/>
          </a:effectRef>
          <a:fontRef idx="minor">
            <a:schemeClr val="lt1"/>
          </a:fontRef>
        </p:style>
        <p:txBody>
          <a:bodyPr lIns="91440" tIns="45720" rIns="91440" bIns="45720" anchor="ctr"/>
          <a:lstStyle/>
          <a:p>
            <a:pPr algn="ctr">
              <a:defRPr/>
            </a:pPr>
            <a:endParaRPr lang="en-US" sz="1500" dirty="0"/>
          </a:p>
        </p:txBody>
      </p:sp>
      <p:cxnSp>
        <p:nvCxnSpPr>
          <p:cNvPr id="16" name="Straight Arrow Connector 15"/>
          <p:cNvCxnSpPr/>
          <p:nvPr/>
        </p:nvCxnSpPr>
        <p:spPr>
          <a:xfrm flipV="1">
            <a:off x="3111500" y="5118100"/>
            <a:ext cx="230188" cy="152400"/>
          </a:xfrm>
          <a:prstGeom prst="straightConnector1">
            <a:avLst/>
          </a:prstGeom>
          <a:ln w="19050">
            <a:tailEnd type="arrow"/>
          </a:ln>
        </p:spPr>
        <p:style>
          <a:lnRef idx="1">
            <a:schemeClr val="dk1"/>
          </a:lnRef>
          <a:fillRef idx="0">
            <a:schemeClr val="dk1"/>
          </a:fillRef>
          <a:effectRef idx="0">
            <a:schemeClr val="dk1"/>
          </a:effectRef>
          <a:fontRef idx="minor">
            <a:schemeClr val="tx1"/>
          </a:fontRef>
        </p:style>
      </p:cxnSp>
      <p:cxnSp>
        <p:nvCxnSpPr>
          <p:cNvPr id="17" name="Straight Arrow Connector 16"/>
          <p:cNvCxnSpPr/>
          <p:nvPr/>
        </p:nvCxnSpPr>
        <p:spPr>
          <a:xfrm rot="10800000">
            <a:off x="3417888" y="5118100"/>
            <a:ext cx="227012" cy="152400"/>
          </a:xfrm>
          <a:prstGeom prst="straightConnector1">
            <a:avLst/>
          </a:prstGeom>
          <a:ln w="19050">
            <a:tailEnd type="arrow"/>
          </a:ln>
        </p:spPr>
        <p:style>
          <a:lnRef idx="1">
            <a:schemeClr val="dk1"/>
          </a:lnRef>
          <a:fillRef idx="0">
            <a:schemeClr val="dk1"/>
          </a:fillRef>
          <a:effectRef idx="0">
            <a:schemeClr val="dk1"/>
          </a:effectRef>
          <a:fontRef idx="minor">
            <a:schemeClr val="tx1"/>
          </a:fontRef>
        </p:style>
      </p:cxnSp>
      <p:cxnSp>
        <p:nvCxnSpPr>
          <p:cNvPr id="18" name="Straight Arrow Connector 17"/>
          <p:cNvCxnSpPr/>
          <p:nvPr/>
        </p:nvCxnSpPr>
        <p:spPr>
          <a:xfrm rot="10800000">
            <a:off x="3797300" y="5422900"/>
            <a:ext cx="228600" cy="152400"/>
          </a:xfrm>
          <a:prstGeom prst="straightConnector1">
            <a:avLst/>
          </a:prstGeom>
          <a:ln w="19050">
            <a:tailEnd type="arrow"/>
          </a:ln>
        </p:spPr>
        <p:style>
          <a:lnRef idx="1">
            <a:schemeClr val="dk1"/>
          </a:lnRef>
          <a:fillRef idx="0">
            <a:schemeClr val="dk1"/>
          </a:fillRef>
          <a:effectRef idx="0">
            <a:schemeClr val="dk1"/>
          </a:effectRef>
          <a:fontRef idx="minor">
            <a:schemeClr val="tx1"/>
          </a:fontRef>
        </p:style>
      </p:cxnSp>
      <p:sp>
        <p:nvSpPr>
          <p:cNvPr id="19" name="AutoShape 215"/>
          <p:cNvSpPr>
            <a:spLocks noChangeArrowheads="1"/>
          </p:cNvSpPr>
          <p:nvPr/>
        </p:nvSpPr>
        <p:spPr bwMode="auto">
          <a:xfrm>
            <a:off x="6464300" y="2984500"/>
            <a:ext cx="762000" cy="609600"/>
          </a:xfrm>
          <a:prstGeom prst="flowChartMultidocument">
            <a:avLst/>
          </a:prstGeom>
          <a:gradFill rotWithShape="1">
            <a:gsLst>
              <a:gs pos="0">
                <a:srgbClr val="767647"/>
              </a:gs>
              <a:gs pos="50000">
                <a:srgbClr val="FFFF99"/>
              </a:gs>
              <a:gs pos="100000">
                <a:srgbClr val="767647"/>
              </a:gs>
            </a:gsLst>
            <a:lin ang="0" scaled="1"/>
          </a:gradFill>
          <a:ln w="9525">
            <a:solidFill>
              <a:srgbClr val="000000"/>
            </a:solidFill>
            <a:miter lim="800000"/>
            <a:headEnd/>
            <a:tailEnd/>
          </a:ln>
        </p:spPr>
        <p:txBody>
          <a:bodyPr lIns="91440" tIns="45720" rIns="91440" bIns="45720"/>
          <a:lstStyle/>
          <a:p>
            <a:pPr algn="ctr"/>
            <a:endParaRPr lang="en-US" sz="1167" b="1" dirty="0"/>
          </a:p>
        </p:txBody>
      </p:sp>
      <p:pic>
        <p:nvPicPr>
          <p:cNvPr id="20" name="Picture 221" descr="j0188073[1]"/>
          <p:cNvPicPr>
            <a:picLocks noChangeAspect="1" noChangeArrowheads="1"/>
          </p:cNvPicPr>
          <p:nvPr/>
        </p:nvPicPr>
        <p:blipFill>
          <a:blip r:embed="rId2" cstate="print"/>
          <a:srcRect/>
          <a:stretch>
            <a:fillRect/>
          </a:stretch>
        </p:blipFill>
        <p:spPr bwMode="auto">
          <a:xfrm>
            <a:off x="6464300" y="3975100"/>
            <a:ext cx="615950" cy="614363"/>
          </a:xfrm>
          <a:prstGeom prst="rect">
            <a:avLst/>
          </a:prstGeom>
          <a:noFill/>
          <a:ln w="9525">
            <a:noFill/>
            <a:miter lim="800000"/>
            <a:headEnd/>
            <a:tailEnd/>
          </a:ln>
        </p:spPr>
      </p:pic>
      <p:sp>
        <p:nvSpPr>
          <p:cNvPr id="21" name="TextBox 57"/>
          <p:cNvSpPr txBox="1">
            <a:spLocks noChangeArrowheads="1"/>
          </p:cNvSpPr>
          <p:nvPr/>
        </p:nvSpPr>
        <p:spPr bwMode="auto">
          <a:xfrm>
            <a:off x="7454900" y="2908301"/>
            <a:ext cx="2438400" cy="553998"/>
          </a:xfrm>
          <a:prstGeom prst="rect">
            <a:avLst/>
          </a:prstGeom>
          <a:noFill/>
          <a:ln w="9525">
            <a:noFill/>
            <a:miter lim="800000"/>
            <a:headEnd/>
            <a:tailEnd/>
          </a:ln>
        </p:spPr>
        <p:txBody>
          <a:bodyPr lIns="91440" tIns="45720" rIns="91440" bIns="45720">
            <a:spAutoFit/>
          </a:bodyPr>
          <a:lstStyle/>
          <a:p>
            <a:r>
              <a:rPr lang="pt-BR" sz="1500" dirty="0">
                <a:latin typeface="Segoe"/>
              </a:rPr>
              <a:t>Relatórios gerados no </a:t>
            </a:r>
            <a:r>
              <a:rPr lang="pt-BR" sz="1500" dirty="0" err="1">
                <a:latin typeface="Segoe"/>
              </a:rPr>
              <a:t>Reporting</a:t>
            </a:r>
            <a:r>
              <a:rPr lang="pt-BR" sz="1500" dirty="0">
                <a:latin typeface="Segoe"/>
              </a:rPr>
              <a:t> </a:t>
            </a:r>
            <a:r>
              <a:rPr lang="pt-BR" sz="1500" dirty="0" err="1">
                <a:latin typeface="Segoe"/>
              </a:rPr>
              <a:t>Services</a:t>
            </a:r>
            <a:endParaRPr lang="pt-BR" sz="1500" dirty="0">
              <a:latin typeface="Segoe"/>
            </a:endParaRPr>
          </a:p>
        </p:txBody>
      </p:sp>
      <p:sp>
        <p:nvSpPr>
          <p:cNvPr id="22" name="TextBox 58"/>
          <p:cNvSpPr txBox="1">
            <a:spLocks noChangeArrowheads="1"/>
          </p:cNvSpPr>
          <p:nvPr/>
        </p:nvSpPr>
        <p:spPr bwMode="auto">
          <a:xfrm>
            <a:off x="7454900" y="3898901"/>
            <a:ext cx="2286000" cy="553998"/>
          </a:xfrm>
          <a:prstGeom prst="rect">
            <a:avLst/>
          </a:prstGeom>
          <a:noFill/>
          <a:ln w="9525">
            <a:noFill/>
            <a:miter lim="800000"/>
            <a:headEnd/>
            <a:tailEnd/>
          </a:ln>
        </p:spPr>
        <p:txBody>
          <a:bodyPr lIns="91440" tIns="45720" rIns="91440" bIns="45720">
            <a:spAutoFit/>
          </a:bodyPr>
          <a:lstStyle/>
          <a:p>
            <a:r>
              <a:rPr lang="pt-BR" sz="1500" dirty="0">
                <a:latin typeface="Segoe"/>
              </a:rPr>
              <a:t>Rica aplicação com dados </a:t>
            </a:r>
            <a:r>
              <a:rPr lang="pt-BR" sz="1500" dirty="0" err="1">
                <a:latin typeface="Segoe"/>
              </a:rPr>
              <a:t>analiticos</a:t>
            </a:r>
            <a:r>
              <a:rPr lang="pt-BR" sz="1500" dirty="0">
                <a:latin typeface="Segoe"/>
              </a:rPr>
              <a:t>.</a:t>
            </a:r>
          </a:p>
        </p:txBody>
      </p:sp>
      <p:sp>
        <p:nvSpPr>
          <p:cNvPr id="23" name="TextBox 24"/>
          <p:cNvSpPr txBox="1">
            <a:spLocks noChangeArrowheads="1"/>
          </p:cNvSpPr>
          <p:nvPr/>
        </p:nvSpPr>
        <p:spPr bwMode="auto">
          <a:xfrm>
            <a:off x="2730500" y="2679700"/>
            <a:ext cx="1905000" cy="335926"/>
          </a:xfrm>
          <a:prstGeom prst="rect">
            <a:avLst/>
          </a:prstGeom>
          <a:noFill/>
          <a:ln w="9525">
            <a:noFill/>
            <a:miter lim="800000"/>
            <a:headEnd/>
            <a:tailEnd/>
          </a:ln>
        </p:spPr>
        <p:txBody>
          <a:bodyPr lIns="91440" tIns="45720" rIns="91440" bIns="45720">
            <a:spAutoFit/>
          </a:bodyPr>
          <a:lstStyle/>
          <a:p>
            <a:r>
              <a:rPr lang="en-US" sz="1583" dirty="0">
                <a:latin typeface="Segoe"/>
              </a:rPr>
              <a:t>Analysis Services</a:t>
            </a:r>
          </a:p>
        </p:txBody>
      </p:sp>
      <p:cxnSp>
        <p:nvCxnSpPr>
          <p:cNvPr id="24" name="Straight Arrow Connector 23"/>
          <p:cNvCxnSpPr/>
          <p:nvPr/>
        </p:nvCxnSpPr>
        <p:spPr>
          <a:xfrm rot="10800000" flipV="1">
            <a:off x="3797300" y="3441700"/>
            <a:ext cx="2514600" cy="1676400"/>
          </a:xfrm>
          <a:prstGeom prst="straightConnector1">
            <a:avLst/>
          </a:prstGeom>
          <a:ln w="19050">
            <a:solidFill>
              <a:schemeClr val="tx1"/>
            </a:solidFill>
            <a:tailEnd type="arrow"/>
          </a:ln>
        </p:spPr>
        <p:style>
          <a:lnRef idx="1">
            <a:schemeClr val="dk1"/>
          </a:lnRef>
          <a:fillRef idx="0">
            <a:schemeClr val="dk1"/>
          </a:fillRef>
          <a:effectRef idx="0">
            <a:schemeClr val="dk1"/>
          </a:effectRef>
          <a:fontRef idx="minor">
            <a:schemeClr val="tx1"/>
          </a:fontRef>
        </p:style>
      </p:cxnSp>
      <p:pic>
        <p:nvPicPr>
          <p:cNvPr id="25" name="Picture 24" descr="DMV.JPG"/>
          <p:cNvPicPr>
            <a:picLocks noChangeAspect="1"/>
          </p:cNvPicPr>
          <p:nvPr/>
        </p:nvPicPr>
        <p:blipFill>
          <a:blip r:embed="rId3" cstate="print"/>
          <a:stretch>
            <a:fillRect/>
          </a:stretch>
        </p:blipFill>
        <p:spPr>
          <a:xfrm>
            <a:off x="2552700" y="4711701"/>
            <a:ext cx="2146300" cy="1328414"/>
          </a:xfrm>
          <a:prstGeom prst="rect">
            <a:avLst/>
          </a:prstGeom>
          <a:effectLst>
            <a:glow rad="228600">
              <a:schemeClr val="accent6">
                <a:satMod val="175000"/>
                <a:alpha val="40000"/>
              </a:schemeClr>
            </a:glow>
          </a:effectLst>
        </p:spPr>
      </p:pic>
      <p:grpSp>
        <p:nvGrpSpPr>
          <p:cNvPr id="26" name="Group 34"/>
          <p:cNvGrpSpPr/>
          <p:nvPr/>
        </p:nvGrpSpPr>
        <p:grpSpPr>
          <a:xfrm>
            <a:off x="2743201" y="1016000"/>
            <a:ext cx="7597289" cy="4702206"/>
            <a:chOff x="914400" y="1371600"/>
            <a:chExt cx="7597289" cy="4702206"/>
          </a:xfrm>
        </p:grpSpPr>
        <p:pic>
          <p:nvPicPr>
            <p:cNvPr id="36" name="Picture 35" descr="DMV.JPG"/>
            <p:cNvPicPr>
              <a:picLocks noChangeAspect="1"/>
            </p:cNvPicPr>
            <p:nvPr/>
          </p:nvPicPr>
          <p:blipFill>
            <a:blip r:embed="rId4" cstate="print"/>
            <a:stretch>
              <a:fillRect/>
            </a:stretch>
          </p:blipFill>
          <p:spPr>
            <a:xfrm>
              <a:off x="914400" y="1371600"/>
              <a:ext cx="7597289" cy="4702206"/>
            </a:xfrm>
            <a:prstGeom prst="rect">
              <a:avLst/>
            </a:prstGeom>
            <a:effectLst>
              <a:glow rad="228600">
                <a:schemeClr val="accent6">
                  <a:satMod val="175000"/>
                  <a:alpha val="40000"/>
                </a:schemeClr>
              </a:glow>
            </a:effectLst>
          </p:spPr>
        </p:pic>
        <p:cxnSp>
          <p:nvCxnSpPr>
            <p:cNvPr id="37" name="Straight Arrow Connector 36"/>
            <p:cNvCxnSpPr/>
            <p:nvPr/>
          </p:nvCxnSpPr>
          <p:spPr>
            <a:xfrm rot="5400000">
              <a:off x="1905794" y="2895600"/>
              <a:ext cx="304800" cy="1588"/>
            </a:xfrm>
            <a:prstGeom prst="straightConnector1">
              <a:avLst/>
            </a:prstGeom>
            <a:ln w="15875">
              <a:prstDash val="sysDash"/>
              <a:headEnd type="triangle"/>
              <a:tailEnd type="none"/>
            </a:ln>
          </p:spPr>
          <p:style>
            <a:lnRef idx="1">
              <a:schemeClr val="dk1"/>
            </a:lnRef>
            <a:fillRef idx="0">
              <a:schemeClr val="dk1"/>
            </a:fillRef>
            <a:effectRef idx="0">
              <a:schemeClr val="dk1"/>
            </a:effectRef>
            <a:fontRef idx="minor">
              <a:schemeClr val="tx1"/>
            </a:fontRef>
          </p:style>
        </p:cxnSp>
        <p:cxnSp>
          <p:nvCxnSpPr>
            <p:cNvPr id="38" name="Straight Arrow Connector 37"/>
            <p:cNvCxnSpPr/>
            <p:nvPr/>
          </p:nvCxnSpPr>
          <p:spPr>
            <a:xfrm rot="5400000">
              <a:off x="3200400" y="3276600"/>
              <a:ext cx="457200" cy="457200"/>
            </a:xfrm>
            <a:prstGeom prst="straightConnector1">
              <a:avLst/>
            </a:prstGeom>
            <a:ln w="15875">
              <a:prstDash val="sysDash"/>
              <a:tailEnd type="triangle"/>
            </a:ln>
          </p:spPr>
          <p:style>
            <a:lnRef idx="1">
              <a:schemeClr val="dk1"/>
            </a:lnRef>
            <a:fillRef idx="0">
              <a:schemeClr val="dk1"/>
            </a:fillRef>
            <a:effectRef idx="0">
              <a:schemeClr val="dk1"/>
            </a:effectRef>
            <a:fontRef idx="minor">
              <a:schemeClr val="tx1"/>
            </a:fontRef>
          </p:style>
        </p:cxnSp>
        <p:cxnSp>
          <p:nvCxnSpPr>
            <p:cNvPr id="39" name="Straight Arrow Connector 38"/>
            <p:cNvCxnSpPr/>
            <p:nvPr/>
          </p:nvCxnSpPr>
          <p:spPr>
            <a:xfrm rot="5400000" flipH="1" flipV="1">
              <a:off x="4419600" y="4038600"/>
              <a:ext cx="304800" cy="1588"/>
            </a:xfrm>
            <a:prstGeom prst="straightConnector1">
              <a:avLst/>
            </a:prstGeom>
            <a:ln w="15875">
              <a:prstDash val="sysDash"/>
              <a:tailEnd type="triangle"/>
            </a:ln>
          </p:spPr>
          <p:style>
            <a:lnRef idx="1">
              <a:schemeClr val="dk1"/>
            </a:lnRef>
            <a:fillRef idx="0">
              <a:schemeClr val="dk1"/>
            </a:fillRef>
            <a:effectRef idx="0">
              <a:schemeClr val="dk1"/>
            </a:effectRef>
            <a:fontRef idx="minor">
              <a:schemeClr val="tx1"/>
            </a:fontRef>
          </p:style>
        </p:cxnSp>
        <p:cxnSp>
          <p:nvCxnSpPr>
            <p:cNvPr id="40" name="Straight Arrow Connector 39"/>
            <p:cNvCxnSpPr/>
            <p:nvPr/>
          </p:nvCxnSpPr>
          <p:spPr>
            <a:xfrm rot="5400000">
              <a:off x="5257800" y="3886200"/>
              <a:ext cx="1447800" cy="533400"/>
            </a:xfrm>
            <a:prstGeom prst="straightConnector1">
              <a:avLst/>
            </a:prstGeom>
            <a:ln w="15875">
              <a:prstDash val="sysDash"/>
              <a:tailEnd type="triangle"/>
            </a:ln>
          </p:spPr>
          <p:style>
            <a:lnRef idx="1">
              <a:schemeClr val="dk1"/>
            </a:lnRef>
            <a:fillRef idx="0">
              <a:schemeClr val="dk1"/>
            </a:fillRef>
            <a:effectRef idx="0">
              <a:schemeClr val="dk1"/>
            </a:effectRef>
            <a:fontRef idx="minor">
              <a:schemeClr val="tx1"/>
            </a:fontRef>
          </p:style>
        </p:cxnSp>
        <p:cxnSp>
          <p:nvCxnSpPr>
            <p:cNvPr id="41" name="Straight Arrow Connector 40"/>
            <p:cNvCxnSpPr/>
            <p:nvPr/>
          </p:nvCxnSpPr>
          <p:spPr>
            <a:xfrm rot="10800000">
              <a:off x="5715000" y="4953000"/>
              <a:ext cx="533400" cy="228600"/>
            </a:xfrm>
            <a:prstGeom prst="straightConnector1">
              <a:avLst/>
            </a:prstGeom>
            <a:ln w="15875">
              <a:prstDash val="sysDash"/>
              <a:tailEnd type="triangle"/>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22580893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2000"/>
                                        <p:tgtEl>
                                          <p:spTgt spid="25"/>
                                        </p:tgtEl>
                                      </p:cBhvr>
                                    </p:animEffect>
                                  </p:childTnLst>
                                </p:cTn>
                              </p:par>
                            </p:childTnLst>
                          </p:cTn>
                        </p:par>
                        <p:par>
                          <p:cTn id="8" fill="hold">
                            <p:stCondLst>
                              <p:cond delay="2000"/>
                            </p:stCondLst>
                            <p:childTnLst>
                              <p:par>
                                <p:cTn id="9" presetID="56" presetClass="path" presetSubtype="0" accel="50000" decel="50000" fill="hold" nodeType="afterEffect">
                                  <p:stCondLst>
                                    <p:cond delay="0"/>
                                  </p:stCondLst>
                                  <p:childTnLst>
                                    <p:animMotion origin="layout" path="M 0 0  L 0.25 -0.33333  E" pathEditMode="relative" ptsTypes="">
                                      <p:cBhvr>
                                        <p:cTn id="10" dur="500" fill="hold"/>
                                        <p:tgtEl>
                                          <p:spTgt spid="25"/>
                                        </p:tgtEl>
                                        <p:attrNameLst>
                                          <p:attrName>ppt_x</p:attrName>
                                          <p:attrName>ppt_y</p:attrName>
                                        </p:attrNameLst>
                                      </p:cBhvr>
                                    </p:animMotion>
                                  </p:childTnLst>
                                </p:cTn>
                              </p:par>
                            </p:childTnLst>
                          </p:cTn>
                        </p:par>
                        <p:par>
                          <p:cTn id="11" fill="hold">
                            <p:stCondLst>
                              <p:cond delay="2500"/>
                            </p:stCondLst>
                            <p:childTnLst>
                              <p:par>
                                <p:cTn id="12" presetID="1" presetClass="exit" presetSubtype="0" fill="hold" nodeType="afterEffect">
                                  <p:stCondLst>
                                    <p:cond delay="0"/>
                                  </p:stCondLst>
                                  <p:childTnLst>
                                    <p:set>
                                      <p:cBhvr>
                                        <p:cTn id="13" dur="1" fill="hold">
                                          <p:stCondLst>
                                            <p:cond delay="0"/>
                                          </p:stCondLst>
                                        </p:cTn>
                                        <p:tgtEl>
                                          <p:spTgt spid="25"/>
                                        </p:tgtEl>
                                        <p:attrNameLst>
                                          <p:attrName>style.visibility</p:attrName>
                                        </p:attrNameLst>
                                      </p:cBhvr>
                                      <p:to>
                                        <p:strVal val="hidden"/>
                                      </p:to>
                                    </p:set>
                                  </p:childTnLst>
                                </p:cTn>
                              </p:par>
                            </p:childTnLst>
                          </p:cTn>
                        </p:par>
                        <p:par>
                          <p:cTn id="14" fill="hold">
                            <p:stCondLst>
                              <p:cond delay="2500"/>
                            </p:stCondLst>
                            <p:childTnLst>
                              <p:par>
                                <p:cTn id="15" presetID="10" presetClass="entr" presetSubtype="0" fill="hold" nodeType="after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fade">
                                      <p:cBhvr>
                                        <p:cTn id="1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5000" y="224896"/>
            <a:ext cx="8413750" cy="1107996"/>
          </a:xfrm>
        </p:spPr>
        <p:txBody>
          <a:bodyPr/>
          <a:lstStyle/>
          <a:p>
            <a:pPr defTabSz="912777">
              <a:defRPr/>
            </a:pPr>
            <a:r>
              <a:rPr sz="4000">
                <a:latin typeface="Segoe Semibold" pitchFamily="34" charset="0"/>
              </a:rPr>
              <a:t>Armazene e use qualquer </a:t>
            </a:r>
            <a:br>
              <a:rPr sz="4000">
                <a:latin typeface="Segoe Semibold" pitchFamily="34" charset="0"/>
              </a:rPr>
            </a:br>
            <a:r>
              <a:rPr sz="4000">
                <a:latin typeface="Segoe Semibold" pitchFamily="34" charset="0"/>
              </a:rPr>
              <a:t>tipo de dado</a:t>
            </a:r>
            <a:endParaRPr sz="5500">
              <a:latin typeface="Segoe Semibold" pitchFamily="34" charset="0"/>
            </a:endParaRPr>
          </a:p>
        </p:txBody>
      </p:sp>
      <p:sp>
        <p:nvSpPr>
          <p:cNvPr id="18435" name="Content Placeholder 2"/>
          <p:cNvSpPr>
            <a:spLocks noGrp="1"/>
          </p:cNvSpPr>
          <p:nvPr>
            <p:ph idx="1"/>
          </p:nvPr>
        </p:nvSpPr>
        <p:spPr>
          <a:xfrm>
            <a:off x="5588000" y="1651000"/>
            <a:ext cx="4762500" cy="6758782"/>
          </a:xfrm>
        </p:spPr>
        <p:txBody>
          <a:bodyPr/>
          <a:lstStyle/>
          <a:p>
            <a:pPr eaLnBrk="1" hangingPunct="1"/>
            <a:r>
              <a:rPr lang="pt-BR" sz="2000" b="1"/>
              <a:t>Transição perfeita entre relacional e não-relacional</a:t>
            </a:r>
          </a:p>
          <a:p>
            <a:pPr lvl="1" eaLnBrk="1" hangingPunct="1"/>
            <a:r>
              <a:rPr lang="en-US" sz="2000"/>
              <a:t>Armazene seus documentos em uma plataforma com custo-benefício</a:t>
            </a:r>
          </a:p>
          <a:p>
            <a:pPr lvl="1" eaLnBrk="1" hangingPunct="1"/>
            <a:r>
              <a:rPr lang="pt-BR" sz="2000"/>
              <a:t>Acesse documentos como dados</a:t>
            </a:r>
            <a:endParaRPr lang="en-US" sz="2000"/>
          </a:p>
          <a:p>
            <a:pPr lvl="1" eaLnBrk="1" hangingPunct="1"/>
            <a:r>
              <a:rPr lang="en-US" sz="2000"/>
              <a:t>Codifique as hierarquias complexas do XML</a:t>
            </a:r>
          </a:p>
          <a:p>
            <a:pPr lvl="1" eaLnBrk="1" hangingPunct="1"/>
            <a:r>
              <a:rPr lang="en-US" sz="2000"/>
              <a:t>Amplie o banco de dados para atender às suas necessidades</a:t>
            </a:r>
          </a:p>
          <a:p>
            <a:pPr eaLnBrk="1" hangingPunct="1"/>
            <a:r>
              <a:rPr lang="pt-BR" sz="2000" b="1"/>
              <a:t>Encontre seus dados</a:t>
            </a:r>
          </a:p>
          <a:p>
            <a:pPr lvl="1" eaLnBrk="1" hangingPunct="1"/>
            <a:r>
              <a:rPr lang="pt-BR" sz="2000"/>
              <a:t>Faça consultas de dados relacionais e de texto</a:t>
            </a:r>
          </a:p>
          <a:p>
            <a:pPr eaLnBrk="1" hangingPunct="1"/>
            <a:r>
              <a:rPr lang="en-US" sz="2000" b="1"/>
              <a:t>Crie aplicações globais</a:t>
            </a:r>
          </a:p>
          <a:p>
            <a:pPr lvl="1" eaLnBrk="1" hangingPunct="1"/>
            <a:r>
              <a:rPr lang="en-US" sz="2000"/>
              <a:t>Capture o tempo precioso dos clientes em todo o mundo</a:t>
            </a:r>
          </a:p>
          <a:p>
            <a:pPr eaLnBrk="1" hangingPunct="1">
              <a:buFontTx/>
              <a:buNone/>
            </a:pPr>
            <a:endParaRPr lang="en-US" sz="2000" b="1"/>
          </a:p>
          <a:p>
            <a:pPr eaLnBrk="1" hangingPunct="1"/>
            <a:endParaRPr lang="en-US" sz="2000"/>
          </a:p>
          <a:p>
            <a:pPr lvl="1" eaLnBrk="1" hangingPunct="1"/>
            <a:endParaRPr lang="en-US" sz="1667"/>
          </a:p>
          <a:p>
            <a:pPr lvl="1" eaLnBrk="1" hangingPunct="1"/>
            <a:endParaRPr lang="en-US" sz="1667"/>
          </a:p>
          <a:p>
            <a:pPr lvl="1" eaLnBrk="1" hangingPunct="1"/>
            <a:endParaRPr lang="pt-BR" sz="1667"/>
          </a:p>
        </p:txBody>
      </p:sp>
      <p:sp>
        <p:nvSpPr>
          <p:cNvPr id="13" name="Content Placeholder 2"/>
          <p:cNvSpPr txBox="1">
            <a:spLocks/>
          </p:cNvSpPr>
          <p:nvPr/>
        </p:nvSpPr>
        <p:spPr bwMode="auto">
          <a:xfrm>
            <a:off x="1778000" y="1397000"/>
            <a:ext cx="4254500" cy="1500604"/>
          </a:xfrm>
          <a:prstGeom prst="rect">
            <a:avLst/>
          </a:prstGeom>
          <a:noFill/>
          <a:ln w="9525" cap="flat" cmpd="sng" algn="ctr">
            <a:noFill/>
            <a:prstDash val="solid"/>
            <a:miter lim="800000"/>
            <a:headEnd type="none" w="med" len="med"/>
            <a:tailEnd type="none" w="med" len="med"/>
          </a:ln>
          <a:effectLst/>
        </p:spPr>
        <p:txBody>
          <a:bodyPr lIns="91440" tIns="45720" rIns="91440" bIns="45720">
            <a:spAutoFit/>
          </a:bodyPr>
          <a:lstStyle/>
          <a:p>
            <a:pPr marL="380985" indent="-380985" defTabSz="-13872608">
              <a:lnSpc>
                <a:spcPct val="90000"/>
              </a:lnSpc>
              <a:spcBef>
                <a:spcPct val="30000"/>
              </a:spcBef>
              <a:buClr>
                <a:srgbClr val="F68400"/>
              </a:buClr>
              <a:buSzPct val="95000"/>
              <a:buFont typeface="Wingdings" pitchFamily="2" charset="2"/>
              <a:buChar char="«"/>
              <a:defRPr/>
            </a:pPr>
            <a:endParaRPr lang="en-US" sz="1500" b="1" kern="0" dirty="0">
              <a:effectLst>
                <a:outerShdw blurRad="38100" dist="38100" dir="2700000" algn="tl">
                  <a:srgbClr val="000000">
                    <a:alpha val="43137"/>
                  </a:srgbClr>
                </a:outerShdw>
              </a:effectLst>
              <a:latin typeface="Segoe Semibold" pitchFamily="34" charset="0"/>
            </a:endParaRPr>
          </a:p>
          <a:p>
            <a:pPr marL="380985" indent="-380985" defTabSz="-13872608">
              <a:lnSpc>
                <a:spcPct val="90000"/>
              </a:lnSpc>
              <a:spcBef>
                <a:spcPct val="30000"/>
              </a:spcBef>
              <a:buClr>
                <a:srgbClr val="F68400"/>
              </a:buClr>
              <a:buSzPct val="95000"/>
              <a:buFont typeface="Wingdings" pitchFamily="2" charset="2"/>
              <a:buChar char="«"/>
              <a:defRPr/>
            </a:pPr>
            <a:endParaRPr lang="en-US" sz="1667" b="1" kern="0" dirty="0">
              <a:effectLst>
                <a:outerShdw blurRad="38100" dist="38100" dir="2700000" algn="tl">
                  <a:srgbClr val="000000">
                    <a:alpha val="43137"/>
                  </a:srgbClr>
                </a:outerShdw>
              </a:effectLst>
              <a:latin typeface="Segoe Semibold" pitchFamily="34" charset="0"/>
            </a:endParaRPr>
          </a:p>
          <a:p>
            <a:pPr marL="380985" indent="-380985" defTabSz="-13872608">
              <a:lnSpc>
                <a:spcPct val="90000"/>
              </a:lnSpc>
              <a:spcBef>
                <a:spcPct val="30000"/>
              </a:spcBef>
              <a:buClr>
                <a:srgbClr val="F68400"/>
              </a:buClr>
              <a:buSzPct val="95000"/>
              <a:buFont typeface="Wingdings" pitchFamily="2" charset="2"/>
              <a:buChar char="«"/>
              <a:defRPr/>
            </a:pPr>
            <a:endParaRPr lang="en-US" sz="1667" b="1" kern="0" dirty="0">
              <a:effectLst>
                <a:outerShdw blurRad="38100" dist="38100" dir="2700000" algn="tl">
                  <a:srgbClr val="000000">
                    <a:alpha val="43137"/>
                  </a:srgbClr>
                </a:outerShdw>
              </a:effectLst>
              <a:latin typeface="Segoe Semibold" pitchFamily="34" charset="0"/>
            </a:endParaRPr>
          </a:p>
          <a:p>
            <a:pPr marL="380985" indent="-380985" defTabSz="-13872608">
              <a:lnSpc>
                <a:spcPct val="90000"/>
              </a:lnSpc>
              <a:spcBef>
                <a:spcPct val="30000"/>
              </a:spcBef>
              <a:buClr>
                <a:srgbClr val="F68400"/>
              </a:buClr>
              <a:buSzPct val="95000"/>
              <a:defRPr/>
            </a:pPr>
            <a:endParaRPr lang="en-US" sz="1667" b="1" kern="0" dirty="0">
              <a:effectLst>
                <a:outerShdw blurRad="38100" dist="38100" dir="2700000" algn="tl">
                  <a:srgbClr val="000000">
                    <a:alpha val="43137"/>
                  </a:srgbClr>
                </a:outerShdw>
              </a:effectLst>
              <a:latin typeface="Segoe Semibold" pitchFamily="34" charset="0"/>
            </a:endParaRPr>
          </a:p>
          <a:p>
            <a:pPr marL="719638" lvl="1" indent="-338653" defTabSz="-13872608">
              <a:lnSpc>
                <a:spcPct val="90000"/>
              </a:lnSpc>
              <a:spcBef>
                <a:spcPct val="30000"/>
              </a:spcBef>
              <a:buClr>
                <a:srgbClr val="F68400"/>
              </a:buClr>
              <a:buSzPct val="95000"/>
              <a:defRPr/>
            </a:pPr>
            <a:endParaRPr lang="en-US" sz="1500" kern="0" dirty="0">
              <a:effectLst>
                <a:outerShdw blurRad="38100" dist="38100" dir="2700000" algn="tl">
                  <a:srgbClr val="000000">
                    <a:alpha val="43137"/>
                  </a:srgbClr>
                </a:outerShdw>
              </a:effectLst>
              <a:latin typeface="Segoe Semibold" pitchFamily="34" charset="0"/>
            </a:endParaRPr>
          </a:p>
        </p:txBody>
      </p:sp>
      <p:graphicFrame>
        <p:nvGraphicFramePr>
          <p:cNvPr id="12" name="Diagram 11"/>
          <p:cNvGraphicFramePr/>
          <p:nvPr/>
        </p:nvGraphicFramePr>
        <p:xfrm>
          <a:off x="1778000" y="1905000"/>
          <a:ext cx="3302000" cy="37465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1" name="Rounded Rectangle 10"/>
          <p:cNvSpPr/>
          <p:nvPr/>
        </p:nvSpPr>
        <p:spPr bwMode="auto">
          <a:xfrm>
            <a:off x="8064500" y="127000"/>
            <a:ext cx="2349500" cy="1344083"/>
          </a:xfrm>
          <a:prstGeom prst="roundRect">
            <a:avLst/>
          </a:prstGeom>
          <a:solidFill>
            <a:schemeClr val="accent3">
              <a:lumMod val="75000"/>
            </a:schemeClr>
          </a:solidFill>
          <a:ln>
            <a:headEnd type="none" w="med" len="med"/>
            <a:tailEnd type="none" w="med" len="med"/>
          </a:ln>
        </p:spPr>
        <p:style>
          <a:lnRef idx="2">
            <a:schemeClr val="accent3">
              <a:shade val="50000"/>
            </a:schemeClr>
          </a:lnRef>
          <a:fillRef idx="1002">
            <a:schemeClr val="dk2"/>
          </a:fillRef>
          <a:effectRef idx="0">
            <a:schemeClr val="accent3"/>
          </a:effectRef>
          <a:fontRef idx="minor">
            <a:schemeClr val="lt1"/>
          </a:fontRef>
        </p:style>
        <p:txBody>
          <a:bodyPr lIns="91440" tIns="45720" rIns="91440" bIns="45720" anchor="ctr"/>
          <a:lstStyle/>
          <a:p>
            <a:pPr algn="ctr" defTabSz="914099">
              <a:defRPr/>
            </a:pPr>
            <a:endParaRPr lang="en-US" sz="2417" dirty="0">
              <a:solidFill>
                <a:schemeClr val="tx1"/>
              </a:solidFill>
            </a:endParaRPr>
          </a:p>
        </p:txBody>
      </p:sp>
      <p:grpSp>
        <p:nvGrpSpPr>
          <p:cNvPr id="18439" name="Group 13"/>
          <p:cNvGrpSpPr>
            <a:grpSpLocks/>
          </p:cNvGrpSpPr>
          <p:nvPr/>
        </p:nvGrpSpPr>
        <p:grpSpPr bwMode="auto">
          <a:xfrm>
            <a:off x="8128000" y="317500"/>
            <a:ext cx="952500" cy="960438"/>
            <a:chOff x="8763000" y="4876800"/>
            <a:chExt cx="1143000" cy="1152525"/>
          </a:xfrm>
        </p:grpSpPr>
        <p:grpSp>
          <p:nvGrpSpPr>
            <p:cNvPr id="18441" name="Group 42"/>
            <p:cNvGrpSpPr>
              <a:grpSpLocks/>
            </p:cNvGrpSpPr>
            <p:nvPr/>
          </p:nvGrpSpPr>
          <p:grpSpPr bwMode="auto">
            <a:xfrm>
              <a:off x="8763000" y="4876800"/>
              <a:ext cx="960437" cy="1152525"/>
              <a:chOff x="9372600" y="4876800"/>
              <a:chExt cx="960437" cy="1152525"/>
            </a:xfrm>
          </p:grpSpPr>
          <p:pic>
            <p:nvPicPr>
              <p:cNvPr id="18443" name="Picture 27" descr="xml doc illustration icon"/>
              <p:cNvPicPr>
                <a:picLocks noChangeAspect="1" noChangeArrowheads="1"/>
              </p:cNvPicPr>
              <p:nvPr/>
            </p:nvPicPr>
            <p:blipFill>
              <a:blip r:embed="rId8" cstate="print"/>
              <a:srcRect/>
              <a:stretch>
                <a:fillRect/>
              </a:stretch>
            </p:blipFill>
            <p:spPr bwMode="auto">
              <a:xfrm>
                <a:off x="9906000" y="4876800"/>
                <a:ext cx="427037" cy="493712"/>
              </a:xfrm>
              <a:prstGeom prst="rect">
                <a:avLst/>
              </a:prstGeom>
              <a:noFill/>
              <a:ln w="9525">
                <a:noFill/>
                <a:miter lim="800000"/>
                <a:headEnd/>
                <a:tailEnd/>
              </a:ln>
            </p:spPr>
          </p:pic>
          <p:pic>
            <p:nvPicPr>
              <p:cNvPr id="18444" name="Picture 29" descr="XP icon my documents"/>
              <p:cNvPicPr>
                <a:picLocks noChangeAspect="1" noChangeArrowheads="1"/>
              </p:cNvPicPr>
              <p:nvPr/>
            </p:nvPicPr>
            <p:blipFill>
              <a:blip r:embed="rId9" cstate="print"/>
              <a:srcRect/>
              <a:stretch>
                <a:fillRect/>
              </a:stretch>
            </p:blipFill>
            <p:spPr bwMode="auto">
              <a:xfrm>
                <a:off x="9753600" y="5410200"/>
                <a:ext cx="554038" cy="619125"/>
              </a:xfrm>
              <a:prstGeom prst="rect">
                <a:avLst/>
              </a:prstGeom>
              <a:noFill/>
              <a:ln w="9525">
                <a:noFill/>
                <a:miter lim="800000"/>
                <a:headEnd/>
                <a:tailEnd/>
              </a:ln>
            </p:spPr>
          </p:pic>
          <p:pic>
            <p:nvPicPr>
              <p:cNvPr id="18445" name="Picture 31" descr="my-photos"/>
              <p:cNvPicPr>
                <a:picLocks noChangeAspect="1" noChangeArrowheads="1"/>
              </p:cNvPicPr>
              <p:nvPr/>
            </p:nvPicPr>
            <p:blipFill>
              <a:blip r:embed="rId10" cstate="print"/>
              <a:srcRect/>
              <a:stretch>
                <a:fillRect/>
              </a:stretch>
            </p:blipFill>
            <p:spPr bwMode="auto">
              <a:xfrm>
                <a:off x="9372600" y="5105400"/>
                <a:ext cx="641350" cy="568325"/>
              </a:xfrm>
              <a:prstGeom prst="rect">
                <a:avLst/>
              </a:prstGeom>
              <a:noFill/>
              <a:ln w="9525">
                <a:noFill/>
                <a:miter lim="800000"/>
                <a:headEnd/>
                <a:tailEnd/>
              </a:ln>
            </p:spPr>
          </p:pic>
        </p:grpSp>
        <p:pic>
          <p:nvPicPr>
            <p:cNvPr id="18442" name="Picture 9" descr="C:\Program Files\Microsoft Resource DVD Artwork\DVD_ART\Artwork_Imagery\HARDWARE_IMAGERY\Illustration - Misc Hardware\Windows Vista Illustration Icons\Internet.png"/>
            <p:cNvPicPr>
              <a:picLocks noChangeAspect="1" noChangeArrowheads="1"/>
            </p:cNvPicPr>
            <p:nvPr/>
          </p:nvPicPr>
          <p:blipFill>
            <a:blip r:embed="rId11" cstate="print"/>
            <a:srcRect/>
            <a:stretch>
              <a:fillRect/>
            </a:stretch>
          </p:blipFill>
          <p:spPr bwMode="auto">
            <a:xfrm>
              <a:off x="9372600" y="5181600"/>
              <a:ext cx="533400" cy="485775"/>
            </a:xfrm>
            <a:prstGeom prst="rect">
              <a:avLst/>
            </a:prstGeom>
            <a:noFill/>
            <a:ln w="9525">
              <a:noFill/>
              <a:miter lim="800000"/>
              <a:headEnd/>
              <a:tailEnd/>
            </a:ln>
          </p:spPr>
        </p:pic>
      </p:grpSp>
      <p:sp>
        <p:nvSpPr>
          <p:cNvPr id="20" name="Rectangle 833616"/>
          <p:cNvSpPr>
            <a:spLocks noChangeArrowheads="1"/>
          </p:cNvSpPr>
          <p:nvPr/>
        </p:nvSpPr>
        <p:spPr bwMode="auto">
          <a:xfrm>
            <a:off x="9080500" y="381000"/>
            <a:ext cx="1424782" cy="579774"/>
          </a:xfrm>
          <a:prstGeom prst="rect">
            <a:avLst/>
          </a:prstGeom>
          <a:noFill/>
          <a:ln w="9525">
            <a:noFill/>
            <a:miter lim="800000"/>
            <a:headEnd/>
            <a:tailEnd/>
          </a:ln>
        </p:spPr>
        <p:txBody>
          <a:bodyPr>
            <a:spAutoFit/>
          </a:bodyPr>
          <a:lstStyle/>
          <a:p>
            <a:pPr>
              <a:lnSpc>
                <a:spcPct val="95000"/>
              </a:lnSpc>
              <a:spcBef>
                <a:spcPct val="10000"/>
              </a:spcBef>
              <a:defRPr/>
            </a:pPr>
            <a:r>
              <a:rPr lang="en-US" sz="1667" dirty="0">
                <a:effectLst>
                  <a:outerShdw blurRad="38100" dist="38100" dir="2700000" algn="tl">
                    <a:srgbClr val="000000"/>
                  </a:outerShdw>
                </a:effectLst>
                <a:latin typeface="Segoe Semibold"/>
              </a:rPr>
              <a:t>Além do Relacional</a:t>
            </a:r>
          </a:p>
        </p:txBody>
      </p:sp>
    </p:spTree>
    <p:extLst>
      <p:ext uri="{BB962C8B-B14F-4D97-AF65-F5344CB8AC3E}">
        <p14:creationId xmlns:p14="http://schemas.microsoft.com/office/powerpoint/2010/main" val="1458354925"/>
      </p:ext>
    </p:extLst>
  </p:cSld>
  <p:clrMapOvr>
    <a:masterClrMapping/>
  </p:clrMapOvr>
  <p:transition>
    <p:fade/>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5533" y="224896"/>
            <a:ext cx="10073217" cy="1661993"/>
          </a:xfrm>
        </p:spPr>
        <p:txBody>
          <a:bodyPr/>
          <a:lstStyle/>
          <a:p>
            <a:pPr defTabSz="912777">
              <a:defRPr/>
            </a:pPr>
            <a:r>
              <a:rPr sz="4000" dirty="0" err="1">
                <a:latin typeface="Segoe Semibold" pitchFamily="34" charset="0"/>
              </a:rPr>
              <a:t>Disponibilize</a:t>
            </a:r>
            <a:r>
              <a:rPr sz="4000" dirty="0">
                <a:latin typeface="Segoe Semibold" pitchFamily="34" charset="0"/>
              </a:rPr>
              <a:t> Location </a:t>
            </a:r>
            <a:br>
              <a:rPr sz="4000" dirty="0">
                <a:latin typeface="Segoe Semibold" pitchFamily="34" charset="0"/>
              </a:rPr>
            </a:br>
            <a:r>
              <a:rPr sz="4000" dirty="0">
                <a:latin typeface="Segoe Semibold" pitchFamily="34" charset="0"/>
              </a:rPr>
              <a:t>Intelligence  em </a:t>
            </a:r>
            <a:r>
              <a:rPr sz="4000" dirty="0" err="1">
                <a:latin typeface="Segoe Semibold" pitchFamily="34" charset="0"/>
              </a:rPr>
              <a:t>suas</a:t>
            </a:r>
            <a:r>
              <a:rPr sz="4000" dirty="0">
                <a:latin typeface="Segoe Semibold" pitchFamily="34" charset="0"/>
              </a:rPr>
              <a:t> </a:t>
            </a:r>
            <a:br>
              <a:rPr sz="4000" dirty="0">
                <a:latin typeface="Segoe Semibold" pitchFamily="34" charset="0"/>
              </a:rPr>
            </a:br>
            <a:r>
              <a:rPr sz="4000" dirty="0" err="1">
                <a:latin typeface="Segoe Semibold" pitchFamily="34" charset="0"/>
              </a:rPr>
              <a:t>aplicações</a:t>
            </a:r>
            <a:endParaRPr sz="5500" dirty="0">
              <a:latin typeface="Segoe Semibold" pitchFamily="34" charset="0"/>
            </a:endParaRPr>
          </a:p>
        </p:txBody>
      </p:sp>
      <p:sp>
        <p:nvSpPr>
          <p:cNvPr id="19459" name="Content Placeholder 2"/>
          <p:cNvSpPr>
            <a:spLocks noGrp="1"/>
          </p:cNvSpPr>
          <p:nvPr>
            <p:ph idx="1"/>
          </p:nvPr>
        </p:nvSpPr>
        <p:spPr>
          <a:xfrm>
            <a:off x="5588000" y="1651000"/>
            <a:ext cx="4762500" cy="4688417"/>
          </a:xfrm>
        </p:spPr>
        <p:txBody>
          <a:bodyPr/>
          <a:lstStyle/>
          <a:p>
            <a:pPr eaLnBrk="1" hangingPunct="1"/>
            <a:r>
              <a:rPr lang="pt-BR" sz="2000" b="1"/>
              <a:t>Crie aplicações cientes de localização</a:t>
            </a:r>
          </a:p>
          <a:p>
            <a:pPr lvl="1" eaLnBrk="1" hangingPunct="1"/>
            <a:r>
              <a:rPr lang="en-US" sz="2000"/>
              <a:t>Capture dados de localização em toda a empresa </a:t>
            </a:r>
          </a:p>
          <a:p>
            <a:pPr lvl="1" eaLnBrk="1" hangingPunct="1"/>
            <a:r>
              <a:rPr lang="en-US" sz="2000"/>
              <a:t>Integre a inteligência de localização às aplicações existentes</a:t>
            </a:r>
          </a:p>
          <a:p>
            <a:pPr lvl="1" eaLnBrk="1" hangingPunct="1"/>
            <a:r>
              <a:rPr lang="en-US" sz="2000"/>
              <a:t>Visualize suas informações de localização</a:t>
            </a:r>
          </a:p>
          <a:p>
            <a:pPr eaLnBrk="1" hangingPunct="1"/>
            <a:r>
              <a:rPr lang="en-US" sz="2333" b="1"/>
              <a:t>Aplicações espaciais padrão</a:t>
            </a:r>
          </a:p>
          <a:p>
            <a:pPr lvl="1" eaLnBrk="1" hangingPunct="1"/>
            <a:r>
              <a:rPr lang="en-US" sz="2000"/>
              <a:t>Integre-se com as aplicações espaciais padrão da indústria</a:t>
            </a:r>
          </a:p>
          <a:p>
            <a:pPr lvl="1" eaLnBrk="1" hangingPunct="1"/>
            <a:r>
              <a:rPr lang="en-US" sz="2000"/>
              <a:t>Suporte de terceiros</a:t>
            </a:r>
          </a:p>
          <a:p>
            <a:pPr eaLnBrk="1" hangingPunct="1"/>
            <a:endParaRPr lang="en-US" sz="2333"/>
          </a:p>
          <a:p>
            <a:pPr lvl="1" eaLnBrk="1" hangingPunct="1"/>
            <a:endParaRPr lang="pt-BR" sz="2000"/>
          </a:p>
        </p:txBody>
      </p:sp>
      <p:sp>
        <p:nvSpPr>
          <p:cNvPr id="13" name="Content Placeholder 2"/>
          <p:cNvSpPr txBox="1">
            <a:spLocks/>
          </p:cNvSpPr>
          <p:nvPr/>
        </p:nvSpPr>
        <p:spPr bwMode="auto">
          <a:xfrm>
            <a:off x="1778000" y="1397000"/>
            <a:ext cx="4254500" cy="1500604"/>
          </a:xfrm>
          <a:prstGeom prst="rect">
            <a:avLst/>
          </a:prstGeom>
          <a:noFill/>
          <a:ln w="9525" cap="flat" cmpd="sng" algn="ctr">
            <a:noFill/>
            <a:prstDash val="solid"/>
            <a:miter lim="800000"/>
            <a:headEnd type="none" w="med" len="med"/>
            <a:tailEnd type="none" w="med" len="med"/>
          </a:ln>
          <a:effectLst/>
        </p:spPr>
        <p:txBody>
          <a:bodyPr lIns="91440" tIns="45720" rIns="91440" bIns="45720">
            <a:spAutoFit/>
          </a:bodyPr>
          <a:lstStyle/>
          <a:p>
            <a:pPr marL="380985" indent="-380985" defTabSz="-13872608">
              <a:lnSpc>
                <a:spcPct val="90000"/>
              </a:lnSpc>
              <a:spcBef>
                <a:spcPct val="30000"/>
              </a:spcBef>
              <a:buClr>
                <a:srgbClr val="F68400"/>
              </a:buClr>
              <a:buSzPct val="95000"/>
              <a:buFont typeface="Wingdings" pitchFamily="2" charset="2"/>
              <a:buChar char="«"/>
              <a:defRPr/>
            </a:pPr>
            <a:endParaRPr lang="en-US" sz="1500" b="1" kern="0" dirty="0">
              <a:effectLst>
                <a:outerShdw blurRad="38100" dist="38100" dir="2700000" algn="tl">
                  <a:srgbClr val="000000">
                    <a:alpha val="43137"/>
                  </a:srgbClr>
                </a:outerShdw>
              </a:effectLst>
              <a:latin typeface="Segoe Semibold" pitchFamily="34" charset="0"/>
            </a:endParaRPr>
          </a:p>
          <a:p>
            <a:pPr marL="380985" indent="-380985" defTabSz="-13872608">
              <a:lnSpc>
                <a:spcPct val="90000"/>
              </a:lnSpc>
              <a:spcBef>
                <a:spcPct val="30000"/>
              </a:spcBef>
              <a:buClr>
                <a:srgbClr val="F68400"/>
              </a:buClr>
              <a:buSzPct val="95000"/>
              <a:buFont typeface="Wingdings" pitchFamily="2" charset="2"/>
              <a:buChar char="«"/>
              <a:defRPr/>
            </a:pPr>
            <a:endParaRPr lang="en-US" sz="1667" b="1" kern="0" dirty="0">
              <a:effectLst>
                <a:outerShdw blurRad="38100" dist="38100" dir="2700000" algn="tl">
                  <a:srgbClr val="000000">
                    <a:alpha val="43137"/>
                  </a:srgbClr>
                </a:outerShdw>
              </a:effectLst>
              <a:latin typeface="Segoe Semibold" pitchFamily="34" charset="0"/>
            </a:endParaRPr>
          </a:p>
          <a:p>
            <a:pPr marL="380985" indent="-380985" defTabSz="-13872608">
              <a:lnSpc>
                <a:spcPct val="90000"/>
              </a:lnSpc>
              <a:spcBef>
                <a:spcPct val="30000"/>
              </a:spcBef>
              <a:buClr>
                <a:srgbClr val="F68400"/>
              </a:buClr>
              <a:buSzPct val="95000"/>
              <a:buFont typeface="Wingdings" pitchFamily="2" charset="2"/>
              <a:buChar char="«"/>
              <a:defRPr/>
            </a:pPr>
            <a:endParaRPr lang="en-US" sz="1667" b="1" kern="0" dirty="0">
              <a:effectLst>
                <a:outerShdw blurRad="38100" dist="38100" dir="2700000" algn="tl">
                  <a:srgbClr val="000000">
                    <a:alpha val="43137"/>
                  </a:srgbClr>
                </a:outerShdw>
              </a:effectLst>
              <a:latin typeface="Segoe Semibold" pitchFamily="34" charset="0"/>
            </a:endParaRPr>
          </a:p>
          <a:p>
            <a:pPr marL="380985" indent="-380985" defTabSz="-13872608">
              <a:lnSpc>
                <a:spcPct val="90000"/>
              </a:lnSpc>
              <a:spcBef>
                <a:spcPct val="30000"/>
              </a:spcBef>
              <a:buClr>
                <a:srgbClr val="F68400"/>
              </a:buClr>
              <a:buSzPct val="95000"/>
              <a:defRPr/>
            </a:pPr>
            <a:endParaRPr lang="en-US" sz="1667" b="1" kern="0" dirty="0">
              <a:effectLst>
                <a:outerShdw blurRad="38100" dist="38100" dir="2700000" algn="tl">
                  <a:srgbClr val="000000">
                    <a:alpha val="43137"/>
                  </a:srgbClr>
                </a:outerShdw>
              </a:effectLst>
              <a:latin typeface="Segoe Semibold" pitchFamily="34" charset="0"/>
            </a:endParaRPr>
          </a:p>
          <a:p>
            <a:pPr marL="719638" lvl="1" indent="-338653" defTabSz="-13872608">
              <a:lnSpc>
                <a:spcPct val="90000"/>
              </a:lnSpc>
              <a:spcBef>
                <a:spcPct val="30000"/>
              </a:spcBef>
              <a:buClr>
                <a:srgbClr val="F68400"/>
              </a:buClr>
              <a:buSzPct val="95000"/>
              <a:defRPr/>
            </a:pPr>
            <a:endParaRPr lang="en-US" sz="1500" kern="0" dirty="0">
              <a:effectLst>
                <a:outerShdw blurRad="38100" dist="38100" dir="2700000" algn="tl">
                  <a:srgbClr val="000000">
                    <a:alpha val="43137"/>
                  </a:srgbClr>
                </a:outerShdw>
              </a:effectLst>
              <a:latin typeface="Segoe Semibold" pitchFamily="34" charset="0"/>
            </a:endParaRPr>
          </a:p>
        </p:txBody>
      </p:sp>
      <p:graphicFrame>
        <p:nvGraphicFramePr>
          <p:cNvPr id="12" name="Diagram 11"/>
          <p:cNvGraphicFramePr/>
          <p:nvPr/>
        </p:nvGraphicFramePr>
        <p:xfrm>
          <a:off x="1778000" y="1905000"/>
          <a:ext cx="3302000" cy="3302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1" name="Rounded Rectangle 10"/>
          <p:cNvSpPr/>
          <p:nvPr/>
        </p:nvSpPr>
        <p:spPr bwMode="auto">
          <a:xfrm>
            <a:off x="8064500" y="127000"/>
            <a:ext cx="2349500" cy="1344083"/>
          </a:xfrm>
          <a:prstGeom prst="roundRect">
            <a:avLst/>
          </a:prstGeom>
          <a:solidFill>
            <a:schemeClr val="accent3">
              <a:lumMod val="75000"/>
            </a:schemeClr>
          </a:solidFill>
          <a:ln>
            <a:headEnd type="none" w="med" len="med"/>
            <a:tailEnd type="none" w="med" len="med"/>
          </a:ln>
        </p:spPr>
        <p:style>
          <a:lnRef idx="2">
            <a:schemeClr val="accent3">
              <a:shade val="50000"/>
            </a:schemeClr>
          </a:lnRef>
          <a:fillRef idx="1002">
            <a:schemeClr val="dk2"/>
          </a:fillRef>
          <a:effectRef idx="0">
            <a:schemeClr val="accent3"/>
          </a:effectRef>
          <a:fontRef idx="minor">
            <a:schemeClr val="lt1"/>
          </a:fontRef>
        </p:style>
        <p:txBody>
          <a:bodyPr lIns="91440" tIns="45720" rIns="91440" bIns="45720" anchor="ctr"/>
          <a:lstStyle/>
          <a:p>
            <a:pPr algn="ctr" defTabSz="914099">
              <a:defRPr/>
            </a:pPr>
            <a:endParaRPr lang="en-US" sz="2417" dirty="0">
              <a:solidFill>
                <a:schemeClr val="tx1"/>
              </a:solidFill>
            </a:endParaRPr>
          </a:p>
        </p:txBody>
      </p:sp>
      <p:grpSp>
        <p:nvGrpSpPr>
          <p:cNvPr id="19463" name="Group 13"/>
          <p:cNvGrpSpPr>
            <a:grpSpLocks/>
          </p:cNvGrpSpPr>
          <p:nvPr/>
        </p:nvGrpSpPr>
        <p:grpSpPr bwMode="auto">
          <a:xfrm>
            <a:off x="8128000" y="317500"/>
            <a:ext cx="952500" cy="960438"/>
            <a:chOff x="8763000" y="4876800"/>
            <a:chExt cx="1143000" cy="1152525"/>
          </a:xfrm>
        </p:grpSpPr>
        <p:grpSp>
          <p:nvGrpSpPr>
            <p:cNvPr id="19465" name="Group 42"/>
            <p:cNvGrpSpPr>
              <a:grpSpLocks/>
            </p:cNvGrpSpPr>
            <p:nvPr/>
          </p:nvGrpSpPr>
          <p:grpSpPr bwMode="auto">
            <a:xfrm>
              <a:off x="8763000" y="4876800"/>
              <a:ext cx="960437" cy="1152525"/>
              <a:chOff x="9372600" y="4876800"/>
              <a:chExt cx="960437" cy="1152525"/>
            </a:xfrm>
          </p:grpSpPr>
          <p:pic>
            <p:nvPicPr>
              <p:cNvPr id="19467" name="Picture 27" descr="xml doc illustration icon"/>
              <p:cNvPicPr>
                <a:picLocks noChangeAspect="1" noChangeArrowheads="1"/>
              </p:cNvPicPr>
              <p:nvPr/>
            </p:nvPicPr>
            <p:blipFill>
              <a:blip r:embed="rId8" cstate="print"/>
              <a:srcRect/>
              <a:stretch>
                <a:fillRect/>
              </a:stretch>
            </p:blipFill>
            <p:spPr bwMode="auto">
              <a:xfrm>
                <a:off x="9906000" y="4876800"/>
                <a:ext cx="427037" cy="493712"/>
              </a:xfrm>
              <a:prstGeom prst="rect">
                <a:avLst/>
              </a:prstGeom>
              <a:noFill/>
              <a:ln w="9525">
                <a:noFill/>
                <a:miter lim="800000"/>
                <a:headEnd/>
                <a:tailEnd/>
              </a:ln>
            </p:spPr>
          </p:pic>
          <p:pic>
            <p:nvPicPr>
              <p:cNvPr id="19468" name="Picture 29" descr="XP icon my documents"/>
              <p:cNvPicPr>
                <a:picLocks noChangeAspect="1" noChangeArrowheads="1"/>
              </p:cNvPicPr>
              <p:nvPr/>
            </p:nvPicPr>
            <p:blipFill>
              <a:blip r:embed="rId9" cstate="print"/>
              <a:srcRect/>
              <a:stretch>
                <a:fillRect/>
              </a:stretch>
            </p:blipFill>
            <p:spPr bwMode="auto">
              <a:xfrm>
                <a:off x="9753600" y="5410200"/>
                <a:ext cx="554038" cy="619125"/>
              </a:xfrm>
              <a:prstGeom prst="rect">
                <a:avLst/>
              </a:prstGeom>
              <a:noFill/>
              <a:ln w="9525">
                <a:noFill/>
                <a:miter lim="800000"/>
                <a:headEnd/>
                <a:tailEnd/>
              </a:ln>
            </p:spPr>
          </p:pic>
          <p:pic>
            <p:nvPicPr>
              <p:cNvPr id="19469" name="Picture 31" descr="my-photos"/>
              <p:cNvPicPr>
                <a:picLocks noChangeAspect="1" noChangeArrowheads="1"/>
              </p:cNvPicPr>
              <p:nvPr/>
            </p:nvPicPr>
            <p:blipFill>
              <a:blip r:embed="rId10" cstate="print"/>
              <a:srcRect/>
              <a:stretch>
                <a:fillRect/>
              </a:stretch>
            </p:blipFill>
            <p:spPr bwMode="auto">
              <a:xfrm>
                <a:off x="9372600" y="5105400"/>
                <a:ext cx="641350" cy="568325"/>
              </a:xfrm>
              <a:prstGeom prst="rect">
                <a:avLst/>
              </a:prstGeom>
              <a:noFill/>
              <a:ln w="9525">
                <a:noFill/>
                <a:miter lim="800000"/>
                <a:headEnd/>
                <a:tailEnd/>
              </a:ln>
            </p:spPr>
          </p:pic>
        </p:grpSp>
        <p:pic>
          <p:nvPicPr>
            <p:cNvPr id="19466" name="Picture 9" descr="C:\Program Files\Microsoft Resource DVD Artwork\DVD_ART\Artwork_Imagery\HARDWARE_IMAGERY\Illustration - Misc Hardware\Windows Vista Illustration Icons\Internet.png"/>
            <p:cNvPicPr>
              <a:picLocks noChangeAspect="1" noChangeArrowheads="1"/>
            </p:cNvPicPr>
            <p:nvPr/>
          </p:nvPicPr>
          <p:blipFill>
            <a:blip r:embed="rId11" cstate="print"/>
            <a:srcRect/>
            <a:stretch>
              <a:fillRect/>
            </a:stretch>
          </p:blipFill>
          <p:spPr bwMode="auto">
            <a:xfrm>
              <a:off x="9372600" y="5181600"/>
              <a:ext cx="533400" cy="485775"/>
            </a:xfrm>
            <a:prstGeom prst="rect">
              <a:avLst/>
            </a:prstGeom>
            <a:noFill/>
            <a:ln w="9525">
              <a:noFill/>
              <a:miter lim="800000"/>
              <a:headEnd/>
              <a:tailEnd/>
            </a:ln>
          </p:spPr>
        </p:pic>
      </p:grpSp>
      <p:sp>
        <p:nvSpPr>
          <p:cNvPr id="20" name="Rectangle 833616"/>
          <p:cNvSpPr>
            <a:spLocks noChangeArrowheads="1"/>
          </p:cNvSpPr>
          <p:nvPr/>
        </p:nvSpPr>
        <p:spPr bwMode="auto">
          <a:xfrm>
            <a:off x="9080500" y="381000"/>
            <a:ext cx="1424782" cy="579774"/>
          </a:xfrm>
          <a:prstGeom prst="rect">
            <a:avLst/>
          </a:prstGeom>
          <a:noFill/>
          <a:ln w="9525">
            <a:noFill/>
            <a:miter lim="800000"/>
            <a:headEnd/>
            <a:tailEnd/>
          </a:ln>
        </p:spPr>
        <p:txBody>
          <a:bodyPr>
            <a:spAutoFit/>
          </a:bodyPr>
          <a:lstStyle/>
          <a:p>
            <a:pPr>
              <a:lnSpc>
                <a:spcPct val="95000"/>
              </a:lnSpc>
              <a:spcBef>
                <a:spcPct val="10000"/>
              </a:spcBef>
              <a:defRPr/>
            </a:pPr>
            <a:r>
              <a:rPr lang="en-US" sz="1667" dirty="0">
                <a:effectLst>
                  <a:outerShdw blurRad="38100" dist="38100" dir="2700000" algn="tl">
                    <a:srgbClr val="000000"/>
                  </a:outerShdw>
                </a:effectLst>
                <a:latin typeface="Segoe Semibold"/>
              </a:rPr>
              <a:t>Além do Relacional</a:t>
            </a:r>
          </a:p>
        </p:txBody>
      </p:sp>
    </p:spTree>
    <p:extLst>
      <p:ext uri="{BB962C8B-B14F-4D97-AF65-F5344CB8AC3E}">
        <p14:creationId xmlns:p14="http://schemas.microsoft.com/office/powerpoint/2010/main" val="1959089575"/>
      </p:ext>
    </p:extLst>
  </p:cSld>
  <p:clrMapOvr>
    <a:masterClrMapping/>
  </p:clrMapOvr>
  <p:transition>
    <p:fade/>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ln w="9525">
            <a:noFill/>
            <a:miter lim="800000"/>
            <a:headEnd/>
            <a:tailEnd/>
          </a:ln>
          <a:effectLst/>
        </p:spPr>
        <p:txBody>
          <a:bodyPr vert="horz" wrap="square" lIns="91440" tIns="45720" rIns="91440" bIns="45720" numCol="1" rtlCol="0" anchor="t" anchorCtr="0" compatLnSpc="1">
            <a:prstTxWarp prst="textNoShape">
              <a:avLst/>
            </a:prstTxWarp>
            <a:noAutofit/>
            <a:scene3d>
              <a:camera prst="orthographicFront"/>
              <a:lightRig rig="threePt" dir="t"/>
            </a:scene3d>
            <a:sp3d extrusionH="6350">
              <a:bevelT w="12700" h="25400" prst="coolSlant"/>
              <a:bevelB w="19050" h="19050"/>
              <a:extrusionClr>
                <a:schemeClr val="bg1"/>
              </a:extrusionClr>
            </a:sp3d>
          </a:bodyPr>
          <a:lstStyle/>
          <a:p>
            <a:pPr>
              <a:defRPr/>
            </a:pPr>
            <a:r>
              <a:rPr dirty="0" smtClean="0">
                <a:effectLst>
                  <a:outerShdw blurRad="38100" dist="38100" dir="2700000" algn="tl">
                    <a:srgbClr val="C0C0C0"/>
                  </a:outerShdw>
                </a:effectLst>
              </a:rPr>
              <a:t>SQL Server BLOB Storage</a:t>
            </a:r>
            <a:endParaRPr dirty="0">
              <a:effectLst>
                <a:outerShdw blurRad="38100" dist="38100" dir="2700000" algn="tl">
                  <a:srgbClr val="C0C0C0"/>
                </a:outerShdw>
              </a:effectLst>
            </a:endParaRPr>
          </a:p>
        </p:txBody>
      </p:sp>
      <p:sp>
        <p:nvSpPr>
          <p:cNvPr id="40" name="Left Arrow 39"/>
          <p:cNvSpPr/>
          <p:nvPr/>
        </p:nvSpPr>
        <p:spPr bwMode="auto">
          <a:xfrm>
            <a:off x="1881051" y="5403150"/>
            <a:ext cx="3352800" cy="1106507"/>
          </a:xfrm>
          <a:prstGeom prst="leftArrow">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109728" tIns="54864" rIns="109728" bIns="54864" numCol="1" rtlCol="0" anchor="ctr" anchorCtr="0" compatLnSpc="1">
            <a:prstTxWarp prst="textNoShape">
              <a:avLst/>
            </a:prstTxWarp>
          </a:bodyPr>
          <a:lstStyle/>
          <a:p>
            <a:pPr algn="ctr" defTabSz="1096919"/>
            <a:r>
              <a:rPr lang="en-US" sz="1500" dirty="0">
                <a:solidFill>
                  <a:schemeClr val="tx1"/>
                </a:solidFill>
                <a:latin typeface="Segoe" pitchFamily="34" charset="0"/>
              </a:rPr>
              <a:t>Remote BLOB Storage</a:t>
            </a:r>
          </a:p>
        </p:txBody>
      </p:sp>
      <p:sp>
        <p:nvSpPr>
          <p:cNvPr id="41" name="Left Arrow 40"/>
          <p:cNvSpPr/>
          <p:nvPr/>
        </p:nvSpPr>
        <p:spPr bwMode="auto">
          <a:xfrm flipH="1">
            <a:off x="7062651" y="5403148"/>
            <a:ext cx="3429000" cy="1106508"/>
          </a:xfrm>
          <a:prstGeom prst="leftArrow">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109728" tIns="54864" rIns="109728" bIns="54864" numCol="1" rtlCol="0" anchor="ctr" anchorCtr="0" compatLnSpc="1">
            <a:prstTxWarp prst="textNoShape">
              <a:avLst/>
            </a:prstTxWarp>
          </a:bodyPr>
          <a:lstStyle/>
          <a:p>
            <a:pPr algn="ctr" defTabSz="1096919"/>
            <a:r>
              <a:rPr lang="en-US" sz="1500" dirty="0">
                <a:solidFill>
                  <a:schemeClr val="tx1"/>
                </a:solidFill>
                <a:latin typeface="Segoe" pitchFamily="34" charset="0"/>
              </a:rPr>
              <a:t>FILESTREAM Storage</a:t>
            </a:r>
          </a:p>
        </p:txBody>
      </p:sp>
      <p:sp>
        <p:nvSpPr>
          <p:cNvPr id="65" name="Rectangle 64"/>
          <p:cNvSpPr/>
          <p:nvPr/>
        </p:nvSpPr>
        <p:spPr bwMode="auto">
          <a:xfrm>
            <a:off x="5386251" y="5681710"/>
            <a:ext cx="1524000" cy="557416"/>
          </a:xfrm>
          <a:prstGeom prst="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109728" tIns="54864" rIns="109728" bIns="54864" numCol="1" rtlCol="0" anchor="ctr" anchorCtr="0" compatLnSpc="1">
            <a:prstTxWarp prst="textNoShape">
              <a:avLst/>
            </a:prstTxWarp>
          </a:bodyPr>
          <a:lstStyle/>
          <a:p>
            <a:pPr algn="ctr" defTabSz="1096919"/>
            <a:r>
              <a:rPr lang="en-US" sz="1500" dirty="0">
                <a:solidFill>
                  <a:schemeClr val="tx1"/>
                </a:solidFill>
                <a:latin typeface="Segoe" pitchFamily="34" charset="0"/>
              </a:rPr>
              <a:t>SQL BLOB</a:t>
            </a:r>
          </a:p>
        </p:txBody>
      </p:sp>
      <p:grpSp>
        <p:nvGrpSpPr>
          <p:cNvPr id="3" name="Group 56"/>
          <p:cNvGrpSpPr/>
          <p:nvPr/>
        </p:nvGrpSpPr>
        <p:grpSpPr>
          <a:xfrm>
            <a:off x="9274206" y="97659"/>
            <a:ext cx="1393794" cy="739516"/>
            <a:chOff x="7483562" y="0"/>
            <a:chExt cx="1660438" cy="899314"/>
          </a:xfrm>
        </p:grpSpPr>
        <p:pic>
          <p:nvPicPr>
            <p:cNvPr id="58" name="Picture 3" descr="D:\Pennie's documents\MS Image\NEWFeb15\Cylinders cylinder\cylinder-06.png"/>
            <p:cNvPicPr>
              <a:picLocks noChangeAspect="1" noChangeArrowheads="1"/>
            </p:cNvPicPr>
            <p:nvPr/>
          </p:nvPicPr>
          <p:blipFill>
            <a:blip r:embed="rId3" cstate="print"/>
            <a:srcRect/>
            <a:stretch>
              <a:fillRect/>
            </a:stretch>
          </p:blipFill>
          <p:spPr bwMode="auto">
            <a:xfrm>
              <a:off x="7483562" y="0"/>
              <a:ext cx="1660438" cy="899314"/>
            </a:xfrm>
            <a:prstGeom prst="rect">
              <a:avLst/>
            </a:prstGeom>
            <a:noFill/>
          </p:spPr>
        </p:pic>
        <p:sp>
          <p:nvSpPr>
            <p:cNvPr id="72" name="TextBox 71"/>
            <p:cNvSpPr txBox="1"/>
            <p:nvPr/>
          </p:nvSpPr>
          <p:spPr>
            <a:xfrm>
              <a:off x="7532157" y="253348"/>
              <a:ext cx="1563248" cy="549104"/>
            </a:xfrm>
            <a:prstGeom prst="rect">
              <a:avLst/>
            </a:prstGeom>
            <a:noFill/>
          </p:spPr>
          <p:txBody>
            <a:bodyPr wrap="square" rtlCol="0">
              <a:spAutoFit/>
            </a:bodyPr>
            <a:lstStyle/>
            <a:p>
              <a:pPr algn="ctr"/>
              <a:r>
                <a:rPr lang="en-US" sz="1167" b="1" dirty="0"/>
                <a:t>Documents &amp; </a:t>
              </a:r>
            </a:p>
            <a:p>
              <a:pPr algn="ctr"/>
              <a:r>
                <a:rPr lang="en-US" sz="1167" b="1" dirty="0"/>
                <a:t>Multimedia</a:t>
              </a:r>
            </a:p>
          </p:txBody>
        </p:sp>
      </p:grpSp>
      <p:grpSp>
        <p:nvGrpSpPr>
          <p:cNvPr id="4" name="Group 35"/>
          <p:cNvGrpSpPr/>
          <p:nvPr/>
        </p:nvGrpSpPr>
        <p:grpSpPr>
          <a:xfrm>
            <a:off x="2962274" y="1362075"/>
            <a:ext cx="1381125" cy="1942828"/>
            <a:chOff x="209550" y="1161778"/>
            <a:chExt cx="2286000" cy="2743200"/>
          </a:xfrm>
        </p:grpSpPr>
        <p:sp>
          <p:nvSpPr>
            <p:cNvPr id="37" name="Rectangle 36"/>
            <p:cNvSpPr/>
            <p:nvPr/>
          </p:nvSpPr>
          <p:spPr bwMode="auto">
            <a:xfrm>
              <a:off x="209550" y="1161778"/>
              <a:ext cx="2286000" cy="2743200"/>
            </a:xfrm>
            <a:prstGeom prst="rect">
              <a:avLst/>
            </a:prstGeom>
            <a:solidFill>
              <a:schemeClr val="accent6">
                <a:lumMod val="75000"/>
              </a:schemeClr>
            </a:solidFill>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algn="ctr" defTabSz="1096919"/>
              <a:r>
                <a:rPr lang="en-US" sz="1083" b="1" u="sng" dirty="0">
                  <a:solidFill>
                    <a:schemeClr val="tx1"/>
                  </a:solidFill>
                  <a:latin typeface="Segoe" pitchFamily="34" charset="0"/>
                </a:rPr>
                <a:t>Use File Servers</a:t>
              </a:r>
            </a:p>
          </p:txBody>
        </p:sp>
        <p:sp>
          <p:nvSpPr>
            <p:cNvPr id="51" name="Down Arrow 50"/>
            <p:cNvSpPr/>
            <p:nvPr/>
          </p:nvSpPr>
          <p:spPr bwMode="auto">
            <a:xfrm>
              <a:off x="1752600" y="2733675"/>
              <a:ext cx="457200" cy="285478"/>
            </a:xfrm>
            <a:prstGeom prst="downArrow">
              <a:avLst/>
            </a:prstGeom>
            <a:ln>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algn="ctr" defTabSz="1096919"/>
              <a:endParaRPr lang="en-US" sz="1500" dirty="0">
                <a:solidFill>
                  <a:schemeClr val="tx1"/>
                </a:solidFill>
                <a:latin typeface="Segoe" pitchFamily="34" charset="0"/>
              </a:endParaRPr>
            </a:p>
          </p:txBody>
        </p:sp>
        <p:grpSp>
          <p:nvGrpSpPr>
            <p:cNvPr id="5" name="Group 19"/>
            <p:cNvGrpSpPr/>
            <p:nvPr/>
          </p:nvGrpSpPr>
          <p:grpSpPr>
            <a:xfrm>
              <a:off x="1800224" y="3095627"/>
              <a:ext cx="416415" cy="733426"/>
              <a:chOff x="3171825" y="2781028"/>
              <a:chExt cx="787890" cy="1130803"/>
            </a:xfrm>
          </p:grpSpPr>
          <p:pic>
            <p:nvPicPr>
              <p:cNvPr id="78" name="Picture 12" descr="C:\Program Files\Microsoft Resource DVD Artwork\DVD_ART\Artwork_Imagery\HARDWARE_IMAGERY\Illustration - Misc Hardware\Windows Vista Illustration Icons\Server.png"/>
              <p:cNvPicPr>
                <a:picLocks noChangeAspect="1" noChangeArrowheads="1"/>
              </p:cNvPicPr>
              <p:nvPr/>
            </p:nvPicPr>
            <p:blipFill>
              <a:blip r:embed="rId4" cstate="print"/>
              <a:srcRect/>
              <a:stretch>
                <a:fillRect/>
              </a:stretch>
            </p:blipFill>
            <p:spPr bwMode="auto">
              <a:xfrm>
                <a:off x="3171825" y="3381103"/>
                <a:ext cx="387840" cy="530728"/>
              </a:xfrm>
              <a:prstGeom prst="rect">
                <a:avLst/>
              </a:prstGeom>
              <a:noFill/>
            </p:spPr>
          </p:pic>
          <p:pic>
            <p:nvPicPr>
              <p:cNvPr id="79" name="Picture 12" descr="C:\Program Files\Microsoft Resource DVD Artwork\DVD_ART\Artwork_Imagery\HARDWARE_IMAGERY\Illustration - Misc Hardware\Windows Vista Illustration Icons\Server.png"/>
              <p:cNvPicPr>
                <a:picLocks noChangeAspect="1" noChangeArrowheads="1"/>
              </p:cNvPicPr>
              <p:nvPr/>
            </p:nvPicPr>
            <p:blipFill>
              <a:blip r:embed="rId4" cstate="print"/>
              <a:srcRect/>
              <a:stretch>
                <a:fillRect/>
              </a:stretch>
            </p:blipFill>
            <p:spPr bwMode="auto">
              <a:xfrm>
                <a:off x="3190875" y="2781028"/>
                <a:ext cx="387840" cy="530728"/>
              </a:xfrm>
              <a:prstGeom prst="rect">
                <a:avLst/>
              </a:prstGeom>
              <a:noFill/>
            </p:spPr>
          </p:pic>
          <p:pic>
            <p:nvPicPr>
              <p:cNvPr id="80" name="Picture 12" descr="C:\Program Files\Microsoft Resource DVD Artwork\DVD_ART\Artwork_Imagery\HARDWARE_IMAGERY\Illustration - Misc Hardware\Windows Vista Illustration Icons\Server.png"/>
              <p:cNvPicPr>
                <a:picLocks noChangeAspect="1" noChangeArrowheads="1"/>
              </p:cNvPicPr>
              <p:nvPr/>
            </p:nvPicPr>
            <p:blipFill>
              <a:blip r:embed="rId4" cstate="print"/>
              <a:srcRect/>
              <a:stretch>
                <a:fillRect/>
              </a:stretch>
            </p:blipFill>
            <p:spPr bwMode="auto">
              <a:xfrm>
                <a:off x="3571875" y="2790553"/>
                <a:ext cx="387840" cy="530728"/>
              </a:xfrm>
              <a:prstGeom prst="rect">
                <a:avLst/>
              </a:prstGeom>
              <a:noFill/>
            </p:spPr>
          </p:pic>
          <p:pic>
            <p:nvPicPr>
              <p:cNvPr id="81" name="Picture 12" descr="C:\Program Files\Microsoft Resource DVD Artwork\DVD_ART\Artwork_Imagery\HARDWARE_IMAGERY\Illustration - Misc Hardware\Windows Vista Illustration Icons\Server.png"/>
              <p:cNvPicPr>
                <a:picLocks noChangeAspect="1" noChangeArrowheads="1"/>
              </p:cNvPicPr>
              <p:nvPr/>
            </p:nvPicPr>
            <p:blipFill>
              <a:blip r:embed="rId4" cstate="print"/>
              <a:srcRect/>
              <a:stretch>
                <a:fillRect/>
              </a:stretch>
            </p:blipFill>
            <p:spPr bwMode="auto">
              <a:xfrm>
                <a:off x="3571875" y="3371578"/>
                <a:ext cx="387840" cy="530728"/>
              </a:xfrm>
              <a:prstGeom prst="rect">
                <a:avLst/>
              </a:prstGeom>
              <a:noFill/>
            </p:spPr>
          </p:pic>
        </p:grpSp>
        <p:sp>
          <p:nvSpPr>
            <p:cNvPr id="73" name="Down Arrow 72"/>
            <p:cNvSpPr/>
            <p:nvPr/>
          </p:nvSpPr>
          <p:spPr bwMode="auto">
            <a:xfrm>
              <a:off x="533400" y="2733675"/>
              <a:ext cx="457200" cy="285478"/>
            </a:xfrm>
            <a:prstGeom prst="downArrow">
              <a:avLst/>
            </a:prstGeom>
            <a:ln>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algn="ctr" defTabSz="1096919"/>
              <a:endParaRPr lang="en-US" sz="1500" dirty="0">
                <a:solidFill>
                  <a:schemeClr val="tx1"/>
                </a:solidFill>
                <a:latin typeface="Segoe" pitchFamily="34" charset="0"/>
              </a:endParaRPr>
            </a:p>
          </p:txBody>
        </p:sp>
        <p:sp>
          <p:nvSpPr>
            <p:cNvPr id="74" name="Flowchart: Magnetic Disk 73"/>
            <p:cNvSpPr/>
            <p:nvPr/>
          </p:nvSpPr>
          <p:spPr bwMode="auto">
            <a:xfrm>
              <a:off x="413649" y="3095624"/>
              <a:ext cx="726068" cy="752476"/>
            </a:xfrm>
            <a:prstGeom prst="flowChartMagneticDisk">
              <a:avLst/>
            </a:prstGeom>
            <a:ln>
              <a:solidFill>
                <a:schemeClr val="bg1"/>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algn="ctr" defTabSz="1096919"/>
              <a:r>
                <a:rPr lang="en-US" sz="917" dirty="0">
                  <a:solidFill>
                    <a:schemeClr val="tx1"/>
                  </a:solidFill>
                  <a:latin typeface="Segoe" pitchFamily="34" charset="0"/>
                </a:rPr>
                <a:t>DB</a:t>
              </a:r>
            </a:p>
          </p:txBody>
        </p:sp>
        <p:sp>
          <p:nvSpPr>
            <p:cNvPr id="75" name="Rounded Rectangle 74"/>
            <p:cNvSpPr/>
            <p:nvPr/>
          </p:nvSpPr>
          <p:spPr bwMode="blackGray">
            <a:xfrm>
              <a:off x="371474" y="1866900"/>
              <a:ext cx="2009775" cy="247649"/>
            </a:xfrm>
            <a:prstGeom prst="round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algn="ctr" defTabSz="1096919"/>
              <a:r>
                <a:rPr lang="en-US" sz="1000" dirty="0">
                  <a:solidFill>
                    <a:schemeClr val="tx1"/>
                  </a:solidFill>
                  <a:effectLst>
                    <a:outerShdw blurRad="38100" dist="38100" dir="2700000" algn="tl">
                      <a:srgbClr val="000000">
                        <a:alpha val="43137"/>
                      </a:srgbClr>
                    </a:outerShdw>
                  </a:effectLst>
                </a:rPr>
                <a:t>Application</a:t>
              </a:r>
            </a:p>
          </p:txBody>
        </p:sp>
        <p:sp>
          <p:nvSpPr>
            <p:cNvPr id="76" name="Snip Single Corner Rectangle 75"/>
            <p:cNvSpPr/>
            <p:nvPr/>
          </p:nvSpPr>
          <p:spPr bwMode="blackGray">
            <a:xfrm>
              <a:off x="1391965" y="2124076"/>
              <a:ext cx="1017862" cy="485776"/>
            </a:xfrm>
            <a:prstGeom prst="snip1Rect">
              <a:avLst>
                <a:gd name="adj" fmla="val 26042"/>
              </a:avLst>
            </a:prstGeom>
            <a:solidFill>
              <a:schemeClr val="accent2">
                <a:lumMod val="50000"/>
              </a:schemeClr>
            </a:solidFill>
            <a:ln>
              <a:noFill/>
              <a:headEnd type="none" w="med" len="med"/>
              <a:tailEnd type="none" w="med" len="med"/>
            </a:ln>
            <a:effectLst/>
            <a:scene3d>
              <a:camera prst="orthographicFront">
                <a:rot lat="0" lon="0" rev="0"/>
              </a:camera>
              <a:lightRig rig="contrasting" dir="t">
                <a:rot lat="0" lon="0" rev="7800000"/>
              </a:lightRig>
            </a:scene3d>
            <a:sp3d>
              <a:bevelT w="139700" h="139700"/>
            </a:sp3d>
          </p:spPr>
          <p:style>
            <a:lnRef idx="0">
              <a:schemeClr val="accent2"/>
            </a:lnRef>
            <a:fillRef idx="3">
              <a:schemeClr val="accent2"/>
            </a:fillRef>
            <a:effectRef idx="3">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algn="ctr" defTabSz="1096919"/>
              <a:r>
                <a:rPr lang="en-US" sz="917" b="1" dirty="0">
                  <a:solidFill>
                    <a:schemeClr val="tx1"/>
                  </a:solidFill>
                  <a:effectLst>
                    <a:outerShdw blurRad="38100" dist="38100" dir="2700000" algn="tl">
                      <a:srgbClr val="000000">
                        <a:alpha val="43137"/>
                      </a:srgbClr>
                    </a:outerShdw>
                  </a:effectLst>
                </a:rPr>
                <a:t>BLOB</a:t>
              </a:r>
            </a:p>
          </p:txBody>
        </p:sp>
        <p:pic>
          <p:nvPicPr>
            <p:cNvPr id="77" name="Picture 3"/>
            <p:cNvPicPr>
              <a:picLocks noChangeAspect="1" noChangeArrowheads="1"/>
            </p:cNvPicPr>
            <p:nvPr/>
          </p:nvPicPr>
          <p:blipFill>
            <a:blip r:embed="rId5" cstate="print"/>
            <a:srcRect/>
            <a:stretch>
              <a:fillRect/>
            </a:stretch>
          </p:blipFill>
          <p:spPr bwMode="auto">
            <a:xfrm>
              <a:off x="341148" y="2085975"/>
              <a:ext cx="889165" cy="522670"/>
            </a:xfrm>
            <a:prstGeom prst="rect">
              <a:avLst/>
            </a:prstGeom>
            <a:noFill/>
            <a:ln w="9525">
              <a:noFill/>
              <a:miter lim="800000"/>
              <a:headEnd/>
              <a:tailEnd/>
            </a:ln>
            <a:effectLst/>
          </p:spPr>
        </p:pic>
      </p:grpSp>
      <p:grpSp>
        <p:nvGrpSpPr>
          <p:cNvPr id="6" name="Group 81"/>
          <p:cNvGrpSpPr/>
          <p:nvPr/>
        </p:nvGrpSpPr>
        <p:grpSpPr>
          <a:xfrm>
            <a:off x="2952751" y="3476353"/>
            <a:ext cx="1380744" cy="1947672"/>
            <a:chOff x="2847975" y="1123678"/>
            <a:chExt cx="2286000" cy="2743200"/>
          </a:xfrm>
        </p:grpSpPr>
        <p:sp>
          <p:nvSpPr>
            <p:cNvPr id="83" name="Rectangle 82"/>
            <p:cNvSpPr/>
            <p:nvPr/>
          </p:nvSpPr>
          <p:spPr bwMode="auto">
            <a:xfrm>
              <a:off x="2847975" y="1123678"/>
              <a:ext cx="2286000" cy="2743200"/>
            </a:xfrm>
            <a:prstGeom prst="rect">
              <a:avLst/>
            </a:prstGeom>
            <a:solidFill>
              <a:schemeClr val="accent6">
                <a:lumMod val="75000"/>
              </a:schemeClr>
            </a:solidFill>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algn="ctr" defTabSz="1096919"/>
              <a:r>
                <a:rPr lang="en-US" sz="1083" b="1" u="sng" dirty="0">
                  <a:solidFill>
                    <a:schemeClr val="tx1"/>
                  </a:solidFill>
                  <a:latin typeface="Segoe" pitchFamily="34" charset="0"/>
                </a:rPr>
                <a:t>Dedicated BLOB Store</a:t>
              </a:r>
            </a:p>
          </p:txBody>
        </p:sp>
        <p:sp>
          <p:nvSpPr>
            <p:cNvPr id="84" name="Down Arrow 83"/>
            <p:cNvSpPr/>
            <p:nvPr/>
          </p:nvSpPr>
          <p:spPr bwMode="auto">
            <a:xfrm>
              <a:off x="4391025" y="2695575"/>
              <a:ext cx="457200" cy="285478"/>
            </a:xfrm>
            <a:prstGeom prst="downArrow">
              <a:avLst/>
            </a:prstGeom>
            <a:ln>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algn="ctr" defTabSz="1096919"/>
              <a:endParaRPr lang="en-US" sz="2917" dirty="0">
                <a:solidFill>
                  <a:schemeClr val="tx1"/>
                </a:solidFill>
                <a:latin typeface="Segoe" pitchFamily="34" charset="0"/>
              </a:endParaRPr>
            </a:p>
          </p:txBody>
        </p:sp>
        <p:sp>
          <p:nvSpPr>
            <p:cNvPr id="85" name="Down Arrow 84"/>
            <p:cNvSpPr/>
            <p:nvPr/>
          </p:nvSpPr>
          <p:spPr bwMode="auto">
            <a:xfrm>
              <a:off x="3171825" y="2695575"/>
              <a:ext cx="457200" cy="285478"/>
            </a:xfrm>
            <a:prstGeom prst="downArrow">
              <a:avLst/>
            </a:prstGeom>
            <a:ln>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algn="ctr" defTabSz="1096919"/>
              <a:endParaRPr lang="en-US" sz="2917" dirty="0">
                <a:solidFill>
                  <a:schemeClr val="tx1"/>
                </a:solidFill>
                <a:latin typeface="Segoe" pitchFamily="34" charset="0"/>
              </a:endParaRPr>
            </a:p>
          </p:txBody>
        </p:sp>
        <p:sp>
          <p:nvSpPr>
            <p:cNvPr id="86" name="Flowchart: Magnetic Disk 85"/>
            <p:cNvSpPr/>
            <p:nvPr/>
          </p:nvSpPr>
          <p:spPr bwMode="auto">
            <a:xfrm>
              <a:off x="3051818" y="3057524"/>
              <a:ext cx="726579" cy="752475"/>
            </a:xfrm>
            <a:prstGeom prst="flowChartMagneticDisk">
              <a:avLst/>
            </a:prstGeom>
            <a:ln>
              <a:solidFill>
                <a:schemeClr val="bg1"/>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algn="ctr" defTabSz="1096919"/>
              <a:r>
                <a:rPr lang="en-US" sz="1167" dirty="0">
                  <a:solidFill>
                    <a:schemeClr val="tx1"/>
                  </a:solidFill>
                  <a:latin typeface="Segoe" pitchFamily="34" charset="0"/>
                </a:rPr>
                <a:t>DB</a:t>
              </a:r>
            </a:p>
          </p:txBody>
        </p:sp>
        <p:sp>
          <p:nvSpPr>
            <p:cNvPr id="87" name="Rounded Rectangle 86"/>
            <p:cNvSpPr/>
            <p:nvPr/>
          </p:nvSpPr>
          <p:spPr bwMode="blackGray">
            <a:xfrm>
              <a:off x="3009899" y="1828800"/>
              <a:ext cx="2009775" cy="247649"/>
            </a:xfrm>
            <a:prstGeom prst="round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algn="ctr" defTabSz="1096919"/>
              <a:r>
                <a:rPr lang="en-US" sz="1000" dirty="0">
                  <a:solidFill>
                    <a:schemeClr val="tx1"/>
                  </a:solidFill>
                  <a:effectLst>
                    <a:outerShdw blurRad="38100" dist="38100" dir="2700000" algn="tl">
                      <a:srgbClr val="000000">
                        <a:alpha val="43137"/>
                      </a:srgbClr>
                    </a:outerShdw>
                  </a:effectLst>
                </a:rPr>
                <a:t>Application</a:t>
              </a:r>
            </a:p>
          </p:txBody>
        </p:sp>
        <p:pic>
          <p:nvPicPr>
            <p:cNvPr id="88" name="Picture 87" descr="centera.gif"/>
            <p:cNvPicPr>
              <a:picLocks noChangeAspect="1"/>
            </p:cNvPicPr>
            <p:nvPr/>
          </p:nvPicPr>
          <p:blipFill>
            <a:blip r:embed="rId6" cstate="print"/>
            <a:stretch>
              <a:fillRect/>
            </a:stretch>
          </p:blipFill>
          <p:spPr>
            <a:xfrm>
              <a:off x="4342312" y="3076575"/>
              <a:ext cx="477338" cy="738132"/>
            </a:xfrm>
            <a:prstGeom prst="rect">
              <a:avLst/>
            </a:prstGeom>
          </p:spPr>
        </p:pic>
        <p:sp>
          <p:nvSpPr>
            <p:cNvPr id="89" name="Snip Single Corner Rectangle 88"/>
            <p:cNvSpPr/>
            <p:nvPr/>
          </p:nvSpPr>
          <p:spPr bwMode="blackGray">
            <a:xfrm>
              <a:off x="4046485" y="2085975"/>
              <a:ext cx="1001765" cy="485776"/>
            </a:xfrm>
            <a:prstGeom prst="snip1Rect">
              <a:avLst>
                <a:gd name="adj" fmla="val 26042"/>
              </a:avLst>
            </a:prstGeom>
            <a:solidFill>
              <a:schemeClr val="accent2">
                <a:lumMod val="50000"/>
              </a:schemeClr>
            </a:solidFill>
            <a:ln>
              <a:noFill/>
              <a:headEnd type="none" w="med" len="med"/>
              <a:tailEnd type="none" w="med" len="med"/>
            </a:ln>
            <a:effectLst/>
            <a:scene3d>
              <a:camera prst="orthographicFront">
                <a:rot lat="0" lon="0" rev="0"/>
              </a:camera>
              <a:lightRig rig="contrasting" dir="t">
                <a:rot lat="0" lon="0" rev="7800000"/>
              </a:lightRig>
            </a:scene3d>
            <a:sp3d>
              <a:bevelT w="139700" h="139700"/>
            </a:sp3d>
          </p:spPr>
          <p:style>
            <a:lnRef idx="0">
              <a:schemeClr val="accent2"/>
            </a:lnRef>
            <a:fillRef idx="3">
              <a:schemeClr val="accent2"/>
            </a:fillRef>
            <a:effectRef idx="3">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algn="ctr" defTabSz="1096919"/>
              <a:r>
                <a:rPr lang="en-US" sz="917" b="1" dirty="0">
                  <a:solidFill>
                    <a:schemeClr val="tx1"/>
                  </a:solidFill>
                  <a:effectLst>
                    <a:outerShdw blurRad="38100" dist="38100" dir="2700000" algn="tl">
                      <a:srgbClr val="000000">
                        <a:alpha val="43137"/>
                      </a:srgbClr>
                    </a:outerShdw>
                  </a:effectLst>
                </a:rPr>
                <a:t>BLOB</a:t>
              </a:r>
            </a:p>
          </p:txBody>
        </p:sp>
        <p:pic>
          <p:nvPicPr>
            <p:cNvPr id="90" name="Picture 3"/>
            <p:cNvPicPr>
              <a:picLocks noChangeAspect="1" noChangeArrowheads="1"/>
            </p:cNvPicPr>
            <p:nvPr/>
          </p:nvPicPr>
          <p:blipFill>
            <a:blip r:embed="rId5" cstate="print"/>
            <a:srcRect/>
            <a:stretch>
              <a:fillRect/>
            </a:stretch>
          </p:blipFill>
          <p:spPr bwMode="auto">
            <a:xfrm>
              <a:off x="2979573" y="2047875"/>
              <a:ext cx="889165" cy="522670"/>
            </a:xfrm>
            <a:prstGeom prst="rect">
              <a:avLst/>
            </a:prstGeom>
            <a:noFill/>
            <a:ln w="9525">
              <a:noFill/>
              <a:miter lim="800000"/>
              <a:headEnd/>
              <a:tailEnd/>
            </a:ln>
            <a:effectLst/>
          </p:spPr>
        </p:pic>
      </p:grpSp>
      <p:grpSp>
        <p:nvGrpSpPr>
          <p:cNvPr id="7" name="Group 90"/>
          <p:cNvGrpSpPr/>
          <p:nvPr/>
        </p:nvGrpSpPr>
        <p:grpSpPr>
          <a:xfrm>
            <a:off x="5353051" y="2771503"/>
            <a:ext cx="1380744" cy="1947672"/>
            <a:chOff x="5534025" y="1123678"/>
            <a:chExt cx="2286000" cy="2743200"/>
          </a:xfrm>
        </p:grpSpPr>
        <p:sp>
          <p:nvSpPr>
            <p:cNvPr id="92" name="Rectangle 91"/>
            <p:cNvSpPr/>
            <p:nvPr/>
          </p:nvSpPr>
          <p:spPr bwMode="auto">
            <a:xfrm>
              <a:off x="5534025" y="1123678"/>
              <a:ext cx="2286000" cy="2743200"/>
            </a:xfrm>
            <a:prstGeom prst="rect">
              <a:avLst/>
            </a:prstGeom>
            <a:solidFill>
              <a:schemeClr val="accent6">
                <a:lumMod val="75000"/>
              </a:schemeClr>
            </a:solidFill>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algn="ctr" defTabSz="1096919"/>
              <a:r>
                <a:rPr lang="en-US" sz="1083" b="1" u="sng" dirty="0">
                  <a:solidFill>
                    <a:schemeClr val="tx1"/>
                  </a:solidFill>
                  <a:latin typeface="Segoe" pitchFamily="34" charset="0"/>
                </a:rPr>
                <a:t>Store BLOBs in Database</a:t>
              </a:r>
            </a:p>
          </p:txBody>
        </p:sp>
        <p:sp>
          <p:nvSpPr>
            <p:cNvPr id="93" name="Down Arrow 92"/>
            <p:cNvSpPr/>
            <p:nvPr/>
          </p:nvSpPr>
          <p:spPr bwMode="auto">
            <a:xfrm rot="19409566">
              <a:off x="6000750" y="2695575"/>
              <a:ext cx="457200" cy="285478"/>
            </a:xfrm>
            <a:prstGeom prst="downArrow">
              <a:avLst/>
            </a:prstGeom>
            <a:ln>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algn="ctr" defTabSz="1096919"/>
              <a:endParaRPr lang="en-US" sz="2917" dirty="0">
                <a:solidFill>
                  <a:schemeClr val="tx1"/>
                </a:solidFill>
                <a:latin typeface="Segoe" pitchFamily="34" charset="0"/>
              </a:endParaRPr>
            </a:p>
          </p:txBody>
        </p:sp>
        <p:sp>
          <p:nvSpPr>
            <p:cNvPr id="94" name="Flowchart: Magnetic Disk 93"/>
            <p:cNvSpPr/>
            <p:nvPr/>
          </p:nvSpPr>
          <p:spPr bwMode="auto">
            <a:xfrm>
              <a:off x="6291455" y="3067048"/>
              <a:ext cx="819556" cy="752475"/>
            </a:xfrm>
            <a:prstGeom prst="flowChartMagneticDisk">
              <a:avLst/>
            </a:prstGeom>
            <a:ln>
              <a:solidFill>
                <a:schemeClr val="bg1"/>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algn="ctr" defTabSz="1096919"/>
              <a:r>
                <a:rPr lang="en-US" sz="1167" dirty="0">
                  <a:solidFill>
                    <a:schemeClr val="tx1"/>
                  </a:solidFill>
                  <a:latin typeface="Segoe" pitchFamily="34" charset="0"/>
                </a:rPr>
                <a:t>DB</a:t>
              </a:r>
            </a:p>
          </p:txBody>
        </p:sp>
        <p:sp>
          <p:nvSpPr>
            <p:cNvPr id="95" name="Rounded Rectangle 94"/>
            <p:cNvSpPr/>
            <p:nvPr/>
          </p:nvSpPr>
          <p:spPr bwMode="blackGray">
            <a:xfrm>
              <a:off x="5695949" y="1828800"/>
              <a:ext cx="2009775" cy="247649"/>
            </a:xfrm>
            <a:prstGeom prst="round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algn="ctr" defTabSz="1096919"/>
              <a:r>
                <a:rPr lang="en-US" sz="1000" dirty="0">
                  <a:solidFill>
                    <a:schemeClr val="tx1"/>
                  </a:solidFill>
                  <a:effectLst>
                    <a:outerShdw blurRad="38100" dist="38100" dir="2700000" algn="tl">
                      <a:srgbClr val="000000">
                        <a:alpha val="43137"/>
                      </a:srgbClr>
                    </a:outerShdw>
                  </a:effectLst>
                </a:rPr>
                <a:t>Application</a:t>
              </a:r>
            </a:p>
          </p:txBody>
        </p:sp>
        <p:sp>
          <p:nvSpPr>
            <p:cNvPr id="96" name="Snip Single Corner Rectangle 95"/>
            <p:cNvSpPr/>
            <p:nvPr/>
          </p:nvSpPr>
          <p:spPr bwMode="blackGray">
            <a:xfrm>
              <a:off x="6716765" y="2085975"/>
              <a:ext cx="1017535" cy="485776"/>
            </a:xfrm>
            <a:prstGeom prst="snip1Rect">
              <a:avLst>
                <a:gd name="adj" fmla="val 26042"/>
              </a:avLst>
            </a:prstGeom>
            <a:solidFill>
              <a:schemeClr val="accent2">
                <a:lumMod val="50000"/>
              </a:schemeClr>
            </a:solidFill>
            <a:ln>
              <a:noFill/>
              <a:headEnd type="none" w="med" len="med"/>
              <a:tailEnd type="none" w="med" len="med"/>
            </a:ln>
            <a:effectLst/>
            <a:scene3d>
              <a:camera prst="orthographicFront">
                <a:rot lat="0" lon="0" rev="0"/>
              </a:camera>
              <a:lightRig rig="contrasting" dir="t">
                <a:rot lat="0" lon="0" rev="7800000"/>
              </a:lightRig>
            </a:scene3d>
            <a:sp3d>
              <a:bevelT w="139700" h="139700"/>
            </a:sp3d>
          </p:spPr>
          <p:style>
            <a:lnRef idx="0">
              <a:schemeClr val="accent2"/>
            </a:lnRef>
            <a:fillRef idx="3">
              <a:schemeClr val="accent2"/>
            </a:fillRef>
            <a:effectRef idx="3">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algn="ctr" defTabSz="1096919"/>
              <a:r>
                <a:rPr lang="en-US" sz="917" b="1" dirty="0">
                  <a:solidFill>
                    <a:schemeClr val="tx1"/>
                  </a:solidFill>
                  <a:effectLst>
                    <a:outerShdw blurRad="38100" dist="38100" dir="2700000" algn="tl">
                      <a:srgbClr val="000000">
                        <a:alpha val="43137"/>
                      </a:srgbClr>
                    </a:outerShdw>
                  </a:effectLst>
                </a:rPr>
                <a:t>BLOB</a:t>
              </a:r>
            </a:p>
          </p:txBody>
        </p:sp>
        <p:pic>
          <p:nvPicPr>
            <p:cNvPr id="97" name="Picture 3"/>
            <p:cNvPicPr>
              <a:picLocks noChangeAspect="1" noChangeArrowheads="1"/>
            </p:cNvPicPr>
            <p:nvPr/>
          </p:nvPicPr>
          <p:blipFill>
            <a:blip r:embed="rId5" cstate="print"/>
            <a:srcRect/>
            <a:stretch>
              <a:fillRect/>
            </a:stretch>
          </p:blipFill>
          <p:spPr bwMode="auto">
            <a:xfrm>
              <a:off x="5665623" y="2047875"/>
              <a:ext cx="889165" cy="522670"/>
            </a:xfrm>
            <a:prstGeom prst="rect">
              <a:avLst/>
            </a:prstGeom>
            <a:noFill/>
            <a:ln w="9525">
              <a:noFill/>
              <a:miter lim="800000"/>
              <a:headEnd/>
              <a:tailEnd/>
            </a:ln>
            <a:effectLst/>
          </p:spPr>
        </p:pic>
        <p:sp>
          <p:nvSpPr>
            <p:cNvPr id="98" name="Down Arrow 97"/>
            <p:cNvSpPr/>
            <p:nvPr/>
          </p:nvSpPr>
          <p:spPr bwMode="auto">
            <a:xfrm rot="2190434" flipH="1">
              <a:off x="6858001" y="2743200"/>
              <a:ext cx="457200" cy="285478"/>
            </a:xfrm>
            <a:prstGeom prst="downArrow">
              <a:avLst/>
            </a:prstGeom>
            <a:ln>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algn="ctr" defTabSz="1096919"/>
              <a:endParaRPr lang="en-US" sz="2917" dirty="0">
                <a:solidFill>
                  <a:schemeClr val="tx1"/>
                </a:solidFill>
                <a:latin typeface="Segoe" pitchFamily="34" charset="0"/>
              </a:endParaRPr>
            </a:p>
          </p:txBody>
        </p:sp>
      </p:grpSp>
      <p:grpSp>
        <p:nvGrpSpPr>
          <p:cNvPr id="8" name="Group 114"/>
          <p:cNvGrpSpPr/>
          <p:nvPr/>
        </p:nvGrpSpPr>
        <p:grpSpPr>
          <a:xfrm>
            <a:off x="7839076" y="2847703"/>
            <a:ext cx="1380744" cy="1947672"/>
            <a:chOff x="6315075" y="2847703"/>
            <a:chExt cx="1380744" cy="1947672"/>
          </a:xfrm>
        </p:grpSpPr>
        <p:grpSp>
          <p:nvGrpSpPr>
            <p:cNvPr id="9" name="Group 98"/>
            <p:cNvGrpSpPr/>
            <p:nvPr/>
          </p:nvGrpSpPr>
          <p:grpSpPr>
            <a:xfrm>
              <a:off x="6315075" y="2847703"/>
              <a:ext cx="1380744" cy="1947672"/>
              <a:chOff x="5534025" y="1123678"/>
              <a:chExt cx="2286000" cy="2743200"/>
            </a:xfrm>
          </p:grpSpPr>
          <p:sp>
            <p:nvSpPr>
              <p:cNvPr id="100" name="Rectangle 99"/>
              <p:cNvSpPr/>
              <p:nvPr/>
            </p:nvSpPr>
            <p:spPr bwMode="auto">
              <a:xfrm>
                <a:off x="5534025" y="1123678"/>
                <a:ext cx="2286000" cy="2743200"/>
              </a:xfrm>
              <a:prstGeom prst="rect">
                <a:avLst/>
              </a:prstGeom>
              <a:solidFill>
                <a:schemeClr val="accent6">
                  <a:lumMod val="75000"/>
                </a:schemeClr>
              </a:solidFill>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algn="ctr" defTabSz="1096919"/>
                <a:r>
                  <a:rPr lang="en-US" sz="1083" b="1" u="sng" dirty="0">
                    <a:solidFill>
                      <a:schemeClr val="tx1"/>
                    </a:solidFill>
                    <a:latin typeface="Segoe" pitchFamily="34" charset="0"/>
                  </a:rPr>
                  <a:t>Store BLOBs in DB + File System</a:t>
                </a:r>
              </a:p>
            </p:txBody>
          </p:sp>
          <p:sp>
            <p:nvSpPr>
              <p:cNvPr id="101" name="Down Arrow 100"/>
              <p:cNvSpPr/>
              <p:nvPr/>
            </p:nvSpPr>
            <p:spPr bwMode="auto">
              <a:xfrm rot="19409566">
                <a:off x="6000750" y="2695575"/>
                <a:ext cx="457200" cy="285478"/>
              </a:xfrm>
              <a:prstGeom prst="downArrow">
                <a:avLst/>
              </a:prstGeom>
              <a:ln>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algn="ctr" defTabSz="1096919"/>
                <a:endParaRPr lang="en-US" sz="2917" dirty="0">
                  <a:solidFill>
                    <a:schemeClr val="tx1"/>
                  </a:solidFill>
                  <a:latin typeface="Segoe" pitchFamily="34" charset="0"/>
                </a:endParaRPr>
              </a:p>
            </p:txBody>
          </p:sp>
          <p:sp>
            <p:nvSpPr>
              <p:cNvPr id="103" name="Rounded Rectangle 102"/>
              <p:cNvSpPr/>
              <p:nvPr/>
            </p:nvSpPr>
            <p:spPr bwMode="blackGray">
              <a:xfrm>
                <a:off x="5695949" y="1828800"/>
                <a:ext cx="2009775" cy="247649"/>
              </a:xfrm>
              <a:prstGeom prst="round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algn="ctr" defTabSz="1096919"/>
                <a:r>
                  <a:rPr lang="en-US" sz="1000" dirty="0">
                    <a:solidFill>
                      <a:schemeClr val="tx1"/>
                    </a:solidFill>
                    <a:effectLst>
                      <a:outerShdw blurRad="38100" dist="38100" dir="2700000" algn="tl">
                        <a:srgbClr val="000000">
                          <a:alpha val="43137"/>
                        </a:srgbClr>
                      </a:outerShdw>
                    </a:effectLst>
                  </a:rPr>
                  <a:t>Application</a:t>
                </a:r>
              </a:p>
            </p:txBody>
          </p:sp>
          <p:sp>
            <p:nvSpPr>
              <p:cNvPr id="104" name="Snip Single Corner Rectangle 103"/>
              <p:cNvSpPr/>
              <p:nvPr/>
            </p:nvSpPr>
            <p:spPr bwMode="blackGray">
              <a:xfrm>
                <a:off x="6716765" y="2085975"/>
                <a:ext cx="1017535" cy="485776"/>
              </a:xfrm>
              <a:prstGeom prst="snip1Rect">
                <a:avLst>
                  <a:gd name="adj" fmla="val 26042"/>
                </a:avLst>
              </a:prstGeom>
              <a:solidFill>
                <a:schemeClr val="accent2">
                  <a:lumMod val="50000"/>
                </a:schemeClr>
              </a:solidFill>
              <a:ln>
                <a:noFill/>
                <a:headEnd type="none" w="med" len="med"/>
                <a:tailEnd type="none" w="med" len="med"/>
              </a:ln>
              <a:effectLst/>
              <a:scene3d>
                <a:camera prst="orthographicFront">
                  <a:rot lat="0" lon="0" rev="0"/>
                </a:camera>
                <a:lightRig rig="contrasting" dir="t">
                  <a:rot lat="0" lon="0" rev="7800000"/>
                </a:lightRig>
              </a:scene3d>
              <a:sp3d>
                <a:bevelT w="139700" h="139700"/>
              </a:sp3d>
            </p:spPr>
            <p:style>
              <a:lnRef idx="0">
                <a:schemeClr val="accent2"/>
              </a:lnRef>
              <a:fillRef idx="3">
                <a:schemeClr val="accent2"/>
              </a:fillRef>
              <a:effectRef idx="3">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algn="ctr" defTabSz="1096919"/>
                <a:r>
                  <a:rPr lang="en-US" sz="917" b="1" dirty="0">
                    <a:solidFill>
                      <a:schemeClr val="tx1"/>
                    </a:solidFill>
                    <a:effectLst>
                      <a:outerShdw blurRad="38100" dist="38100" dir="2700000" algn="tl">
                        <a:srgbClr val="000000">
                          <a:alpha val="43137"/>
                        </a:srgbClr>
                      </a:outerShdw>
                    </a:effectLst>
                  </a:rPr>
                  <a:t>BLOB</a:t>
                </a:r>
              </a:p>
            </p:txBody>
          </p:sp>
          <p:pic>
            <p:nvPicPr>
              <p:cNvPr id="105" name="Picture 3"/>
              <p:cNvPicPr>
                <a:picLocks noChangeAspect="1" noChangeArrowheads="1"/>
              </p:cNvPicPr>
              <p:nvPr/>
            </p:nvPicPr>
            <p:blipFill>
              <a:blip r:embed="rId5" cstate="print"/>
              <a:srcRect/>
              <a:stretch>
                <a:fillRect/>
              </a:stretch>
            </p:blipFill>
            <p:spPr bwMode="auto">
              <a:xfrm>
                <a:off x="5665623" y="2047875"/>
                <a:ext cx="889165" cy="522670"/>
              </a:xfrm>
              <a:prstGeom prst="rect">
                <a:avLst/>
              </a:prstGeom>
              <a:noFill/>
              <a:ln w="9525">
                <a:noFill/>
                <a:miter lim="800000"/>
                <a:headEnd/>
                <a:tailEnd/>
              </a:ln>
              <a:effectLst/>
            </p:spPr>
          </p:pic>
          <p:sp>
            <p:nvSpPr>
              <p:cNvPr id="106" name="Down Arrow 105"/>
              <p:cNvSpPr/>
              <p:nvPr/>
            </p:nvSpPr>
            <p:spPr bwMode="auto">
              <a:xfrm rot="2190434" flipH="1">
                <a:off x="6858001" y="2743200"/>
                <a:ext cx="457200" cy="285478"/>
              </a:xfrm>
              <a:prstGeom prst="downArrow">
                <a:avLst/>
              </a:prstGeom>
              <a:ln>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algn="ctr" defTabSz="1096919"/>
                <a:endParaRPr lang="en-US" sz="2917" dirty="0">
                  <a:solidFill>
                    <a:schemeClr val="tx1"/>
                  </a:solidFill>
                  <a:latin typeface="Segoe" pitchFamily="34" charset="0"/>
                </a:endParaRPr>
              </a:p>
            </p:txBody>
          </p:sp>
        </p:grpSp>
        <p:grpSp>
          <p:nvGrpSpPr>
            <p:cNvPr id="10" name="Group 111"/>
            <p:cNvGrpSpPr/>
            <p:nvPr/>
          </p:nvGrpSpPr>
          <p:grpSpPr>
            <a:xfrm>
              <a:off x="6562725" y="4238622"/>
              <a:ext cx="904875" cy="514351"/>
              <a:chOff x="6228536" y="3619500"/>
              <a:chExt cx="1467663" cy="697967"/>
            </a:xfrm>
          </p:grpSpPr>
          <p:sp>
            <p:nvSpPr>
              <p:cNvPr id="39" name="Rounded Rectangle 38"/>
              <p:cNvSpPr/>
              <p:nvPr/>
            </p:nvSpPr>
            <p:spPr bwMode="auto">
              <a:xfrm>
                <a:off x="6228536" y="3619500"/>
                <a:ext cx="1467663" cy="697967"/>
              </a:xfrm>
              <a:prstGeom prst="roundRect">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91440" tIns="45720" rIns="91440" bIns="45720" numCol="1" rtlCol="0" anchor="ctr" anchorCtr="0" compatLnSpc="1">
                <a:prstTxWarp prst="textNoShape">
                  <a:avLst/>
                </a:prstTxWarp>
              </a:bodyPr>
              <a:lstStyle/>
              <a:p>
                <a:pPr algn="ctr" defTabSz="1096919"/>
                <a:endParaRPr lang="en-US" sz="2917" dirty="0">
                  <a:solidFill>
                    <a:schemeClr val="tx1"/>
                  </a:solidFill>
                  <a:latin typeface="Segoe" pitchFamily="34" charset="0"/>
                </a:endParaRPr>
              </a:p>
            </p:txBody>
          </p:sp>
          <p:sp>
            <p:nvSpPr>
              <p:cNvPr id="69" name="Flowchart: Magnetic Disk 68"/>
              <p:cNvSpPr/>
              <p:nvPr/>
            </p:nvSpPr>
            <p:spPr bwMode="auto">
              <a:xfrm>
                <a:off x="6383028" y="3650130"/>
                <a:ext cx="801124" cy="395970"/>
              </a:xfrm>
              <a:prstGeom prst="flowChartMagneticDisk">
                <a:avLst/>
              </a:prstGeom>
              <a:ln>
                <a:solidFill>
                  <a:schemeClr val="bg1"/>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algn="ctr" defTabSz="1096919"/>
                <a:r>
                  <a:rPr lang="en-US" sz="1167" dirty="0">
                    <a:solidFill>
                      <a:schemeClr val="tx1"/>
                    </a:solidFill>
                    <a:latin typeface="Segoe" pitchFamily="34" charset="0"/>
                  </a:rPr>
                  <a:t>DB</a:t>
                </a:r>
              </a:p>
            </p:txBody>
          </p:sp>
          <p:sp>
            <p:nvSpPr>
              <p:cNvPr id="70" name="AutoShape 8"/>
              <p:cNvSpPr>
                <a:spLocks noChangeArrowheads="1"/>
              </p:cNvSpPr>
              <p:nvPr/>
            </p:nvSpPr>
            <p:spPr bwMode="auto">
              <a:xfrm>
                <a:off x="7250827" y="3993031"/>
                <a:ext cx="304800" cy="270933"/>
              </a:xfrm>
              <a:prstGeom prst="flowChartPunchedCard">
                <a:avLst/>
              </a:prstGeom>
              <a:solidFill>
                <a:srgbClr val="003300"/>
              </a:solidFill>
              <a:ln w="12700">
                <a:solidFill>
                  <a:schemeClr val="tx1"/>
                </a:solidFill>
                <a:miter lim="800000"/>
                <a:headEnd/>
                <a:tailEnd/>
              </a:ln>
              <a:effectLst/>
            </p:spPr>
            <p:txBody>
              <a:bodyPr wrap="none" anchor="ctr"/>
              <a:lstStyle/>
              <a:p>
                <a:endParaRPr lang="en-US" sz="1417" dirty="0"/>
              </a:p>
            </p:txBody>
          </p:sp>
          <p:cxnSp>
            <p:nvCxnSpPr>
              <p:cNvPr id="71" name="Shape 70"/>
              <p:cNvCxnSpPr>
                <a:stCxn id="69" idx="4"/>
                <a:endCxn id="70" idx="0"/>
              </p:cNvCxnSpPr>
              <p:nvPr/>
            </p:nvCxnSpPr>
            <p:spPr bwMode="auto">
              <a:xfrm>
                <a:off x="7184152" y="3848115"/>
                <a:ext cx="219075" cy="144915"/>
              </a:xfrm>
              <a:prstGeom prst="bentConnector2">
                <a:avLst/>
              </a:prstGeom>
              <a:ln>
                <a:solidFill>
                  <a:schemeClr val="tx1"/>
                </a:solidFill>
                <a:headEnd type="none" w="med" len="med"/>
                <a:tailEnd type="none" w="med" len="med"/>
              </a:ln>
            </p:spPr>
            <p:style>
              <a:lnRef idx="3">
                <a:schemeClr val="dk1"/>
              </a:lnRef>
              <a:fillRef idx="0">
                <a:schemeClr val="dk1"/>
              </a:fillRef>
              <a:effectRef idx="2">
                <a:schemeClr val="dk1"/>
              </a:effectRef>
              <a:fontRef idx="minor">
                <a:schemeClr val="tx1"/>
              </a:fontRef>
            </p:style>
          </p:cxnSp>
        </p:grpSp>
      </p:grpSp>
    </p:spTree>
    <p:extLst>
      <p:ext uri="{BB962C8B-B14F-4D97-AF65-F5344CB8AC3E}">
        <p14:creationId xmlns:p14="http://schemas.microsoft.com/office/powerpoint/2010/main" val="4240574477"/>
      </p:ext>
    </p:extLst>
  </p:cSld>
  <p:clrMapOvr>
    <a:masterClrMapping/>
  </p:clrMapOvr>
  <p:transition advTm="97547">
    <p:strips dir="rd"/>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ounded Rectangle 25"/>
          <p:cNvSpPr/>
          <p:nvPr/>
        </p:nvSpPr>
        <p:spPr bwMode="blackGray">
          <a:xfrm>
            <a:off x="1524000" y="730156"/>
            <a:ext cx="8407400" cy="5670645"/>
          </a:xfrm>
          <a:prstGeom prst="roundRect">
            <a:avLst>
              <a:gd name="adj" fmla="val 6255"/>
            </a:avLst>
          </a:prstGeom>
          <a:gradFill flip="none" rotWithShape="1">
            <a:gsLst>
              <a:gs pos="0">
                <a:schemeClr val="bg1">
                  <a:alpha val="50000"/>
                </a:schemeClr>
              </a:gs>
              <a:gs pos="100000">
                <a:schemeClr val="bg1">
                  <a:alpha val="50000"/>
                </a:schemeClr>
              </a:gs>
            </a:gsLst>
            <a:lin ang="5400000" scaled="1"/>
            <a:tileRect/>
          </a:gradFill>
          <a:ln>
            <a:noFill/>
            <a:headEnd type="none" w="med" len="med"/>
            <a:tailEnd type="none" w="med" len="med"/>
          </a:ln>
          <a:effectLst/>
          <a:scene3d>
            <a:camera prst="orthographicFront">
              <a:rot lat="0" lon="0" rev="0"/>
            </a:camera>
            <a:lightRig rig="contrasting" dir="t">
              <a:rot lat="0" lon="0" rev="7800000"/>
            </a:lightRig>
          </a:scene3d>
          <a:sp3d>
            <a:bevelT w="139700" h="139700"/>
          </a:sp3d>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algn="ctr" defTabSz="1096919"/>
            <a:endParaRPr lang="en-US" sz="2833" dirty="0">
              <a:solidFill>
                <a:schemeClr val="tx1"/>
              </a:solidFill>
              <a:effectLst>
                <a:outerShdw blurRad="38100" dist="38100" dir="2700000" algn="tl">
                  <a:srgbClr val="000000">
                    <a:alpha val="43137"/>
                  </a:srgbClr>
                </a:outerShdw>
              </a:effectLst>
              <a:latin typeface="Arial" pitchFamily="34" charset="0"/>
            </a:endParaRPr>
          </a:p>
        </p:txBody>
      </p:sp>
      <p:sp>
        <p:nvSpPr>
          <p:cNvPr id="24" name="Title 23"/>
          <p:cNvSpPr>
            <a:spLocks noGrp="1"/>
          </p:cNvSpPr>
          <p:nvPr>
            <p:ph type="title"/>
          </p:nvPr>
        </p:nvSpPr>
        <p:spPr>
          <a:noFill/>
          <a:ln w="9525">
            <a:noFill/>
            <a:miter lim="800000"/>
            <a:headEnd/>
            <a:tailEnd/>
          </a:ln>
          <a:effectLst/>
        </p:spPr>
        <p:txBody>
          <a:bodyPr vert="horz" wrap="square" lIns="91440" tIns="45720" rIns="91440" bIns="45720" numCol="1" rtlCol="0" anchor="t" anchorCtr="0" compatLnSpc="1">
            <a:prstTxWarp prst="textNoShape">
              <a:avLst/>
            </a:prstTxWarp>
            <a:noAutofit/>
            <a:scene3d>
              <a:camera prst="orthographicFront"/>
              <a:lightRig rig="threePt" dir="t"/>
            </a:scene3d>
            <a:sp3d extrusionH="6350">
              <a:bevelT w="12700" h="25400" prst="coolSlant"/>
              <a:bevelB w="19050" h="19050"/>
              <a:extrusionClr>
                <a:schemeClr val="bg1"/>
              </a:extrusionClr>
            </a:sp3d>
          </a:bodyPr>
          <a:lstStyle/>
          <a:p>
            <a:pPr>
              <a:defRPr/>
            </a:pPr>
            <a:r>
              <a:rPr smtClean="0">
                <a:effectLst>
                  <a:outerShdw blurRad="38100" dist="38100" dir="2700000" algn="tl">
                    <a:srgbClr val="C0C0C0"/>
                  </a:outerShdw>
                </a:effectLst>
              </a:rPr>
              <a:t>BLOB Storage Vision</a:t>
            </a:r>
            <a:endParaRPr>
              <a:effectLst>
                <a:outerShdw blurRad="38100" dist="38100" dir="2700000" algn="tl">
                  <a:srgbClr val="C0C0C0"/>
                </a:outerShdw>
              </a:effectLst>
            </a:endParaRPr>
          </a:p>
        </p:txBody>
      </p:sp>
      <p:graphicFrame>
        <p:nvGraphicFramePr>
          <p:cNvPr id="4" name="Content Placeholder 3"/>
          <p:cNvGraphicFramePr>
            <a:graphicFrameLocks noGrp="1"/>
          </p:cNvGraphicFramePr>
          <p:nvPr>
            <p:ph idx="4294967295"/>
          </p:nvPr>
        </p:nvGraphicFramePr>
        <p:xfrm>
          <a:off x="1524001" y="762000"/>
          <a:ext cx="8229435" cy="5500979"/>
        </p:xfrm>
        <a:graphic>
          <a:graphicData uri="http://schemas.openxmlformats.org/drawingml/2006/table">
            <a:tbl>
              <a:tblPr firstRow="1" bandRow="1">
                <a:tableStyleId>{2D5ABB26-0587-4C30-8999-92F81FD0307C}</a:tableStyleId>
              </a:tblPr>
              <a:tblGrid>
                <a:gridCol w="2169579">
                  <a:extLst>
                    <a:ext uri="{9D8B030D-6E8A-4147-A177-3AD203B41FA5}">
                      <a16:colId xmlns:a16="http://schemas.microsoft.com/office/drawing/2014/main" val="20000"/>
                    </a:ext>
                  </a:extLst>
                </a:gridCol>
                <a:gridCol w="1514964">
                  <a:extLst>
                    <a:ext uri="{9D8B030D-6E8A-4147-A177-3AD203B41FA5}">
                      <a16:colId xmlns:a16="http://schemas.microsoft.com/office/drawing/2014/main" val="20001"/>
                    </a:ext>
                  </a:extLst>
                </a:gridCol>
                <a:gridCol w="1514964">
                  <a:extLst>
                    <a:ext uri="{9D8B030D-6E8A-4147-A177-3AD203B41FA5}">
                      <a16:colId xmlns:a16="http://schemas.microsoft.com/office/drawing/2014/main" val="20002"/>
                    </a:ext>
                  </a:extLst>
                </a:gridCol>
                <a:gridCol w="1514964">
                  <a:extLst>
                    <a:ext uri="{9D8B030D-6E8A-4147-A177-3AD203B41FA5}">
                      <a16:colId xmlns:a16="http://schemas.microsoft.com/office/drawing/2014/main" val="20003"/>
                    </a:ext>
                  </a:extLst>
                </a:gridCol>
                <a:gridCol w="1514964">
                  <a:extLst>
                    <a:ext uri="{9D8B030D-6E8A-4147-A177-3AD203B41FA5}">
                      <a16:colId xmlns:a16="http://schemas.microsoft.com/office/drawing/2014/main" val="20004"/>
                    </a:ext>
                  </a:extLst>
                </a:gridCol>
              </a:tblGrid>
              <a:tr h="837038">
                <a:tc>
                  <a:txBody>
                    <a:bodyPr/>
                    <a:lstStyle/>
                    <a:p>
                      <a:endParaRPr lang="en-US" sz="1600" dirty="0"/>
                    </a:p>
                  </a:txBody>
                  <a:tcPr marL="88111" marR="88111">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1" dirty="0" smtClean="0"/>
                        <a:t>File Stores / BLOB Stores</a:t>
                      </a:r>
                      <a:endParaRPr lang="en-US" sz="1600" b="1" dirty="0"/>
                    </a:p>
                  </a:txBody>
                  <a:tcPr marL="88111" marR="8811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0000"/>
                        <a:lumOff val="40000"/>
                        <a:alpha val="60000"/>
                      </a:schemeClr>
                    </a:solidFill>
                  </a:tcPr>
                </a:tc>
                <a:tc>
                  <a:txBody>
                    <a:bodyPr/>
                    <a:lstStyle/>
                    <a:p>
                      <a:pPr marL="0" marR="0" indent="0" algn="ctr" defTabSz="761910" rtl="0" eaLnBrk="1" fontAlgn="auto" latinLnBrk="0" hangingPunct="1">
                        <a:lnSpc>
                          <a:spcPct val="100000"/>
                        </a:lnSpc>
                        <a:spcBef>
                          <a:spcPts val="0"/>
                        </a:spcBef>
                        <a:spcAft>
                          <a:spcPts val="0"/>
                        </a:spcAft>
                        <a:buClrTx/>
                        <a:buSzTx/>
                        <a:buFontTx/>
                        <a:buNone/>
                        <a:tabLst/>
                        <a:defRPr/>
                      </a:pPr>
                      <a:r>
                        <a:rPr lang="en-US" sz="1600" b="1" dirty="0" smtClean="0"/>
                        <a:t>SQL BLOBs</a:t>
                      </a:r>
                    </a:p>
                    <a:p>
                      <a:pPr algn="ctr"/>
                      <a:endParaRPr lang="en-US" sz="1600" b="1" dirty="0"/>
                    </a:p>
                  </a:txBody>
                  <a:tcPr marL="88111" marR="8811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60000"/>
                        <a:lumOff val="40000"/>
                        <a:alpha val="60000"/>
                      </a:schemeClr>
                    </a:solidFill>
                  </a:tcPr>
                </a:tc>
                <a:tc>
                  <a:txBody>
                    <a:bodyPr/>
                    <a:lstStyle/>
                    <a:p>
                      <a:pPr marL="0" marR="0" indent="0" algn="ctr" defTabSz="761910" rtl="0" eaLnBrk="1" fontAlgn="auto" latinLnBrk="0" hangingPunct="1">
                        <a:lnSpc>
                          <a:spcPct val="100000"/>
                        </a:lnSpc>
                        <a:spcBef>
                          <a:spcPts val="0"/>
                        </a:spcBef>
                        <a:spcAft>
                          <a:spcPts val="0"/>
                        </a:spcAft>
                        <a:buClrTx/>
                        <a:buSzTx/>
                        <a:buFontTx/>
                        <a:buNone/>
                        <a:tabLst/>
                        <a:defRPr/>
                      </a:pPr>
                      <a:r>
                        <a:rPr lang="en-US" sz="1600" b="1" dirty="0" smtClean="0"/>
                        <a:t>Remote BLOB Store API</a:t>
                      </a:r>
                      <a:endParaRPr lang="en-US" sz="1600" b="1" dirty="0"/>
                    </a:p>
                  </a:txBody>
                  <a:tcPr marL="88111" marR="8811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alpha val="60000"/>
                      </a:schemeClr>
                    </a:solidFill>
                  </a:tcPr>
                </a:tc>
                <a:tc>
                  <a:txBody>
                    <a:bodyPr/>
                    <a:lstStyle/>
                    <a:p>
                      <a:pPr marL="0" marR="0" indent="0" algn="ctr" defTabSz="761910" rtl="0" eaLnBrk="1" fontAlgn="auto" latinLnBrk="0" hangingPunct="1">
                        <a:lnSpc>
                          <a:spcPct val="100000"/>
                        </a:lnSpc>
                        <a:spcBef>
                          <a:spcPts val="0"/>
                        </a:spcBef>
                        <a:spcAft>
                          <a:spcPts val="0"/>
                        </a:spcAft>
                        <a:buClrTx/>
                        <a:buSzTx/>
                        <a:buFontTx/>
                        <a:buNone/>
                        <a:tabLst/>
                        <a:defRPr/>
                      </a:pPr>
                      <a:r>
                        <a:rPr lang="en-US" sz="1600" b="1" dirty="0" smtClean="0"/>
                        <a:t>FILESTREAM </a:t>
                      </a:r>
                    </a:p>
                  </a:txBody>
                  <a:tcPr marL="88111" marR="88111"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alpha val="60000"/>
                      </a:schemeClr>
                    </a:solidFill>
                  </a:tcPr>
                </a:tc>
                <a:extLst>
                  <a:ext uri="{0D108BD9-81ED-4DB2-BD59-A6C34878D82A}">
                    <a16:rowId xmlns:a16="http://schemas.microsoft.com/office/drawing/2014/main" val="10000"/>
                  </a:ext>
                </a:extLst>
              </a:tr>
              <a:tr h="929640">
                <a:tc>
                  <a:txBody>
                    <a:bodyPr/>
                    <a:lstStyle/>
                    <a:p>
                      <a:pPr marL="0" marR="0" indent="0" algn="ctr" defTabSz="761910" rtl="0" eaLnBrk="1" fontAlgn="auto" latinLnBrk="0" hangingPunct="1">
                        <a:lnSpc>
                          <a:spcPct val="100000"/>
                        </a:lnSpc>
                        <a:spcBef>
                          <a:spcPts val="0"/>
                        </a:spcBef>
                        <a:spcAft>
                          <a:spcPts val="0"/>
                        </a:spcAft>
                        <a:buClrTx/>
                        <a:buSzTx/>
                        <a:buFontTx/>
                        <a:buNone/>
                        <a:tabLst/>
                        <a:defRPr/>
                      </a:pPr>
                      <a:r>
                        <a:rPr lang="en-US" sz="1600" b="1" kern="1200" dirty="0" smtClean="0">
                          <a:solidFill>
                            <a:schemeClr val="tx1"/>
                          </a:solidFill>
                          <a:latin typeface="+mn-lt"/>
                          <a:ea typeface="+mn-ea"/>
                          <a:cs typeface="+mn-cs"/>
                        </a:rPr>
                        <a:t>Streaming Performance</a:t>
                      </a:r>
                    </a:p>
                  </a:txBody>
                  <a:tcPr marL="88111" marR="88111"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761910" rtl="0" eaLnBrk="1" fontAlgn="auto" latinLnBrk="0" hangingPunct="1">
                        <a:lnSpc>
                          <a:spcPct val="100000"/>
                        </a:lnSpc>
                        <a:spcBef>
                          <a:spcPts val="0"/>
                        </a:spcBef>
                        <a:spcAft>
                          <a:spcPts val="0"/>
                        </a:spcAft>
                        <a:buClrTx/>
                        <a:buSzTx/>
                        <a:buFontTx/>
                        <a:buNone/>
                        <a:tabLst/>
                        <a:defRPr/>
                      </a:pPr>
                      <a:r>
                        <a:rPr lang="en-US" sz="1800" b="0" i="1" dirty="0" smtClean="0"/>
                        <a:t>Depends on external store</a:t>
                      </a:r>
                    </a:p>
                  </a:txBody>
                  <a:tcPr marL="88111" marR="8811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0000"/>
                        <a:lumOff val="40000"/>
                        <a:alpha val="60000"/>
                      </a:schemeClr>
                    </a:solidFill>
                  </a:tcPr>
                </a:tc>
                <a:tc>
                  <a:txBody>
                    <a:bodyPr/>
                    <a:lstStyle/>
                    <a:p>
                      <a:endParaRPr lang="en-US" sz="1800" dirty="0"/>
                    </a:p>
                  </a:txBody>
                  <a:tcPr marL="88111" marR="881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60000"/>
                        <a:lumOff val="40000"/>
                        <a:alpha val="60000"/>
                      </a:schemeClr>
                    </a:solidFill>
                  </a:tcPr>
                </a:tc>
                <a:tc>
                  <a:txBody>
                    <a:bodyPr/>
                    <a:lstStyle/>
                    <a:p>
                      <a:pPr algn="ctr"/>
                      <a:r>
                        <a:rPr lang="en-US" sz="1800" b="0" i="1" dirty="0" smtClean="0"/>
                        <a:t>Depends on external store</a:t>
                      </a:r>
                      <a:endParaRPr lang="en-US" sz="1800" b="0" i="1" dirty="0"/>
                    </a:p>
                  </a:txBody>
                  <a:tcPr marL="88111" marR="8811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alpha val="60000"/>
                      </a:schemeClr>
                    </a:solidFill>
                  </a:tcPr>
                </a:tc>
                <a:tc>
                  <a:txBody>
                    <a:bodyPr/>
                    <a:lstStyle/>
                    <a:p>
                      <a:endParaRPr lang="en-US" sz="1800" dirty="0"/>
                    </a:p>
                  </a:txBody>
                  <a:tcPr marL="88111" marR="88111">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alpha val="60000"/>
                      </a:schemeClr>
                    </a:solidFill>
                  </a:tcPr>
                </a:tc>
                <a:extLst>
                  <a:ext uri="{0D108BD9-81ED-4DB2-BD59-A6C34878D82A}">
                    <a16:rowId xmlns:a16="http://schemas.microsoft.com/office/drawing/2014/main" val="10001"/>
                  </a:ext>
                </a:extLst>
              </a:tr>
              <a:tr h="724614">
                <a:tc>
                  <a:txBody>
                    <a:bodyPr/>
                    <a:lstStyle/>
                    <a:p>
                      <a:pPr marL="0" algn="ctr" defTabSz="761910" rtl="0" eaLnBrk="1" latinLnBrk="0" hangingPunct="1"/>
                      <a:r>
                        <a:rPr lang="en-US" sz="1600" b="1" kern="1200" dirty="0" smtClean="0">
                          <a:solidFill>
                            <a:schemeClr val="tx1"/>
                          </a:solidFill>
                          <a:latin typeface="+mn-lt"/>
                          <a:ea typeface="+mn-ea"/>
                          <a:cs typeface="+mn-cs"/>
                        </a:rPr>
                        <a:t>Link Level Consistency</a:t>
                      </a:r>
                    </a:p>
                  </a:txBody>
                  <a:tcPr marL="88111" marR="88111"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800" dirty="0"/>
                    </a:p>
                  </a:txBody>
                  <a:tcPr marL="88111" marR="881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0000"/>
                        <a:lumOff val="40000"/>
                        <a:alpha val="60000"/>
                      </a:schemeClr>
                    </a:solidFill>
                  </a:tcPr>
                </a:tc>
                <a:tc>
                  <a:txBody>
                    <a:bodyPr/>
                    <a:lstStyle/>
                    <a:p>
                      <a:endParaRPr lang="en-US" sz="1800" dirty="0"/>
                    </a:p>
                  </a:txBody>
                  <a:tcPr marL="88111" marR="881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60000"/>
                        <a:lumOff val="40000"/>
                        <a:alpha val="60000"/>
                      </a:schemeClr>
                    </a:solidFill>
                  </a:tcPr>
                </a:tc>
                <a:tc>
                  <a:txBody>
                    <a:bodyPr/>
                    <a:lstStyle/>
                    <a:p>
                      <a:endParaRPr lang="en-US" sz="1800" dirty="0"/>
                    </a:p>
                  </a:txBody>
                  <a:tcPr marL="88111" marR="881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alpha val="60000"/>
                      </a:schemeClr>
                    </a:solidFill>
                  </a:tcPr>
                </a:tc>
                <a:tc>
                  <a:txBody>
                    <a:bodyPr/>
                    <a:lstStyle/>
                    <a:p>
                      <a:endParaRPr lang="en-US" sz="1800" dirty="0"/>
                    </a:p>
                  </a:txBody>
                  <a:tcPr marL="88111" marR="88111">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alpha val="60000"/>
                      </a:schemeClr>
                    </a:solidFill>
                  </a:tcPr>
                </a:tc>
                <a:extLst>
                  <a:ext uri="{0D108BD9-81ED-4DB2-BD59-A6C34878D82A}">
                    <a16:rowId xmlns:a16="http://schemas.microsoft.com/office/drawing/2014/main" val="10002"/>
                  </a:ext>
                </a:extLst>
              </a:tr>
              <a:tr h="724614">
                <a:tc>
                  <a:txBody>
                    <a:bodyPr/>
                    <a:lstStyle/>
                    <a:p>
                      <a:pPr algn="ctr"/>
                      <a:r>
                        <a:rPr lang="en-US" sz="1600" b="1" dirty="0" smtClean="0"/>
                        <a:t>Data Level Consistency</a:t>
                      </a:r>
                      <a:endParaRPr lang="en-US" sz="1600" b="1" dirty="0"/>
                    </a:p>
                  </a:txBody>
                  <a:tcPr marL="88111" marR="88111"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800" dirty="0"/>
                    </a:p>
                  </a:txBody>
                  <a:tcPr marL="88111" marR="881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0000"/>
                        <a:lumOff val="40000"/>
                        <a:alpha val="60000"/>
                      </a:schemeClr>
                    </a:solidFill>
                  </a:tcPr>
                </a:tc>
                <a:tc>
                  <a:txBody>
                    <a:bodyPr/>
                    <a:lstStyle/>
                    <a:p>
                      <a:endParaRPr lang="en-US" sz="1800" dirty="0"/>
                    </a:p>
                  </a:txBody>
                  <a:tcPr marL="88111" marR="881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60000"/>
                        <a:lumOff val="40000"/>
                        <a:alpha val="60000"/>
                      </a:schemeClr>
                    </a:solidFill>
                  </a:tcPr>
                </a:tc>
                <a:tc>
                  <a:txBody>
                    <a:bodyPr/>
                    <a:lstStyle/>
                    <a:p>
                      <a:endParaRPr lang="en-US" sz="1800" dirty="0"/>
                    </a:p>
                  </a:txBody>
                  <a:tcPr marL="88111" marR="881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alpha val="60000"/>
                      </a:schemeClr>
                    </a:solidFill>
                  </a:tcPr>
                </a:tc>
                <a:tc>
                  <a:txBody>
                    <a:bodyPr/>
                    <a:lstStyle/>
                    <a:p>
                      <a:endParaRPr lang="en-US" sz="1800" dirty="0"/>
                    </a:p>
                  </a:txBody>
                  <a:tcPr marL="88111" marR="88111">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alpha val="60000"/>
                      </a:schemeClr>
                    </a:solidFill>
                  </a:tcPr>
                </a:tc>
                <a:extLst>
                  <a:ext uri="{0D108BD9-81ED-4DB2-BD59-A6C34878D82A}">
                    <a16:rowId xmlns:a16="http://schemas.microsoft.com/office/drawing/2014/main" val="10003"/>
                  </a:ext>
                </a:extLst>
              </a:tr>
              <a:tr h="724614">
                <a:tc>
                  <a:txBody>
                    <a:bodyPr/>
                    <a:lstStyle/>
                    <a:p>
                      <a:pPr algn="ctr"/>
                      <a:r>
                        <a:rPr lang="en-US" sz="1600" b="1" dirty="0" smtClean="0"/>
                        <a:t>Integrated Management</a:t>
                      </a:r>
                      <a:endParaRPr lang="en-US" sz="1600" b="1" dirty="0"/>
                    </a:p>
                  </a:txBody>
                  <a:tcPr marL="88111" marR="88111"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800" dirty="0"/>
                    </a:p>
                  </a:txBody>
                  <a:tcPr marL="88111" marR="881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0000"/>
                        <a:lumOff val="40000"/>
                        <a:alpha val="60000"/>
                      </a:schemeClr>
                    </a:solidFill>
                  </a:tcPr>
                </a:tc>
                <a:tc>
                  <a:txBody>
                    <a:bodyPr/>
                    <a:lstStyle/>
                    <a:p>
                      <a:endParaRPr lang="en-US" sz="1800" dirty="0"/>
                    </a:p>
                  </a:txBody>
                  <a:tcPr marL="88111" marR="881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60000"/>
                        <a:lumOff val="40000"/>
                        <a:alpha val="60000"/>
                      </a:schemeClr>
                    </a:solidFill>
                  </a:tcPr>
                </a:tc>
                <a:tc>
                  <a:txBody>
                    <a:bodyPr/>
                    <a:lstStyle/>
                    <a:p>
                      <a:endParaRPr lang="en-US" sz="1800" dirty="0"/>
                    </a:p>
                  </a:txBody>
                  <a:tcPr marL="88111" marR="881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alpha val="60000"/>
                      </a:schemeClr>
                    </a:solidFill>
                  </a:tcPr>
                </a:tc>
                <a:tc>
                  <a:txBody>
                    <a:bodyPr/>
                    <a:lstStyle/>
                    <a:p>
                      <a:endParaRPr lang="en-US" sz="1800" dirty="0"/>
                    </a:p>
                  </a:txBody>
                  <a:tcPr marL="88111" marR="88111">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alpha val="60000"/>
                      </a:schemeClr>
                    </a:solidFill>
                  </a:tcPr>
                </a:tc>
                <a:extLst>
                  <a:ext uri="{0D108BD9-81ED-4DB2-BD59-A6C34878D82A}">
                    <a16:rowId xmlns:a16="http://schemas.microsoft.com/office/drawing/2014/main" val="10004"/>
                  </a:ext>
                </a:extLst>
              </a:tr>
              <a:tr h="724614">
                <a:tc>
                  <a:txBody>
                    <a:bodyPr/>
                    <a:lstStyle/>
                    <a:p>
                      <a:pPr algn="ctr"/>
                      <a:r>
                        <a:rPr lang="en-US" sz="1600" b="1" dirty="0" smtClean="0"/>
                        <a:t>Non-local Windows File Servers</a:t>
                      </a:r>
                      <a:endParaRPr lang="en-US" sz="1600" b="1" dirty="0"/>
                    </a:p>
                  </a:txBody>
                  <a:tcPr marL="88111" marR="88111"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761910" rtl="0" eaLnBrk="1" fontAlgn="auto" latinLnBrk="0" hangingPunct="1">
                        <a:lnSpc>
                          <a:spcPct val="100000"/>
                        </a:lnSpc>
                        <a:spcBef>
                          <a:spcPts val="0"/>
                        </a:spcBef>
                        <a:spcAft>
                          <a:spcPts val="0"/>
                        </a:spcAft>
                        <a:buClrTx/>
                        <a:buSzTx/>
                        <a:buFontTx/>
                        <a:buNone/>
                        <a:tabLst/>
                        <a:defRPr/>
                      </a:pPr>
                      <a:r>
                        <a:rPr lang="en-US" sz="1800" i="1" dirty="0" smtClean="0"/>
                        <a:t>n/a</a:t>
                      </a:r>
                    </a:p>
                  </a:txBody>
                  <a:tcPr marL="88111" marR="8811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0000"/>
                        <a:lumOff val="40000"/>
                        <a:alpha val="60000"/>
                      </a:schemeClr>
                    </a:solidFill>
                  </a:tcPr>
                </a:tc>
                <a:tc>
                  <a:txBody>
                    <a:bodyPr/>
                    <a:lstStyle/>
                    <a:p>
                      <a:endParaRPr lang="en-US" sz="1800" dirty="0"/>
                    </a:p>
                  </a:txBody>
                  <a:tcPr marL="88111" marR="881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60000"/>
                        <a:lumOff val="40000"/>
                        <a:alpha val="60000"/>
                      </a:schemeClr>
                    </a:solidFill>
                  </a:tcPr>
                </a:tc>
                <a:tc>
                  <a:txBody>
                    <a:bodyPr/>
                    <a:lstStyle/>
                    <a:p>
                      <a:endParaRPr lang="en-US" sz="1800" dirty="0"/>
                    </a:p>
                  </a:txBody>
                  <a:tcPr marL="88111" marR="881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alpha val="60000"/>
                      </a:schemeClr>
                    </a:solidFill>
                  </a:tcPr>
                </a:tc>
                <a:tc>
                  <a:txBody>
                    <a:bodyPr/>
                    <a:lstStyle/>
                    <a:p>
                      <a:pPr algn="ctr"/>
                      <a:r>
                        <a:rPr lang="en-US" sz="1800" i="1" dirty="0" smtClean="0"/>
                        <a:t>Post-2008</a:t>
                      </a:r>
                      <a:endParaRPr lang="en-US" sz="1800" i="1" dirty="0"/>
                    </a:p>
                  </a:txBody>
                  <a:tcPr marL="88111" marR="88111"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alpha val="60000"/>
                      </a:schemeClr>
                    </a:solidFill>
                  </a:tcPr>
                </a:tc>
                <a:extLst>
                  <a:ext uri="{0D108BD9-81ED-4DB2-BD59-A6C34878D82A}">
                    <a16:rowId xmlns:a16="http://schemas.microsoft.com/office/drawing/2014/main" val="10005"/>
                  </a:ext>
                </a:extLst>
              </a:tr>
              <a:tr h="835845">
                <a:tc>
                  <a:txBody>
                    <a:bodyPr/>
                    <a:lstStyle/>
                    <a:p>
                      <a:pPr algn="ctr"/>
                      <a:r>
                        <a:rPr lang="en-US" sz="1600" b="1" dirty="0" smtClean="0"/>
                        <a:t>Interop with External BLOB Stores</a:t>
                      </a:r>
                      <a:endParaRPr lang="en-US" sz="1600" b="1" dirty="0"/>
                    </a:p>
                  </a:txBody>
                  <a:tcPr marL="88111" marR="88111"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1800" i="1" dirty="0" smtClean="0"/>
                        <a:t>n/a</a:t>
                      </a:r>
                      <a:endParaRPr lang="en-US" sz="1800" i="1" dirty="0"/>
                    </a:p>
                  </a:txBody>
                  <a:tcPr marL="88111" marR="8811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60000"/>
                        <a:lumOff val="40000"/>
                        <a:alpha val="60000"/>
                      </a:schemeClr>
                    </a:solidFill>
                  </a:tcPr>
                </a:tc>
                <a:tc>
                  <a:txBody>
                    <a:bodyPr/>
                    <a:lstStyle/>
                    <a:p>
                      <a:endParaRPr lang="en-US" sz="1800" dirty="0"/>
                    </a:p>
                  </a:txBody>
                  <a:tcPr marL="88111" marR="881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accent3">
                        <a:lumMod val="60000"/>
                        <a:lumOff val="40000"/>
                        <a:alpha val="60000"/>
                      </a:schemeClr>
                    </a:solidFill>
                  </a:tcPr>
                </a:tc>
                <a:tc>
                  <a:txBody>
                    <a:bodyPr/>
                    <a:lstStyle/>
                    <a:p>
                      <a:endParaRPr lang="en-US" sz="1800" dirty="0"/>
                    </a:p>
                  </a:txBody>
                  <a:tcPr marL="88111" marR="881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accent4">
                        <a:lumMod val="60000"/>
                        <a:lumOff val="40000"/>
                        <a:alpha val="60000"/>
                      </a:schemeClr>
                    </a:solidFill>
                  </a:tcPr>
                </a:tc>
                <a:tc>
                  <a:txBody>
                    <a:bodyPr/>
                    <a:lstStyle/>
                    <a:p>
                      <a:endParaRPr lang="en-US" sz="1800" dirty="0"/>
                    </a:p>
                  </a:txBody>
                  <a:tcPr marL="88111" marR="88111">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accent2">
                        <a:lumMod val="60000"/>
                        <a:lumOff val="40000"/>
                        <a:alpha val="60000"/>
                      </a:schemeClr>
                    </a:solidFill>
                  </a:tcPr>
                </a:tc>
                <a:extLst>
                  <a:ext uri="{0D108BD9-81ED-4DB2-BD59-A6C34878D82A}">
                    <a16:rowId xmlns:a16="http://schemas.microsoft.com/office/drawing/2014/main" val="10006"/>
                  </a:ext>
                </a:extLst>
              </a:tr>
            </a:tbl>
          </a:graphicData>
        </a:graphic>
      </p:graphicFrame>
      <p:pic>
        <p:nvPicPr>
          <p:cNvPr id="7" name="Picture 112" descr="checkmark2"/>
          <p:cNvPicPr>
            <a:picLocks noChangeAspect="1" noChangeArrowheads="1"/>
          </p:cNvPicPr>
          <p:nvPr/>
        </p:nvPicPr>
        <p:blipFill>
          <a:blip r:embed="rId3" cstate="print"/>
          <a:srcRect/>
          <a:stretch>
            <a:fillRect/>
          </a:stretch>
        </p:blipFill>
        <p:spPr bwMode="auto">
          <a:xfrm>
            <a:off x="8763000" y="3300550"/>
            <a:ext cx="709558" cy="695159"/>
          </a:xfrm>
          <a:prstGeom prst="rect">
            <a:avLst/>
          </a:prstGeom>
          <a:noFill/>
        </p:spPr>
      </p:pic>
      <p:pic>
        <p:nvPicPr>
          <p:cNvPr id="9" name="Picture 112" descr="checkmark2"/>
          <p:cNvPicPr>
            <a:picLocks noChangeAspect="1" noChangeArrowheads="1"/>
          </p:cNvPicPr>
          <p:nvPr/>
        </p:nvPicPr>
        <p:blipFill>
          <a:blip r:embed="rId3" cstate="print"/>
          <a:srcRect/>
          <a:stretch>
            <a:fillRect/>
          </a:stretch>
        </p:blipFill>
        <p:spPr bwMode="auto">
          <a:xfrm>
            <a:off x="8763000" y="4053025"/>
            <a:ext cx="709558" cy="695159"/>
          </a:xfrm>
          <a:prstGeom prst="rect">
            <a:avLst/>
          </a:prstGeom>
          <a:noFill/>
        </p:spPr>
      </p:pic>
      <p:pic>
        <p:nvPicPr>
          <p:cNvPr id="10" name="Picture 112" descr="checkmark2"/>
          <p:cNvPicPr>
            <a:picLocks noChangeAspect="1" noChangeArrowheads="1"/>
          </p:cNvPicPr>
          <p:nvPr/>
        </p:nvPicPr>
        <p:blipFill>
          <a:blip r:embed="rId3" cstate="print"/>
          <a:srcRect/>
          <a:stretch>
            <a:fillRect/>
          </a:stretch>
        </p:blipFill>
        <p:spPr bwMode="auto">
          <a:xfrm>
            <a:off x="8763000" y="1776550"/>
            <a:ext cx="709558" cy="695159"/>
          </a:xfrm>
          <a:prstGeom prst="rect">
            <a:avLst/>
          </a:prstGeom>
          <a:noFill/>
        </p:spPr>
      </p:pic>
      <p:pic>
        <p:nvPicPr>
          <p:cNvPr id="12" name="Picture 97" descr="minus"/>
          <p:cNvPicPr>
            <a:picLocks noChangeAspect="1" noChangeArrowheads="1"/>
          </p:cNvPicPr>
          <p:nvPr/>
        </p:nvPicPr>
        <p:blipFill>
          <a:blip r:embed="rId4" cstate="print"/>
          <a:srcRect/>
          <a:stretch>
            <a:fillRect/>
          </a:stretch>
        </p:blipFill>
        <p:spPr bwMode="auto">
          <a:xfrm>
            <a:off x="8763000" y="5738949"/>
            <a:ext cx="753042" cy="346470"/>
          </a:xfrm>
          <a:prstGeom prst="rect">
            <a:avLst/>
          </a:prstGeom>
          <a:noFill/>
        </p:spPr>
      </p:pic>
      <p:pic>
        <p:nvPicPr>
          <p:cNvPr id="13" name="Picture 112" descr="checkmark2"/>
          <p:cNvPicPr>
            <a:picLocks noChangeAspect="1" noChangeArrowheads="1"/>
          </p:cNvPicPr>
          <p:nvPr/>
        </p:nvPicPr>
        <p:blipFill>
          <a:blip r:embed="rId3" cstate="print"/>
          <a:srcRect/>
          <a:stretch>
            <a:fillRect/>
          </a:stretch>
        </p:blipFill>
        <p:spPr bwMode="auto">
          <a:xfrm>
            <a:off x="5486400" y="2605225"/>
            <a:ext cx="709558" cy="695159"/>
          </a:xfrm>
          <a:prstGeom prst="rect">
            <a:avLst/>
          </a:prstGeom>
          <a:noFill/>
        </p:spPr>
      </p:pic>
      <p:pic>
        <p:nvPicPr>
          <p:cNvPr id="16" name="Picture 112" descr="checkmark2"/>
          <p:cNvPicPr>
            <a:picLocks noChangeAspect="1" noChangeArrowheads="1"/>
          </p:cNvPicPr>
          <p:nvPr/>
        </p:nvPicPr>
        <p:blipFill>
          <a:blip r:embed="rId3" cstate="print"/>
          <a:srcRect/>
          <a:stretch>
            <a:fillRect/>
          </a:stretch>
        </p:blipFill>
        <p:spPr bwMode="auto">
          <a:xfrm>
            <a:off x="8763000" y="2605225"/>
            <a:ext cx="709558" cy="695159"/>
          </a:xfrm>
          <a:prstGeom prst="rect">
            <a:avLst/>
          </a:prstGeom>
          <a:noFill/>
        </p:spPr>
      </p:pic>
      <p:pic>
        <p:nvPicPr>
          <p:cNvPr id="17" name="Picture 97" descr="minus"/>
          <p:cNvPicPr>
            <a:picLocks noChangeAspect="1" noChangeArrowheads="1"/>
          </p:cNvPicPr>
          <p:nvPr/>
        </p:nvPicPr>
        <p:blipFill>
          <a:blip r:embed="rId4" cstate="print"/>
          <a:srcRect/>
          <a:stretch>
            <a:fillRect/>
          </a:stretch>
        </p:blipFill>
        <p:spPr bwMode="auto">
          <a:xfrm>
            <a:off x="3962400" y="4227368"/>
            <a:ext cx="753042" cy="346470"/>
          </a:xfrm>
          <a:prstGeom prst="rect">
            <a:avLst/>
          </a:prstGeom>
          <a:noFill/>
        </p:spPr>
      </p:pic>
      <p:pic>
        <p:nvPicPr>
          <p:cNvPr id="19" name="Picture 112" descr="checkmark2"/>
          <p:cNvPicPr>
            <a:picLocks noChangeAspect="1" noChangeArrowheads="1"/>
          </p:cNvPicPr>
          <p:nvPr/>
        </p:nvPicPr>
        <p:blipFill>
          <a:blip r:embed="rId3" cstate="print"/>
          <a:srcRect/>
          <a:stretch>
            <a:fillRect/>
          </a:stretch>
        </p:blipFill>
        <p:spPr bwMode="auto">
          <a:xfrm>
            <a:off x="7162800" y="5510350"/>
            <a:ext cx="709558" cy="695159"/>
          </a:xfrm>
          <a:prstGeom prst="rect">
            <a:avLst/>
          </a:prstGeom>
          <a:noFill/>
        </p:spPr>
      </p:pic>
      <p:pic>
        <p:nvPicPr>
          <p:cNvPr id="25" name="Picture 112" descr="checkmark2"/>
          <p:cNvPicPr>
            <a:picLocks noChangeAspect="1" noChangeArrowheads="1"/>
          </p:cNvPicPr>
          <p:nvPr/>
        </p:nvPicPr>
        <p:blipFill>
          <a:blip r:embed="rId3" cstate="print"/>
          <a:srcRect/>
          <a:stretch>
            <a:fillRect/>
          </a:stretch>
        </p:blipFill>
        <p:spPr bwMode="auto">
          <a:xfrm>
            <a:off x="7162800" y="4748350"/>
            <a:ext cx="709558" cy="695159"/>
          </a:xfrm>
          <a:prstGeom prst="rect">
            <a:avLst/>
          </a:prstGeom>
          <a:noFill/>
        </p:spPr>
      </p:pic>
      <p:pic>
        <p:nvPicPr>
          <p:cNvPr id="27" name="Picture 97" descr="minus"/>
          <p:cNvPicPr>
            <a:picLocks noChangeAspect="1" noChangeArrowheads="1"/>
          </p:cNvPicPr>
          <p:nvPr/>
        </p:nvPicPr>
        <p:blipFill>
          <a:blip r:embed="rId4" cstate="print"/>
          <a:srcRect/>
          <a:stretch>
            <a:fillRect/>
          </a:stretch>
        </p:blipFill>
        <p:spPr bwMode="auto">
          <a:xfrm>
            <a:off x="7162800" y="4227368"/>
            <a:ext cx="753042" cy="346470"/>
          </a:xfrm>
          <a:prstGeom prst="rect">
            <a:avLst/>
          </a:prstGeom>
          <a:noFill/>
        </p:spPr>
      </p:pic>
      <p:pic>
        <p:nvPicPr>
          <p:cNvPr id="28" name="Picture 97" descr="minus"/>
          <p:cNvPicPr>
            <a:picLocks noChangeAspect="1" noChangeArrowheads="1"/>
          </p:cNvPicPr>
          <p:nvPr/>
        </p:nvPicPr>
        <p:blipFill>
          <a:blip r:embed="rId4" cstate="print"/>
          <a:srcRect/>
          <a:stretch>
            <a:fillRect/>
          </a:stretch>
        </p:blipFill>
        <p:spPr bwMode="auto">
          <a:xfrm>
            <a:off x="7162800" y="3474893"/>
            <a:ext cx="753042" cy="346470"/>
          </a:xfrm>
          <a:prstGeom prst="rect">
            <a:avLst/>
          </a:prstGeom>
          <a:noFill/>
        </p:spPr>
      </p:pic>
      <p:pic>
        <p:nvPicPr>
          <p:cNvPr id="30" name="Picture 112" descr="checkmark2"/>
          <p:cNvPicPr>
            <a:picLocks noChangeAspect="1" noChangeArrowheads="1"/>
          </p:cNvPicPr>
          <p:nvPr/>
        </p:nvPicPr>
        <p:blipFill>
          <a:blip r:embed="rId3" cstate="print"/>
          <a:srcRect/>
          <a:stretch>
            <a:fillRect/>
          </a:stretch>
        </p:blipFill>
        <p:spPr bwMode="auto">
          <a:xfrm>
            <a:off x="5486400" y="3300550"/>
            <a:ext cx="709558" cy="695159"/>
          </a:xfrm>
          <a:prstGeom prst="rect">
            <a:avLst/>
          </a:prstGeom>
          <a:noFill/>
        </p:spPr>
      </p:pic>
      <p:pic>
        <p:nvPicPr>
          <p:cNvPr id="31" name="Picture 112" descr="checkmark2"/>
          <p:cNvPicPr>
            <a:picLocks noChangeAspect="1" noChangeArrowheads="1"/>
          </p:cNvPicPr>
          <p:nvPr/>
        </p:nvPicPr>
        <p:blipFill>
          <a:blip r:embed="rId3" cstate="print"/>
          <a:srcRect/>
          <a:stretch>
            <a:fillRect/>
          </a:stretch>
        </p:blipFill>
        <p:spPr bwMode="auto">
          <a:xfrm>
            <a:off x="5486400" y="4053025"/>
            <a:ext cx="709558" cy="695159"/>
          </a:xfrm>
          <a:prstGeom prst="rect">
            <a:avLst/>
          </a:prstGeom>
          <a:noFill/>
        </p:spPr>
      </p:pic>
      <p:pic>
        <p:nvPicPr>
          <p:cNvPr id="32" name="Picture 97" descr="minus"/>
          <p:cNvPicPr>
            <a:picLocks noChangeAspect="1" noChangeArrowheads="1"/>
          </p:cNvPicPr>
          <p:nvPr/>
        </p:nvPicPr>
        <p:blipFill>
          <a:blip r:embed="rId4" cstate="print"/>
          <a:srcRect/>
          <a:stretch>
            <a:fillRect/>
          </a:stretch>
        </p:blipFill>
        <p:spPr bwMode="auto">
          <a:xfrm>
            <a:off x="5486400" y="4976949"/>
            <a:ext cx="753042" cy="346470"/>
          </a:xfrm>
          <a:prstGeom prst="rect">
            <a:avLst/>
          </a:prstGeom>
          <a:noFill/>
        </p:spPr>
      </p:pic>
      <p:pic>
        <p:nvPicPr>
          <p:cNvPr id="33" name="Picture 97" descr="minus"/>
          <p:cNvPicPr>
            <a:picLocks noChangeAspect="1" noChangeArrowheads="1"/>
          </p:cNvPicPr>
          <p:nvPr/>
        </p:nvPicPr>
        <p:blipFill>
          <a:blip r:embed="rId4" cstate="print"/>
          <a:srcRect/>
          <a:stretch>
            <a:fillRect/>
          </a:stretch>
        </p:blipFill>
        <p:spPr bwMode="auto">
          <a:xfrm>
            <a:off x="5486400" y="5738949"/>
            <a:ext cx="753042" cy="346470"/>
          </a:xfrm>
          <a:prstGeom prst="rect">
            <a:avLst/>
          </a:prstGeom>
          <a:noFill/>
        </p:spPr>
      </p:pic>
      <p:pic>
        <p:nvPicPr>
          <p:cNvPr id="34" name="Picture 97" descr="minus"/>
          <p:cNvPicPr>
            <a:picLocks noChangeAspect="1" noChangeArrowheads="1"/>
          </p:cNvPicPr>
          <p:nvPr/>
        </p:nvPicPr>
        <p:blipFill>
          <a:blip r:embed="rId4" cstate="print"/>
          <a:srcRect/>
          <a:stretch>
            <a:fillRect/>
          </a:stretch>
        </p:blipFill>
        <p:spPr bwMode="auto">
          <a:xfrm>
            <a:off x="3962400" y="3474893"/>
            <a:ext cx="753042" cy="346470"/>
          </a:xfrm>
          <a:prstGeom prst="rect">
            <a:avLst/>
          </a:prstGeom>
          <a:noFill/>
        </p:spPr>
      </p:pic>
      <p:pic>
        <p:nvPicPr>
          <p:cNvPr id="35" name="Picture 97" descr="minus"/>
          <p:cNvPicPr>
            <a:picLocks noChangeAspect="1" noChangeArrowheads="1"/>
          </p:cNvPicPr>
          <p:nvPr/>
        </p:nvPicPr>
        <p:blipFill>
          <a:blip r:embed="rId4" cstate="print"/>
          <a:srcRect/>
          <a:stretch>
            <a:fillRect/>
          </a:stretch>
        </p:blipFill>
        <p:spPr bwMode="auto">
          <a:xfrm>
            <a:off x="3962400" y="2779568"/>
            <a:ext cx="753042" cy="346470"/>
          </a:xfrm>
          <a:prstGeom prst="rect">
            <a:avLst/>
          </a:prstGeom>
          <a:noFill/>
        </p:spPr>
      </p:pic>
      <p:pic>
        <p:nvPicPr>
          <p:cNvPr id="36" name="Picture 97" descr="minus"/>
          <p:cNvPicPr>
            <a:picLocks noChangeAspect="1" noChangeArrowheads="1"/>
          </p:cNvPicPr>
          <p:nvPr/>
        </p:nvPicPr>
        <p:blipFill>
          <a:blip r:embed="rId4" cstate="print"/>
          <a:srcRect/>
          <a:stretch>
            <a:fillRect/>
          </a:stretch>
        </p:blipFill>
        <p:spPr bwMode="auto">
          <a:xfrm>
            <a:off x="5486400" y="1928949"/>
            <a:ext cx="753042" cy="346470"/>
          </a:xfrm>
          <a:prstGeom prst="rect">
            <a:avLst/>
          </a:prstGeom>
          <a:noFill/>
        </p:spPr>
      </p:pic>
      <p:pic>
        <p:nvPicPr>
          <p:cNvPr id="37" name="Picture 112" descr="checkmark2"/>
          <p:cNvPicPr>
            <a:picLocks noChangeAspect="1" noChangeArrowheads="1"/>
          </p:cNvPicPr>
          <p:nvPr/>
        </p:nvPicPr>
        <p:blipFill>
          <a:blip r:embed="rId3" cstate="print"/>
          <a:srcRect/>
          <a:stretch>
            <a:fillRect/>
          </a:stretch>
        </p:blipFill>
        <p:spPr bwMode="auto">
          <a:xfrm>
            <a:off x="7162800" y="2605225"/>
            <a:ext cx="709558" cy="695159"/>
          </a:xfrm>
          <a:prstGeom prst="rect">
            <a:avLst/>
          </a:prstGeom>
          <a:noFill/>
        </p:spPr>
      </p:pic>
      <p:grpSp>
        <p:nvGrpSpPr>
          <p:cNvPr id="2" name="Group 28"/>
          <p:cNvGrpSpPr/>
          <p:nvPr/>
        </p:nvGrpSpPr>
        <p:grpSpPr>
          <a:xfrm>
            <a:off x="9274206" y="97659"/>
            <a:ext cx="1393794" cy="739516"/>
            <a:chOff x="7483562" y="0"/>
            <a:chExt cx="1660438" cy="899314"/>
          </a:xfrm>
        </p:grpSpPr>
        <p:pic>
          <p:nvPicPr>
            <p:cNvPr id="38" name="Picture 3" descr="D:\Pennie's documents\MS Image\NEWFeb15\Cylinders cylinder\cylinder-06.png"/>
            <p:cNvPicPr>
              <a:picLocks noChangeAspect="1" noChangeArrowheads="1"/>
            </p:cNvPicPr>
            <p:nvPr/>
          </p:nvPicPr>
          <p:blipFill>
            <a:blip r:embed="rId5" cstate="print"/>
            <a:srcRect/>
            <a:stretch>
              <a:fillRect/>
            </a:stretch>
          </p:blipFill>
          <p:spPr bwMode="auto">
            <a:xfrm>
              <a:off x="7483562" y="0"/>
              <a:ext cx="1660438" cy="899314"/>
            </a:xfrm>
            <a:prstGeom prst="rect">
              <a:avLst/>
            </a:prstGeom>
            <a:noFill/>
          </p:spPr>
        </p:pic>
        <p:sp>
          <p:nvSpPr>
            <p:cNvPr id="39" name="TextBox 38"/>
            <p:cNvSpPr txBox="1"/>
            <p:nvPr/>
          </p:nvSpPr>
          <p:spPr>
            <a:xfrm>
              <a:off x="7532157" y="253348"/>
              <a:ext cx="1563248" cy="549104"/>
            </a:xfrm>
            <a:prstGeom prst="rect">
              <a:avLst/>
            </a:prstGeom>
            <a:noFill/>
          </p:spPr>
          <p:txBody>
            <a:bodyPr wrap="square" rtlCol="0">
              <a:spAutoFit/>
            </a:bodyPr>
            <a:lstStyle/>
            <a:p>
              <a:pPr algn="ctr"/>
              <a:r>
                <a:rPr lang="en-US" sz="1167" b="1" dirty="0"/>
                <a:t>Documents &amp; </a:t>
              </a:r>
            </a:p>
            <a:p>
              <a:pPr algn="ctr"/>
              <a:r>
                <a:rPr lang="en-US" sz="1167" b="1" dirty="0"/>
                <a:t>Multimedia</a:t>
              </a:r>
            </a:p>
          </p:txBody>
        </p:sp>
      </p:grpSp>
    </p:spTree>
    <p:extLst>
      <p:ext uri="{BB962C8B-B14F-4D97-AF65-F5344CB8AC3E}">
        <p14:creationId xmlns:p14="http://schemas.microsoft.com/office/powerpoint/2010/main" val="540329355"/>
      </p:ext>
    </p:extLst>
  </p:cSld>
  <p:clrMapOvr>
    <a:masterClrMapping/>
  </p:clrMapOvr>
  <p:transition advTm="68296">
    <p:fade/>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5000" y="224896"/>
            <a:ext cx="6413500" cy="1107996"/>
          </a:xfrm>
        </p:spPr>
        <p:txBody>
          <a:bodyPr/>
          <a:lstStyle/>
          <a:p>
            <a:pPr defTabSz="912777">
              <a:defRPr/>
            </a:pPr>
            <a:r>
              <a:rPr sz="4000">
                <a:latin typeface="Segoe Semibold" pitchFamily="34" charset="0"/>
              </a:rPr>
              <a:t>Armazenamento de Dados Corporativos</a:t>
            </a:r>
          </a:p>
        </p:txBody>
      </p:sp>
      <p:sp>
        <p:nvSpPr>
          <p:cNvPr id="21507" name="Content Placeholder 2"/>
          <p:cNvSpPr>
            <a:spLocks noGrp="1"/>
          </p:cNvSpPr>
          <p:nvPr>
            <p:ph idx="1"/>
          </p:nvPr>
        </p:nvSpPr>
        <p:spPr>
          <a:xfrm>
            <a:off x="5651500" y="1486958"/>
            <a:ext cx="5016500" cy="5432257"/>
          </a:xfrm>
        </p:spPr>
        <p:txBody>
          <a:bodyPr/>
          <a:lstStyle/>
          <a:p>
            <a:pPr marL="285739" indent="-285739"/>
            <a:r>
              <a:rPr lang="en-US" sz="1667">
                <a:latin typeface="Segoe Semibold" pitchFamily="34" charset="0"/>
              </a:rPr>
              <a:t>Escala e gerenciamento de um grande número de usuários e dados </a:t>
            </a:r>
            <a:endParaRPr lang="pt-BR" sz="1667"/>
          </a:p>
          <a:p>
            <a:pPr marL="571477" lvl="1" indent="-285739"/>
            <a:r>
              <a:rPr lang="en-US" sz="1500">
                <a:latin typeface="Segoe Semibold" pitchFamily="34" charset="0"/>
              </a:rPr>
              <a:t>Melhora de desempenho em Consultas para grandes tabelas  </a:t>
            </a:r>
          </a:p>
          <a:p>
            <a:pPr marL="571477" lvl="1" indent="-285739"/>
            <a:r>
              <a:rPr lang="en-US" sz="1500">
                <a:latin typeface="Segoe Semibold" pitchFamily="34" charset="0"/>
              </a:rPr>
              <a:t>Consultas Otimizadas para  cenários de armazenamento de dados </a:t>
            </a:r>
          </a:p>
          <a:p>
            <a:pPr marL="571477" lvl="1" indent="-285739"/>
            <a:r>
              <a:rPr lang="en-US" sz="1500">
                <a:latin typeface="Segoe Semibold" pitchFamily="34" charset="0"/>
              </a:rPr>
              <a:t>Aumento do desempenho de I/O com armazenamento de dados eficiente e de pouco custo </a:t>
            </a:r>
          </a:p>
          <a:p>
            <a:pPr marL="571477" lvl="1" indent="-285739"/>
            <a:r>
              <a:rPr lang="en-US" sz="1500">
                <a:latin typeface="Segoe Semibold" pitchFamily="34" charset="0"/>
              </a:rPr>
              <a:t>Gerenciamento de cargas de trabalho simultâneas de consultas ad-hoc, geração de relatórios e análises e análises</a:t>
            </a:r>
          </a:p>
          <a:p>
            <a:pPr marL="285739" indent="-285739"/>
            <a:r>
              <a:rPr lang="en-US" sz="1667">
                <a:latin typeface="Segoe Semibold" pitchFamily="34" charset="0"/>
              </a:rPr>
              <a:t>Integre grandes volumes de dados</a:t>
            </a:r>
          </a:p>
          <a:p>
            <a:pPr marL="571477" lvl="1" indent="-285739"/>
            <a:r>
              <a:rPr lang="en-US" sz="1500">
                <a:latin typeface="Segoe Semibold" pitchFamily="34" charset="0"/>
              </a:rPr>
              <a:t>Otimize o desempenho de seu ETL identificando os dados em tabelas maiores </a:t>
            </a:r>
          </a:p>
          <a:p>
            <a:pPr marL="571477" lvl="1" indent="-285739"/>
            <a:r>
              <a:rPr lang="en-US" sz="1500">
                <a:latin typeface="Segoe Semibold" pitchFamily="34" charset="0"/>
              </a:rPr>
              <a:t>Reduza os volumes de dados capturando as mudanças operacionais de dados </a:t>
            </a:r>
          </a:p>
          <a:p>
            <a:pPr marL="571477" lvl="1" indent="-285739"/>
            <a:r>
              <a:rPr lang="pt-BR" sz="1500"/>
              <a:t>Simplifique o processamento de dados de inserção e atualização </a:t>
            </a:r>
          </a:p>
          <a:p>
            <a:pPr marL="571477" lvl="1" indent="-285739"/>
            <a:r>
              <a:rPr lang="pt-BR" sz="1500">
                <a:latin typeface="Segoe Semibold" pitchFamily="34" charset="0"/>
              </a:rPr>
              <a:t>Trace o perfil de suas informações</a:t>
            </a:r>
            <a:r>
              <a:rPr lang="en-US" sz="1500">
                <a:latin typeface="Segoe Semibold" pitchFamily="34" charset="0"/>
              </a:rPr>
              <a:t> </a:t>
            </a:r>
            <a:r>
              <a:rPr lang="pt-BR" sz="1500">
                <a:latin typeface="Segoe Semibold" pitchFamily="34" charset="0"/>
              </a:rPr>
              <a:t>para identificar dados sujos </a:t>
            </a:r>
            <a:endParaRPr lang="en-US" sz="1500">
              <a:latin typeface="Segoe Semibold" pitchFamily="34" charset="0"/>
            </a:endParaRPr>
          </a:p>
          <a:p>
            <a:pPr marL="285739" indent="-285739"/>
            <a:endParaRPr lang="en-US" sz="1667">
              <a:latin typeface="Segoe Semibold" pitchFamily="34" charset="0"/>
            </a:endParaRPr>
          </a:p>
        </p:txBody>
      </p:sp>
      <p:graphicFrame>
        <p:nvGraphicFramePr>
          <p:cNvPr id="39" name="Diagram 38"/>
          <p:cNvGraphicFramePr/>
          <p:nvPr/>
        </p:nvGraphicFramePr>
        <p:xfrm>
          <a:off x="1905000" y="1562227"/>
          <a:ext cx="3774281" cy="4826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21509" name="Group 48"/>
          <p:cNvGrpSpPr>
            <a:grpSpLocks/>
          </p:cNvGrpSpPr>
          <p:nvPr/>
        </p:nvGrpSpPr>
        <p:grpSpPr bwMode="auto">
          <a:xfrm>
            <a:off x="8261615" y="116417"/>
            <a:ext cx="2660386" cy="1407583"/>
            <a:chOff x="8085377" y="139700"/>
            <a:chExt cx="3192211" cy="1689100"/>
          </a:xfrm>
        </p:grpSpPr>
        <p:pic>
          <p:nvPicPr>
            <p:cNvPr id="21510" name="Picture 26" descr="bluebox.png"/>
            <p:cNvPicPr>
              <a:picLocks noChangeAspect="1"/>
            </p:cNvPicPr>
            <p:nvPr/>
          </p:nvPicPr>
          <p:blipFill>
            <a:blip r:embed="rId8" cstate="print"/>
            <a:srcRect/>
            <a:stretch>
              <a:fillRect/>
            </a:stretch>
          </p:blipFill>
          <p:spPr bwMode="gray">
            <a:xfrm>
              <a:off x="8085377" y="139700"/>
              <a:ext cx="2756112" cy="1689100"/>
            </a:xfrm>
            <a:prstGeom prst="rect">
              <a:avLst/>
            </a:prstGeom>
            <a:noFill/>
            <a:ln w="9525">
              <a:noFill/>
              <a:miter lim="800000"/>
              <a:headEnd/>
              <a:tailEnd/>
            </a:ln>
          </p:spPr>
        </p:pic>
        <p:sp>
          <p:nvSpPr>
            <p:cNvPr id="28" name="TextBox 833617"/>
            <p:cNvSpPr txBox="1">
              <a:spLocks noChangeArrowheads="1"/>
            </p:cNvSpPr>
            <p:nvPr/>
          </p:nvSpPr>
          <p:spPr bwMode="gray">
            <a:xfrm>
              <a:off x="9447344" y="609600"/>
              <a:ext cx="1830244" cy="988194"/>
            </a:xfrm>
            <a:prstGeom prst="rect">
              <a:avLst/>
            </a:prstGeom>
            <a:noFill/>
            <a:ln w="9525">
              <a:noFill/>
              <a:miter lim="800000"/>
              <a:headEnd/>
              <a:tailEnd/>
            </a:ln>
          </p:spPr>
          <p:txBody>
            <a:bodyPr>
              <a:spAutoFit/>
            </a:bodyPr>
            <a:lstStyle/>
            <a:p>
              <a:pPr>
                <a:lnSpc>
                  <a:spcPct val="95000"/>
                </a:lnSpc>
                <a:spcBef>
                  <a:spcPct val="10000"/>
                </a:spcBef>
                <a:defRPr/>
              </a:pPr>
              <a:r>
                <a:rPr lang="en-US" sz="1667">
                  <a:effectLst>
                    <a:outerShdw blurRad="38100" dist="38100" dir="2700000" algn="tl">
                      <a:srgbClr val="000000"/>
                    </a:outerShdw>
                  </a:effectLst>
                  <a:latin typeface="Segoe Semibold"/>
                </a:rPr>
                <a:t>Percepção</a:t>
              </a:r>
              <a:br>
                <a:rPr lang="en-US" sz="1667">
                  <a:effectLst>
                    <a:outerShdw blurRad="38100" dist="38100" dir="2700000" algn="tl">
                      <a:srgbClr val="000000"/>
                    </a:outerShdw>
                  </a:effectLst>
                  <a:latin typeface="Segoe Semibold"/>
                </a:rPr>
              </a:br>
              <a:r>
                <a:rPr lang="en-US" sz="1667">
                  <a:effectLst>
                    <a:outerShdw blurRad="38100" dist="38100" dir="2700000" algn="tl">
                      <a:srgbClr val="000000"/>
                    </a:outerShdw>
                  </a:effectLst>
                  <a:latin typeface="Segoe Semibold"/>
                </a:rPr>
                <a:t>para Toda </a:t>
              </a:r>
              <a:br>
                <a:rPr lang="en-US" sz="1667">
                  <a:effectLst>
                    <a:outerShdw blurRad="38100" dist="38100" dir="2700000" algn="tl">
                      <a:srgbClr val="000000"/>
                    </a:outerShdw>
                  </a:effectLst>
                  <a:latin typeface="Segoe Semibold"/>
                </a:rPr>
              </a:br>
              <a:r>
                <a:rPr lang="en-US" sz="1667">
                  <a:effectLst>
                    <a:outerShdw blurRad="38100" dist="38100" dir="2700000" algn="tl">
                      <a:srgbClr val="000000"/>
                    </a:outerShdw>
                  </a:effectLst>
                  <a:latin typeface="Segoe Semibold"/>
                </a:rPr>
                <a:t>a Empresa</a:t>
              </a:r>
              <a:endParaRPr lang="en-US" sz="1667" dirty="0">
                <a:effectLst>
                  <a:outerShdw blurRad="38100" dist="38100" dir="2700000" algn="tl">
                    <a:srgbClr val="000000"/>
                  </a:outerShdw>
                </a:effectLst>
                <a:latin typeface="Segoe Semibold"/>
              </a:endParaRPr>
            </a:p>
          </p:txBody>
        </p:sp>
        <p:grpSp>
          <p:nvGrpSpPr>
            <p:cNvPr id="21512" name="Group 36"/>
            <p:cNvGrpSpPr>
              <a:grpSpLocks/>
            </p:cNvGrpSpPr>
            <p:nvPr/>
          </p:nvGrpSpPr>
          <p:grpSpPr bwMode="auto">
            <a:xfrm>
              <a:off x="8105046" y="520567"/>
              <a:ext cx="1391050" cy="927366"/>
              <a:chOff x="-45145" y="1788579"/>
              <a:chExt cx="1904743" cy="1269829"/>
            </a:xfrm>
          </p:grpSpPr>
          <p:pic>
            <p:nvPicPr>
              <p:cNvPr id="21513" name="Picture 6" descr="C:\Program Files\Microsoft Resource DVD Artwork\DVD_ART\Artwork_Imagery\HARDWARE_IMAGERY\Illustration - Misc Hardware\XML Icons\data.png"/>
              <p:cNvPicPr>
                <a:picLocks noChangeAspect="1" noChangeArrowheads="1"/>
              </p:cNvPicPr>
              <p:nvPr/>
            </p:nvPicPr>
            <p:blipFill>
              <a:blip r:embed="rId9" cstate="print"/>
              <a:srcRect/>
              <a:stretch>
                <a:fillRect/>
              </a:stretch>
            </p:blipFill>
            <p:spPr bwMode="gray">
              <a:xfrm>
                <a:off x="973969" y="1788579"/>
                <a:ext cx="885629" cy="756811"/>
              </a:xfrm>
              <a:prstGeom prst="rect">
                <a:avLst/>
              </a:prstGeom>
              <a:noFill/>
              <a:ln w="9525">
                <a:noFill/>
                <a:miter lim="800000"/>
                <a:headEnd/>
                <a:tailEnd/>
              </a:ln>
            </p:spPr>
          </p:pic>
          <p:pic>
            <p:nvPicPr>
              <p:cNvPr id="21514" name="Picture 5" descr="C:\Program Files\Microsoft Resource DVD Artwork\DVD_ART\Artwork_Imagery\HARDWARE_IMAGERY\Illustration - Misc Hardware\Windows Vista Illustration Icons\Male User.png"/>
              <p:cNvPicPr>
                <a:picLocks noChangeAspect="1" noChangeArrowheads="1"/>
              </p:cNvPicPr>
              <p:nvPr/>
            </p:nvPicPr>
            <p:blipFill>
              <a:blip r:embed="rId10" cstate="print"/>
              <a:srcRect/>
              <a:stretch>
                <a:fillRect/>
              </a:stretch>
            </p:blipFill>
            <p:spPr bwMode="gray">
              <a:xfrm>
                <a:off x="762000" y="2057400"/>
                <a:ext cx="881063" cy="881063"/>
              </a:xfrm>
              <a:prstGeom prst="rect">
                <a:avLst/>
              </a:prstGeom>
              <a:noFill/>
              <a:ln w="9525">
                <a:noFill/>
                <a:miter lim="800000"/>
                <a:headEnd/>
                <a:tailEnd/>
              </a:ln>
            </p:spPr>
          </p:pic>
          <p:pic>
            <p:nvPicPr>
              <p:cNvPr id="21515" name="Picture 11" descr="C:\Program Files\Microsoft Resource DVD Artwork\DVD_ART\Artwork_Imagery\Shapes and Graphics\Arrows - arrow\Curved\orange and yellow shadowed bottom arrow.png"/>
              <p:cNvPicPr>
                <a:picLocks noChangeAspect="1" noChangeArrowheads="1"/>
              </p:cNvPicPr>
              <p:nvPr/>
            </p:nvPicPr>
            <p:blipFill>
              <a:blip r:embed="rId11" cstate="print"/>
              <a:srcRect/>
              <a:stretch>
                <a:fillRect/>
              </a:stretch>
            </p:blipFill>
            <p:spPr bwMode="gray">
              <a:xfrm rot="-1679022">
                <a:off x="438150" y="2577009"/>
                <a:ext cx="863601" cy="481399"/>
              </a:xfrm>
              <a:prstGeom prst="rect">
                <a:avLst/>
              </a:prstGeom>
              <a:noFill/>
              <a:ln w="9525">
                <a:noFill/>
                <a:miter lim="800000"/>
                <a:headEnd/>
                <a:tailEnd/>
              </a:ln>
            </p:spPr>
          </p:pic>
          <p:pic>
            <p:nvPicPr>
              <p:cNvPr id="21516" name="Picture 2" descr="C:\Program Files\Microsoft Resource DVD Artwork\DVD_ART\Artwork_Imagery\HARDWARE_IMAGERY\Illustration - Misc Hardware\Windows Vista Illustration Icons\Information.png"/>
              <p:cNvPicPr>
                <a:picLocks noChangeAspect="1" noChangeArrowheads="1"/>
              </p:cNvPicPr>
              <p:nvPr/>
            </p:nvPicPr>
            <p:blipFill>
              <a:blip r:embed="rId12" cstate="print"/>
              <a:srcRect/>
              <a:stretch>
                <a:fillRect/>
              </a:stretch>
            </p:blipFill>
            <p:spPr bwMode="gray">
              <a:xfrm>
                <a:off x="645459" y="2624043"/>
                <a:ext cx="417979" cy="417979"/>
              </a:xfrm>
              <a:prstGeom prst="rect">
                <a:avLst/>
              </a:prstGeom>
              <a:noFill/>
              <a:ln w="9525">
                <a:noFill/>
                <a:miter lim="800000"/>
                <a:headEnd/>
                <a:tailEnd/>
              </a:ln>
            </p:spPr>
          </p:pic>
          <p:pic>
            <p:nvPicPr>
              <p:cNvPr id="21517" name="Picture 11" descr="C:\Program Files\Microsoft Resource DVD Artwork\DVD_ART\Artwork_Imagery\Shapes and Graphics\Arrows - arrow\Curved\orange and yellow shadowed bottom arrow.png"/>
              <p:cNvPicPr>
                <a:picLocks noChangeAspect="1" noChangeArrowheads="1"/>
              </p:cNvPicPr>
              <p:nvPr/>
            </p:nvPicPr>
            <p:blipFill>
              <a:blip r:embed="rId11" cstate="print"/>
              <a:srcRect/>
              <a:stretch>
                <a:fillRect/>
              </a:stretch>
            </p:blipFill>
            <p:spPr bwMode="gray">
              <a:xfrm rot="8281635">
                <a:off x="229197" y="1945124"/>
                <a:ext cx="863601" cy="481399"/>
              </a:xfrm>
              <a:prstGeom prst="rect">
                <a:avLst/>
              </a:prstGeom>
              <a:noFill/>
              <a:ln w="9525">
                <a:noFill/>
                <a:miter lim="800000"/>
                <a:headEnd/>
                <a:tailEnd/>
              </a:ln>
            </p:spPr>
          </p:pic>
          <p:pic>
            <p:nvPicPr>
              <p:cNvPr id="21518" name="Picture 3" descr="C:\Program Files\Microsoft Resource DVD Artwork\DVD_ART\Artwork_Imagery\HARDWARE_IMAGERY\Illustration - Misc Hardware\Windows Vista Illustration Icons\Ann Help.png"/>
              <p:cNvPicPr>
                <a:picLocks noChangeAspect="1" noChangeArrowheads="1"/>
              </p:cNvPicPr>
              <p:nvPr/>
            </p:nvPicPr>
            <p:blipFill>
              <a:blip r:embed="rId13" cstate="print"/>
              <a:srcRect/>
              <a:stretch>
                <a:fillRect/>
              </a:stretch>
            </p:blipFill>
            <p:spPr bwMode="gray">
              <a:xfrm>
                <a:off x="465044" y="1958788"/>
                <a:ext cx="381000" cy="381000"/>
              </a:xfrm>
              <a:prstGeom prst="rect">
                <a:avLst/>
              </a:prstGeom>
              <a:noFill/>
              <a:ln w="9525">
                <a:noFill/>
                <a:miter lim="800000"/>
                <a:headEnd/>
                <a:tailEnd/>
              </a:ln>
            </p:spPr>
          </p:pic>
          <p:pic>
            <p:nvPicPr>
              <p:cNvPr id="21519" name="Picture 4" descr="C:\Program Files\Microsoft Resource DVD Artwork\DVD_ART\Artwork_Imagery\HARDWARE_IMAGERY\Illustration - Misc Hardware\Windows Vista Illustration Icons\Female User.png"/>
              <p:cNvPicPr>
                <a:picLocks noChangeAspect="1" noChangeArrowheads="1"/>
              </p:cNvPicPr>
              <p:nvPr/>
            </p:nvPicPr>
            <p:blipFill>
              <a:blip r:embed="rId14" cstate="print"/>
              <a:srcRect/>
              <a:stretch>
                <a:fillRect/>
              </a:stretch>
            </p:blipFill>
            <p:spPr bwMode="gray">
              <a:xfrm>
                <a:off x="-45145" y="1981200"/>
                <a:ext cx="883345" cy="914400"/>
              </a:xfrm>
              <a:prstGeom prst="rect">
                <a:avLst/>
              </a:prstGeom>
              <a:noFill/>
              <a:ln w="9525">
                <a:noFill/>
                <a:miter lim="800000"/>
                <a:headEnd/>
                <a:tailEnd/>
              </a:ln>
            </p:spPr>
          </p:pic>
        </p:grpSp>
      </p:grpSp>
    </p:spTree>
    <p:extLst>
      <p:ext uri="{BB962C8B-B14F-4D97-AF65-F5344CB8AC3E}">
        <p14:creationId xmlns:p14="http://schemas.microsoft.com/office/powerpoint/2010/main" val="2570706821"/>
      </p:ext>
    </p:extLst>
  </p:cSld>
  <p:clrMapOvr>
    <a:masterClrMapping/>
  </p:clrMapOvr>
  <p:transition>
    <p:fade/>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5000" y="224896"/>
            <a:ext cx="8413750" cy="1107996"/>
          </a:xfrm>
        </p:spPr>
        <p:txBody>
          <a:bodyPr/>
          <a:lstStyle/>
          <a:p>
            <a:pPr defTabSz="912777">
              <a:defRPr/>
            </a:pPr>
            <a:r>
              <a:rPr sz="4000">
                <a:latin typeface="Segoe Semibold" pitchFamily="34" charset="0"/>
              </a:rPr>
              <a:t>Alcance Todos os Usuários </a:t>
            </a:r>
            <a:br>
              <a:rPr sz="4000">
                <a:latin typeface="Segoe Semibold" pitchFamily="34" charset="0"/>
              </a:rPr>
            </a:br>
            <a:r>
              <a:rPr sz="4000">
                <a:latin typeface="Segoe Semibold" pitchFamily="34" charset="0"/>
              </a:rPr>
              <a:t>com a Plataforma de BI</a:t>
            </a:r>
            <a:endParaRPr sz="5500">
              <a:latin typeface="Segoe Semibold" pitchFamily="34" charset="0"/>
            </a:endParaRPr>
          </a:p>
        </p:txBody>
      </p:sp>
      <p:sp>
        <p:nvSpPr>
          <p:cNvPr id="3" name="Content Placeholder 2"/>
          <p:cNvSpPr>
            <a:spLocks noGrp="1"/>
          </p:cNvSpPr>
          <p:nvPr>
            <p:ph idx="1"/>
          </p:nvPr>
        </p:nvSpPr>
        <p:spPr>
          <a:xfrm>
            <a:off x="5651500" y="1524000"/>
            <a:ext cx="5016500" cy="5170647"/>
          </a:xfrm>
        </p:spPr>
        <p:txBody>
          <a:bodyPr/>
          <a:lstStyle/>
          <a:p>
            <a:pPr marL="238106" indent="-238106" defTabSz="912777">
              <a:defRPr/>
            </a:pPr>
            <a:r>
              <a:rPr lang="en-US" sz="2000" dirty="0">
                <a:latin typeface="Arial" pitchFamily="34" charset="0"/>
              </a:rPr>
              <a:t>Ofereça percepções por toda a organização</a:t>
            </a:r>
            <a:endParaRPr lang="en-US" sz="2000" strike="sngStrike" dirty="0">
              <a:solidFill>
                <a:srgbClr val="FF0000"/>
              </a:solidFill>
              <a:latin typeface="Arial" pitchFamily="34" charset="0"/>
            </a:endParaRPr>
          </a:p>
          <a:p>
            <a:pPr marL="476212" lvl="1" indent="-238106" defTabSz="912777">
              <a:defRPr/>
            </a:pPr>
            <a:r>
              <a:rPr lang="en-US" sz="1667" dirty="0"/>
              <a:t>Disponibilize relatórios de qualquer tamanho e complexidade</a:t>
            </a:r>
            <a:endParaRPr lang="en-US" sz="1667" dirty="0">
              <a:solidFill>
                <a:srgbClr val="FF0000"/>
              </a:solidFill>
            </a:endParaRPr>
          </a:p>
          <a:p>
            <a:pPr marL="476212" lvl="1" indent="-238106" defTabSz="912777">
              <a:defRPr/>
            </a:pPr>
            <a:r>
              <a:rPr lang="en-US" sz="1667" dirty="0">
                <a:latin typeface="Arial" pitchFamily="34" charset="0"/>
              </a:rPr>
              <a:t>Aprimore as capacidades analíticas com agrupamentos e computações mais complexos</a:t>
            </a:r>
          </a:p>
          <a:p>
            <a:pPr marL="238106" indent="-238106" defTabSz="912777">
              <a:defRPr/>
            </a:pPr>
            <a:r>
              <a:rPr lang="en-US" sz="2000" dirty="0">
                <a:latin typeface="Arial" pitchFamily="34" charset="0"/>
              </a:rPr>
              <a:t>Implante e gerencie sua infra-estrutura de BI</a:t>
            </a:r>
            <a:endParaRPr lang="en-US" sz="1667" dirty="0">
              <a:latin typeface="Arial" pitchFamily="34" charset="0"/>
            </a:endParaRPr>
          </a:p>
          <a:p>
            <a:pPr marL="476212" lvl="1" indent="-238106" defTabSz="912777">
              <a:defRPr/>
            </a:pPr>
            <a:r>
              <a:rPr lang="en-US" sz="1667" dirty="0"/>
              <a:t>Dinamize o desenvolvimento da infra-estrutura de análise</a:t>
            </a:r>
          </a:p>
          <a:p>
            <a:pPr marL="476212" lvl="1" indent="-238106" defTabSz="912777">
              <a:defRPr/>
            </a:pPr>
            <a:r>
              <a:rPr lang="en-US" sz="1667" dirty="0">
                <a:effectLst>
                  <a:outerShdw blurRad="38100" dist="38100" dir="2700000" algn="tl">
                    <a:srgbClr val="000000">
                      <a:alpha val="43137"/>
                    </a:srgbClr>
                  </a:outerShdw>
                </a:effectLst>
                <a:latin typeface="Arial" pitchFamily="34" charset="0"/>
              </a:rPr>
              <a:t>Cubos de backup com maior escalabilidade</a:t>
            </a:r>
            <a:endParaRPr lang="en-US" sz="1667" dirty="0"/>
          </a:p>
          <a:p>
            <a:pPr marL="476212" lvl="1" indent="-238106" defTabSz="912777">
              <a:defRPr/>
            </a:pPr>
            <a:r>
              <a:rPr lang="en-US" sz="1667" dirty="0"/>
              <a:t>Melhora a produtividade com novas ferramentas de design de cubos</a:t>
            </a:r>
          </a:p>
          <a:p>
            <a:pPr marL="476212" lvl="1" indent="-238106" defTabSz="912777">
              <a:defRPr/>
            </a:pPr>
            <a:r>
              <a:rPr lang="en-US" sz="1667" dirty="0"/>
              <a:t>Otimize o design de cubos com alertas de melhores práticas em tempo real</a:t>
            </a:r>
          </a:p>
          <a:p>
            <a:pPr marL="476212" lvl="1" indent="-238106" defTabSz="912777">
              <a:defRPr/>
            </a:pPr>
            <a:r>
              <a:rPr lang="en-US" sz="1667" dirty="0"/>
              <a:t>Implante Reporting Services sem dependência de IIS</a:t>
            </a:r>
            <a:endParaRPr lang="en-US" sz="1667" dirty="0">
              <a:latin typeface="Arial" pitchFamily="34" charset="0"/>
            </a:endParaRPr>
          </a:p>
          <a:p>
            <a:pPr marL="571477" lvl="1" indent="-285739" defTabSz="912777">
              <a:defRPr/>
            </a:pPr>
            <a:endParaRPr lang="en-US" sz="2333" dirty="0">
              <a:latin typeface="Segoe Semibold" pitchFamily="34" charset="0"/>
            </a:endParaRPr>
          </a:p>
        </p:txBody>
      </p:sp>
      <p:graphicFrame>
        <p:nvGraphicFramePr>
          <p:cNvPr id="42" name="Diagram 41"/>
          <p:cNvGraphicFramePr/>
          <p:nvPr/>
        </p:nvGraphicFramePr>
        <p:xfrm>
          <a:off x="1778000" y="1714500"/>
          <a:ext cx="3774281" cy="4318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22533" name="Group 42"/>
          <p:cNvGrpSpPr>
            <a:grpSpLocks/>
          </p:cNvGrpSpPr>
          <p:nvPr/>
        </p:nvGrpSpPr>
        <p:grpSpPr bwMode="auto">
          <a:xfrm>
            <a:off x="8261615" y="116417"/>
            <a:ext cx="2660385" cy="1407583"/>
            <a:chOff x="8085377" y="139700"/>
            <a:chExt cx="3192211" cy="1689100"/>
          </a:xfrm>
        </p:grpSpPr>
        <p:pic>
          <p:nvPicPr>
            <p:cNvPr id="22534" name="Picture 43" descr="bluebox.png"/>
            <p:cNvPicPr>
              <a:picLocks noChangeAspect="1"/>
            </p:cNvPicPr>
            <p:nvPr/>
          </p:nvPicPr>
          <p:blipFill>
            <a:blip r:embed="rId8" cstate="print"/>
            <a:srcRect/>
            <a:stretch>
              <a:fillRect/>
            </a:stretch>
          </p:blipFill>
          <p:spPr bwMode="gray">
            <a:xfrm>
              <a:off x="8085377" y="139700"/>
              <a:ext cx="2756112" cy="1689100"/>
            </a:xfrm>
            <a:prstGeom prst="rect">
              <a:avLst/>
            </a:prstGeom>
            <a:noFill/>
            <a:ln w="9525">
              <a:noFill/>
              <a:miter lim="800000"/>
              <a:headEnd/>
              <a:tailEnd/>
            </a:ln>
          </p:spPr>
        </p:pic>
        <p:sp>
          <p:nvSpPr>
            <p:cNvPr id="45" name="TextBox 833617"/>
            <p:cNvSpPr txBox="1">
              <a:spLocks noChangeArrowheads="1"/>
            </p:cNvSpPr>
            <p:nvPr/>
          </p:nvSpPr>
          <p:spPr bwMode="gray">
            <a:xfrm>
              <a:off x="9523540" y="533400"/>
              <a:ext cx="1754048" cy="988194"/>
            </a:xfrm>
            <a:prstGeom prst="rect">
              <a:avLst/>
            </a:prstGeom>
            <a:noFill/>
            <a:ln w="9525">
              <a:noFill/>
              <a:miter lim="800000"/>
              <a:headEnd/>
              <a:tailEnd/>
            </a:ln>
          </p:spPr>
          <p:txBody>
            <a:bodyPr>
              <a:spAutoFit/>
            </a:bodyPr>
            <a:lstStyle/>
            <a:p>
              <a:pPr>
                <a:lnSpc>
                  <a:spcPct val="95000"/>
                </a:lnSpc>
                <a:spcBef>
                  <a:spcPct val="10000"/>
                </a:spcBef>
                <a:defRPr/>
              </a:pPr>
              <a:r>
                <a:rPr lang="en-US" sz="1667">
                  <a:effectLst>
                    <a:outerShdw blurRad="38100" dist="38100" dir="2700000" algn="tl">
                      <a:srgbClr val="000000"/>
                    </a:outerShdw>
                  </a:effectLst>
                  <a:latin typeface="Segoe Semibold"/>
                </a:rPr>
                <a:t>Percepção</a:t>
              </a:r>
              <a:br>
                <a:rPr lang="en-US" sz="1667">
                  <a:effectLst>
                    <a:outerShdw blurRad="38100" dist="38100" dir="2700000" algn="tl">
                      <a:srgbClr val="000000"/>
                    </a:outerShdw>
                  </a:effectLst>
                  <a:latin typeface="Segoe Semibold"/>
                </a:rPr>
              </a:br>
              <a:r>
                <a:rPr lang="en-US" sz="1667">
                  <a:effectLst>
                    <a:outerShdw blurRad="38100" dist="38100" dir="2700000" algn="tl">
                      <a:srgbClr val="000000"/>
                    </a:outerShdw>
                  </a:effectLst>
                  <a:latin typeface="Segoe Semibold"/>
                </a:rPr>
                <a:t>para Toda </a:t>
              </a:r>
              <a:br>
                <a:rPr lang="en-US" sz="1667">
                  <a:effectLst>
                    <a:outerShdw blurRad="38100" dist="38100" dir="2700000" algn="tl">
                      <a:srgbClr val="000000"/>
                    </a:outerShdw>
                  </a:effectLst>
                  <a:latin typeface="Segoe Semibold"/>
                </a:rPr>
              </a:br>
              <a:r>
                <a:rPr lang="en-US" sz="1667">
                  <a:effectLst>
                    <a:outerShdw blurRad="38100" dist="38100" dir="2700000" algn="tl">
                      <a:srgbClr val="000000"/>
                    </a:outerShdw>
                  </a:effectLst>
                  <a:latin typeface="Segoe Semibold"/>
                </a:rPr>
                <a:t>a Empresa</a:t>
              </a:r>
              <a:endParaRPr lang="en-US" sz="1667" dirty="0">
                <a:effectLst>
                  <a:outerShdw blurRad="38100" dist="38100" dir="2700000" algn="tl">
                    <a:srgbClr val="000000"/>
                  </a:outerShdw>
                </a:effectLst>
                <a:latin typeface="Segoe Semibold"/>
              </a:endParaRPr>
            </a:p>
          </p:txBody>
        </p:sp>
        <p:grpSp>
          <p:nvGrpSpPr>
            <p:cNvPr id="22536" name="Group 36"/>
            <p:cNvGrpSpPr>
              <a:grpSpLocks/>
            </p:cNvGrpSpPr>
            <p:nvPr/>
          </p:nvGrpSpPr>
          <p:grpSpPr bwMode="auto">
            <a:xfrm>
              <a:off x="8105048" y="520567"/>
              <a:ext cx="1391049" cy="927366"/>
              <a:chOff x="-45145" y="1788579"/>
              <a:chExt cx="1904743" cy="1269829"/>
            </a:xfrm>
          </p:grpSpPr>
          <p:pic>
            <p:nvPicPr>
              <p:cNvPr id="22537" name="Picture 6" descr="C:\Program Files\Microsoft Resource DVD Artwork\DVD_ART\Artwork_Imagery\HARDWARE_IMAGERY\Illustration - Misc Hardware\XML Icons\data.png"/>
              <p:cNvPicPr>
                <a:picLocks noChangeAspect="1" noChangeArrowheads="1"/>
              </p:cNvPicPr>
              <p:nvPr/>
            </p:nvPicPr>
            <p:blipFill>
              <a:blip r:embed="rId9" cstate="print"/>
              <a:srcRect/>
              <a:stretch>
                <a:fillRect/>
              </a:stretch>
            </p:blipFill>
            <p:spPr bwMode="gray">
              <a:xfrm>
                <a:off x="973969" y="1788579"/>
                <a:ext cx="885629" cy="756811"/>
              </a:xfrm>
              <a:prstGeom prst="rect">
                <a:avLst/>
              </a:prstGeom>
              <a:noFill/>
              <a:ln w="9525">
                <a:noFill/>
                <a:miter lim="800000"/>
                <a:headEnd/>
                <a:tailEnd/>
              </a:ln>
            </p:spPr>
          </p:pic>
          <p:pic>
            <p:nvPicPr>
              <p:cNvPr id="22538" name="Picture 5" descr="C:\Program Files\Microsoft Resource DVD Artwork\DVD_ART\Artwork_Imagery\HARDWARE_IMAGERY\Illustration - Misc Hardware\Windows Vista Illustration Icons\Male User.png"/>
              <p:cNvPicPr>
                <a:picLocks noChangeAspect="1" noChangeArrowheads="1"/>
              </p:cNvPicPr>
              <p:nvPr/>
            </p:nvPicPr>
            <p:blipFill>
              <a:blip r:embed="rId10" cstate="print"/>
              <a:srcRect/>
              <a:stretch>
                <a:fillRect/>
              </a:stretch>
            </p:blipFill>
            <p:spPr bwMode="gray">
              <a:xfrm>
                <a:off x="762000" y="2057400"/>
                <a:ext cx="881063" cy="881063"/>
              </a:xfrm>
              <a:prstGeom prst="rect">
                <a:avLst/>
              </a:prstGeom>
              <a:noFill/>
              <a:ln w="9525">
                <a:noFill/>
                <a:miter lim="800000"/>
                <a:headEnd/>
                <a:tailEnd/>
              </a:ln>
            </p:spPr>
          </p:pic>
          <p:pic>
            <p:nvPicPr>
              <p:cNvPr id="22539" name="Picture 11" descr="C:\Program Files\Microsoft Resource DVD Artwork\DVD_ART\Artwork_Imagery\Shapes and Graphics\Arrows - arrow\Curved\orange and yellow shadowed bottom arrow.png"/>
              <p:cNvPicPr>
                <a:picLocks noChangeAspect="1" noChangeArrowheads="1"/>
              </p:cNvPicPr>
              <p:nvPr/>
            </p:nvPicPr>
            <p:blipFill>
              <a:blip r:embed="rId11" cstate="print"/>
              <a:srcRect/>
              <a:stretch>
                <a:fillRect/>
              </a:stretch>
            </p:blipFill>
            <p:spPr bwMode="gray">
              <a:xfrm rot="-1679022">
                <a:off x="438150" y="2577009"/>
                <a:ext cx="863601" cy="481399"/>
              </a:xfrm>
              <a:prstGeom prst="rect">
                <a:avLst/>
              </a:prstGeom>
              <a:noFill/>
              <a:ln w="9525">
                <a:noFill/>
                <a:miter lim="800000"/>
                <a:headEnd/>
                <a:tailEnd/>
              </a:ln>
            </p:spPr>
          </p:pic>
          <p:pic>
            <p:nvPicPr>
              <p:cNvPr id="22540" name="Picture 2" descr="C:\Program Files\Microsoft Resource DVD Artwork\DVD_ART\Artwork_Imagery\HARDWARE_IMAGERY\Illustration - Misc Hardware\Windows Vista Illustration Icons\Information.png"/>
              <p:cNvPicPr>
                <a:picLocks noChangeAspect="1" noChangeArrowheads="1"/>
              </p:cNvPicPr>
              <p:nvPr/>
            </p:nvPicPr>
            <p:blipFill>
              <a:blip r:embed="rId12" cstate="print"/>
              <a:srcRect/>
              <a:stretch>
                <a:fillRect/>
              </a:stretch>
            </p:blipFill>
            <p:spPr bwMode="gray">
              <a:xfrm>
                <a:off x="645459" y="2624043"/>
                <a:ext cx="417979" cy="417979"/>
              </a:xfrm>
              <a:prstGeom prst="rect">
                <a:avLst/>
              </a:prstGeom>
              <a:noFill/>
              <a:ln w="9525">
                <a:noFill/>
                <a:miter lim="800000"/>
                <a:headEnd/>
                <a:tailEnd/>
              </a:ln>
            </p:spPr>
          </p:pic>
          <p:pic>
            <p:nvPicPr>
              <p:cNvPr id="22541" name="Picture 11" descr="C:\Program Files\Microsoft Resource DVD Artwork\DVD_ART\Artwork_Imagery\Shapes and Graphics\Arrows - arrow\Curved\orange and yellow shadowed bottom arrow.png"/>
              <p:cNvPicPr>
                <a:picLocks noChangeAspect="1" noChangeArrowheads="1"/>
              </p:cNvPicPr>
              <p:nvPr/>
            </p:nvPicPr>
            <p:blipFill>
              <a:blip r:embed="rId11" cstate="print"/>
              <a:srcRect/>
              <a:stretch>
                <a:fillRect/>
              </a:stretch>
            </p:blipFill>
            <p:spPr bwMode="gray">
              <a:xfrm rot="8281635">
                <a:off x="229197" y="1945124"/>
                <a:ext cx="863601" cy="481399"/>
              </a:xfrm>
              <a:prstGeom prst="rect">
                <a:avLst/>
              </a:prstGeom>
              <a:noFill/>
              <a:ln w="9525">
                <a:noFill/>
                <a:miter lim="800000"/>
                <a:headEnd/>
                <a:tailEnd/>
              </a:ln>
            </p:spPr>
          </p:pic>
          <p:pic>
            <p:nvPicPr>
              <p:cNvPr id="22542" name="Picture 3" descr="C:\Program Files\Microsoft Resource DVD Artwork\DVD_ART\Artwork_Imagery\HARDWARE_IMAGERY\Illustration - Misc Hardware\Windows Vista Illustration Icons\Ann Help.png"/>
              <p:cNvPicPr>
                <a:picLocks noChangeAspect="1" noChangeArrowheads="1"/>
              </p:cNvPicPr>
              <p:nvPr/>
            </p:nvPicPr>
            <p:blipFill>
              <a:blip r:embed="rId13" cstate="print"/>
              <a:srcRect/>
              <a:stretch>
                <a:fillRect/>
              </a:stretch>
            </p:blipFill>
            <p:spPr bwMode="gray">
              <a:xfrm>
                <a:off x="465044" y="1958788"/>
                <a:ext cx="381000" cy="381000"/>
              </a:xfrm>
              <a:prstGeom prst="rect">
                <a:avLst/>
              </a:prstGeom>
              <a:noFill/>
              <a:ln w="9525">
                <a:noFill/>
                <a:miter lim="800000"/>
                <a:headEnd/>
                <a:tailEnd/>
              </a:ln>
            </p:spPr>
          </p:pic>
          <p:pic>
            <p:nvPicPr>
              <p:cNvPr id="22543" name="Picture 4" descr="C:\Program Files\Microsoft Resource DVD Artwork\DVD_ART\Artwork_Imagery\HARDWARE_IMAGERY\Illustration - Misc Hardware\Windows Vista Illustration Icons\Female User.png"/>
              <p:cNvPicPr>
                <a:picLocks noChangeAspect="1" noChangeArrowheads="1"/>
              </p:cNvPicPr>
              <p:nvPr/>
            </p:nvPicPr>
            <p:blipFill>
              <a:blip r:embed="rId14" cstate="print"/>
              <a:srcRect/>
              <a:stretch>
                <a:fillRect/>
              </a:stretch>
            </p:blipFill>
            <p:spPr bwMode="gray">
              <a:xfrm>
                <a:off x="-45145" y="1981200"/>
                <a:ext cx="883345" cy="914400"/>
              </a:xfrm>
              <a:prstGeom prst="rect">
                <a:avLst/>
              </a:prstGeom>
              <a:noFill/>
              <a:ln w="9525">
                <a:noFill/>
                <a:miter lim="800000"/>
                <a:headEnd/>
                <a:tailEnd/>
              </a:ln>
            </p:spPr>
          </p:pic>
        </p:grpSp>
      </p:grpSp>
    </p:spTree>
    <p:extLst>
      <p:ext uri="{BB962C8B-B14F-4D97-AF65-F5344CB8AC3E}">
        <p14:creationId xmlns:p14="http://schemas.microsoft.com/office/powerpoint/2010/main" val="1968031374"/>
      </p:ext>
    </p:extLst>
  </p:cSld>
  <p:clrMapOvr>
    <a:masterClrMapping/>
  </p:clrMapOvr>
  <p:transition>
    <p:fade/>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5000" y="224896"/>
            <a:ext cx="8763000" cy="1107996"/>
          </a:xfrm>
        </p:spPr>
        <p:txBody>
          <a:bodyPr/>
          <a:lstStyle/>
          <a:p>
            <a:pPr defTabSz="912777">
              <a:defRPr/>
            </a:pPr>
            <a:r>
              <a:rPr sz="4000">
                <a:latin typeface="Segoe Semibold" pitchFamily="34" charset="0"/>
              </a:rPr>
              <a:t>Capacite Todos os Usuários </a:t>
            </a:r>
            <a:br>
              <a:rPr sz="4000">
                <a:latin typeface="Segoe Semibold" pitchFamily="34" charset="0"/>
              </a:rPr>
            </a:br>
            <a:r>
              <a:rPr sz="4000">
                <a:latin typeface="Segoe Semibold" pitchFamily="34" charset="0"/>
              </a:rPr>
              <a:t>com Percepções Práticas</a:t>
            </a:r>
            <a:endParaRPr sz="5500">
              <a:latin typeface="Segoe Semibold" pitchFamily="34" charset="0"/>
            </a:endParaRPr>
          </a:p>
        </p:txBody>
      </p:sp>
      <p:sp>
        <p:nvSpPr>
          <p:cNvPr id="23555" name="Content Placeholder 2"/>
          <p:cNvSpPr>
            <a:spLocks noGrp="1"/>
          </p:cNvSpPr>
          <p:nvPr>
            <p:ph idx="1"/>
          </p:nvPr>
        </p:nvSpPr>
        <p:spPr>
          <a:xfrm>
            <a:off x="5651500" y="1950656"/>
            <a:ext cx="4953000" cy="4208844"/>
          </a:xfrm>
        </p:spPr>
        <p:txBody>
          <a:bodyPr/>
          <a:lstStyle/>
          <a:p>
            <a:pPr marL="236793" indent="-236793"/>
            <a:r>
              <a:rPr lang="en-US" sz="1667">
                <a:latin typeface="Arial" pitchFamily="34" charset="0"/>
              </a:rPr>
              <a:t>Forneça informações através do Microsoft Office</a:t>
            </a:r>
          </a:p>
          <a:p>
            <a:pPr marL="474909" lvl="1" indent="-236793"/>
            <a:r>
              <a:rPr lang="en-US" sz="1500"/>
              <a:t>Gere relatórios para o Microsoft Word</a:t>
            </a:r>
          </a:p>
          <a:p>
            <a:pPr marL="474909" lvl="1" indent="-236793"/>
            <a:r>
              <a:rPr lang="en-US" sz="1500"/>
              <a:t>Aproveite a renderização aprimorada para o Microsoft Excel</a:t>
            </a:r>
          </a:p>
          <a:p>
            <a:pPr marL="236793" indent="-236793"/>
            <a:r>
              <a:rPr lang="en-US" sz="1667">
                <a:latin typeface="Arial" pitchFamily="34" charset="0"/>
              </a:rPr>
              <a:t>Permita que os usuários produzam relatórios de impacto</a:t>
            </a:r>
          </a:p>
          <a:p>
            <a:pPr marL="474909" lvl="1" indent="-236793"/>
            <a:r>
              <a:rPr lang="en-US" sz="1500"/>
              <a:t>Produza relatórios ad-hoc </a:t>
            </a:r>
          </a:p>
          <a:p>
            <a:pPr marL="474909" lvl="1" indent="-236793"/>
            <a:r>
              <a:rPr lang="en-US" sz="1500"/>
              <a:t>Produza relatórios com qualquer estrutura utilizando o Tablix</a:t>
            </a:r>
          </a:p>
          <a:p>
            <a:pPr marL="474909" lvl="1" indent="-236793"/>
            <a:r>
              <a:rPr lang="en-US" sz="1500"/>
              <a:t>Adicione regiões de rich text regions aos relatórios</a:t>
            </a:r>
          </a:p>
          <a:p>
            <a:pPr marL="474909" lvl="1" indent="-236793"/>
            <a:r>
              <a:rPr lang="en-US" sz="1500"/>
              <a:t>Insira fortes visualizações de dados gráficos nos relatórios </a:t>
            </a:r>
          </a:p>
          <a:p>
            <a:pPr marL="236793" indent="-236793"/>
            <a:r>
              <a:rPr lang="en-US" sz="1667"/>
              <a:t>Capacite os usuários com análises aprimoradas</a:t>
            </a:r>
          </a:p>
          <a:p>
            <a:pPr marL="474909" lvl="1" indent="-236793"/>
            <a:r>
              <a:rPr lang="en-US" sz="1500"/>
              <a:t>Capacite os usuários com cenários aprimorados de write back</a:t>
            </a:r>
          </a:p>
          <a:p>
            <a:pPr marL="474909" lvl="1" indent="-236793"/>
            <a:r>
              <a:rPr lang="en-US" sz="1500"/>
              <a:t>Aprimoramento de análises previsíveis </a:t>
            </a:r>
          </a:p>
        </p:txBody>
      </p:sp>
      <p:graphicFrame>
        <p:nvGraphicFramePr>
          <p:cNvPr id="28" name="Diagram 27"/>
          <p:cNvGraphicFramePr/>
          <p:nvPr/>
        </p:nvGraphicFramePr>
        <p:xfrm>
          <a:off x="1778000" y="1714500"/>
          <a:ext cx="3774281" cy="40005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23557" name="Group 36"/>
          <p:cNvGrpSpPr>
            <a:grpSpLocks/>
          </p:cNvGrpSpPr>
          <p:nvPr/>
        </p:nvGrpSpPr>
        <p:grpSpPr bwMode="auto">
          <a:xfrm>
            <a:off x="8261615" y="116417"/>
            <a:ext cx="2660385" cy="1407583"/>
            <a:chOff x="8085377" y="139700"/>
            <a:chExt cx="3192211" cy="1689100"/>
          </a:xfrm>
        </p:grpSpPr>
        <p:pic>
          <p:nvPicPr>
            <p:cNvPr id="23558" name="Picture 37" descr="bluebox.png"/>
            <p:cNvPicPr>
              <a:picLocks noChangeAspect="1"/>
            </p:cNvPicPr>
            <p:nvPr/>
          </p:nvPicPr>
          <p:blipFill>
            <a:blip r:embed="rId8" cstate="print"/>
            <a:srcRect/>
            <a:stretch>
              <a:fillRect/>
            </a:stretch>
          </p:blipFill>
          <p:spPr bwMode="gray">
            <a:xfrm>
              <a:off x="8085377" y="139700"/>
              <a:ext cx="2756112" cy="1689100"/>
            </a:xfrm>
            <a:prstGeom prst="rect">
              <a:avLst/>
            </a:prstGeom>
            <a:noFill/>
            <a:ln w="9525">
              <a:noFill/>
              <a:miter lim="800000"/>
              <a:headEnd/>
              <a:tailEnd/>
            </a:ln>
          </p:spPr>
        </p:pic>
        <p:sp>
          <p:nvSpPr>
            <p:cNvPr id="39" name="TextBox 833617"/>
            <p:cNvSpPr txBox="1">
              <a:spLocks noChangeArrowheads="1"/>
            </p:cNvSpPr>
            <p:nvPr/>
          </p:nvSpPr>
          <p:spPr bwMode="gray">
            <a:xfrm>
              <a:off x="9523540" y="533400"/>
              <a:ext cx="1754048" cy="988194"/>
            </a:xfrm>
            <a:prstGeom prst="rect">
              <a:avLst/>
            </a:prstGeom>
            <a:noFill/>
            <a:ln w="9525">
              <a:noFill/>
              <a:miter lim="800000"/>
              <a:headEnd/>
              <a:tailEnd/>
            </a:ln>
          </p:spPr>
          <p:txBody>
            <a:bodyPr>
              <a:spAutoFit/>
            </a:bodyPr>
            <a:lstStyle/>
            <a:p>
              <a:pPr>
                <a:lnSpc>
                  <a:spcPct val="95000"/>
                </a:lnSpc>
                <a:spcBef>
                  <a:spcPct val="10000"/>
                </a:spcBef>
                <a:defRPr/>
              </a:pPr>
              <a:r>
                <a:rPr lang="en-US" sz="1667">
                  <a:effectLst>
                    <a:outerShdw blurRad="38100" dist="38100" dir="2700000" algn="tl">
                      <a:srgbClr val="000000"/>
                    </a:outerShdw>
                  </a:effectLst>
                  <a:latin typeface="Segoe Semibold"/>
                </a:rPr>
                <a:t>Percepção</a:t>
              </a:r>
              <a:br>
                <a:rPr lang="en-US" sz="1667">
                  <a:effectLst>
                    <a:outerShdw blurRad="38100" dist="38100" dir="2700000" algn="tl">
                      <a:srgbClr val="000000"/>
                    </a:outerShdw>
                  </a:effectLst>
                  <a:latin typeface="Segoe Semibold"/>
                </a:rPr>
              </a:br>
              <a:r>
                <a:rPr lang="en-US" sz="1667">
                  <a:effectLst>
                    <a:outerShdw blurRad="38100" dist="38100" dir="2700000" algn="tl">
                      <a:srgbClr val="000000"/>
                    </a:outerShdw>
                  </a:effectLst>
                  <a:latin typeface="Segoe Semibold"/>
                </a:rPr>
                <a:t>para Toda </a:t>
              </a:r>
              <a:br>
                <a:rPr lang="en-US" sz="1667">
                  <a:effectLst>
                    <a:outerShdw blurRad="38100" dist="38100" dir="2700000" algn="tl">
                      <a:srgbClr val="000000"/>
                    </a:outerShdw>
                  </a:effectLst>
                  <a:latin typeface="Segoe Semibold"/>
                </a:rPr>
              </a:br>
              <a:r>
                <a:rPr lang="en-US" sz="1667">
                  <a:effectLst>
                    <a:outerShdw blurRad="38100" dist="38100" dir="2700000" algn="tl">
                      <a:srgbClr val="000000"/>
                    </a:outerShdw>
                  </a:effectLst>
                  <a:latin typeface="Segoe Semibold"/>
                </a:rPr>
                <a:t>a Empresa</a:t>
              </a:r>
              <a:endParaRPr lang="en-US" sz="1667" dirty="0">
                <a:effectLst>
                  <a:outerShdw blurRad="38100" dist="38100" dir="2700000" algn="tl">
                    <a:srgbClr val="000000"/>
                  </a:outerShdw>
                </a:effectLst>
                <a:latin typeface="Segoe Semibold"/>
              </a:endParaRPr>
            </a:p>
          </p:txBody>
        </p:sp>
        <p:grpSp>
          <p:nvGrpSpPr>
            <p:cNvPr id="23560" name="Group 36"/>
            <p:cNvGrpSpPr>
              <a:grpSpLocks/>
            </p:cNvGrpSpPr>
            <p:nvPr/>
          </p:nvGrpSpPr>
          <p:grpSpPr bwMode="auto">
            <a:xfrm>
              <a:off x="8105048" y="520567"/>
              <a:ext cx="1391049" cy="927366"/>
              <a:chOff x="-45145" y="1788579"/>
              <a:chExt cx="1904743" cy="1269829"/>
            </a:xfrm>
          </p:grpSpPr>
          <p:pic>
            <p:nvPicPr>
              <p:cNvPr id="23561" name="Picture 6" descr="C:\Program Files\Microsoft Resource DVD Artwork\DVD_ART\Artwork_Imagery\HARDWARE_IMAGERY\Illustration - Misc Hardware\XML Icons\data.png"/>
              <p:cNvPicPr>
                <a:picLocks noChangeAspect="1" noChangeArrowheads="1"/>
              </p:cNvPicPr>
              <p:nvPr/>
            </p:nvPicPr>
            <p:blipFill>
              <a:blip r:embed="rId9" cstate="print"/>
              <a:srcRect/>
              <a:stretch>
                <a:fillRect/>
              </a:stretch>
            </p:blipFill>
            <p:spPr bwMode="gray">
              <a:xfrm>
                <a:off x="973969" y="1788579"/>
                <a:ext cx="885629" cy="756811"/>
              </a:xfrm>
              <a:prstGeom prst="rect">
                <a:avLst/>
              </a:prstGeom>
              <a:noFill/>
              <a:ln w="9525">
                <a:noFill/>
                <a:miter lim="800000"/>
                <a:headEnd/>
                <a:tailEnd/>
              </a:ln>
            </p:spPr>
          </p:pic>
          <p:pic>
            <p:nvPicPr>
              <p:cNvPr id="23562" name="Picture 5" descr="C:\Program Files\Microsoft Resource DVD Artwork\DVD_ART\Artwork_Imagery\HARDWARE_IMAGERY\Illustration - Misc Hardware\Windows Vista Illustration Icons\Male User.png"/>
              <p:cNvPicPr>
                <a:picLocks noChangeAspect="1" noChangeArrowheads="1"/>
              </p:cNvPicPr>
              <p:nvPr/>
            </p:nvPicPr>
            <p:blipFill>
              <a:blip r:embed="rId10" cstate="print"/>
              <a:srcRect/>
              <a:stretch>
                <a:fillRect/>
              </a:stretch>
            </p:blipFill>
            <p:spPr bwMode="gray">
              <a:xfrm>
                <a:off x="762000" y="2057400"/>
                <a:ext cx="881063" cy="881063"/>
              </a:xfrm>
              <a:prstGeom prst="rect">
                <a:avLst/>
              </a:prstGeom>
              <a:noFill/>
              <a:ln w="9525">
                <a:noFill/>
                <a:miter lim="800000"/>
                <a:headEnd/>
                <a:tailEnd/>
              </a:ln>
            </p:spPr>
          </p:pic>
          <p:pic>
            <p:nvPicPr>
              <p:cNvPr id="23563" name="Picture 11" descr="C:\Program Files\Microsoft Resource DVD Artwork\DVD_ART\Artwork_Imagery\Shapes and Graphics\Arrows - arrow\Curved\orange and yellow shadowed bottom arrow.png"/>
              <p:cNvPicPr>
                <a:picLocks noChangeAspect="1" noChangeArrowheads="1"/>
              </p:cNvPicPr>
              <p:nvPr/>
            </p:nvPicPr>
            <p:blipFill>
              <a:blip r:embed="rId11" cstate="print"/>
              <a:srcRect/>
              <a:stretch>
                <a:fillRect/>
              </a:stretch>
            </p:blipFill>
            <p:spPr bwMode="gray">
              <a:xfrm rot="-1679022">
                <a:off x="438150" y="2577009"/>
                <a:ext cx="863601" cy="481399"/>
              </a:xfrm>
              <a:prstGeom prst="rect">
                <a:avLst/>
              </a:prstGeom>
              <a:noFill/>
              <a:ln w="9525">
                <a:noFill/>
                <a:miter lim="800000"/>
                <a:headEnd/>
                <a:tailEnd/>
              </a:ln>
            </p:spPr>
          </p:pic>
          <p:pic>
            <p:nvPicPr>
              <p:cNvPr id="23564" name="Picture 2" descr="C:\Program Files\Microsoft Resource DVD Artwork\DVD_ART\Artwork_Imagery\HARDWARE_IMAGERY\Illustration - Misc Hardware\Windows Vista Illustration Icons\Information.png"/>
              <p:cNvPicPr>
                <a:picLocks noChangeAspect="1" noChangeArrowheads="1"/>
              </p:cNvPicPr>
              <p:nvPr/>
            </p:nvPicPr>
            <p:blipFill>
              <a:blip r:embed="rId12" cstate="print"/>
              <a:srcRect/>
              <a:stretch>
                <a:fillRect/>
              </a:stretch>
            </p:blipFill>
            <p:spPr bwMode="gray">
              <a:xfrm>
                <a:off x="645459" y="2624043"/>
                <a:ext cx="417979" cy="417979"/>
              </a:xfrm>
              <a:prstGeom prst="rect">
                <a:avLst/>
              </a:prstGeom>
              <a:noFill/>
              <a:ln w="9525">
                <a:noFill/>
                <a:miter lim="800000"/>
                <a:headEnd/>
                <a:tailEnd/>
              </a:ln>
            </p:spPr>
          </p:pic>
          <p:pic>
            <p:nvPicPr>
              <p:cNvPr id="23565" name="Picture 11" descr="C:\Program Files\Microsoft Resource DVD Artwork\DVD_ART\Artwork_Imagery\Shapes and Graphics\Arrows - arrow\Curved\orange and yellow shadowed bottom arrow.png"/>
              <p:cNvPicPr>
                <a:picLocks noChangeAspect="1" noChangeArrowheads="1"/>
              </p:cNvPicPr>
              <p:nvPr/>
            </p:nvPicPr>
            <p:blipFill>
              <a:blip r:embed="rId11" cstate="print"/>
              <a:srcRect/>
              <a:stretch>
                <a:fillRect/>
              </a:stretch>
            </p:blipFill>
            <p:spPr bwMode="gray">
              <a:xfrm rot="8281635">
                <a:off x="229197" y="1945124"/>
                <a:ext cx="863601" cy="481399"/>
              </a:xfrm>
              <a:prstGeom prst="rect">
                <a:avLst/>
              </a:prstGeom>
              <a:noFill/>
              <a:ln w="9525">
                <a:noFill/>
                <a:miter lim="800000"/>
                <a:headEnd/>
                <a:tailEnd/>
              </a:ln>
            </p:spPr>
          </p:pic>
          <p:pic>
            <p:nvPicPr>
              <p:cNvPr id="23566" name="Picture 3" descr="C:\Program Files\Microsoft Resource DVD Artwork\DVD_ART\Artwork_Imagery\HARDWARE_IMAGERY\Illustration - Misc Hardware\Windows Vista Illustration Icons\Ann Help.png"/>
              <p:cNvPicPr>
                <a:picLocks noChangeAspect="1" noChangeArrowheads="1"/>
              </p:cNvPicPr>
              <p:nvPr/>
            </p:nvPicPr>
            <p:blipFill>
              <a:blip r:embed="rId13" cstate="print"/>
              <a:srcRect/>
              <a:stretch>
                <a:fillRect/>
              </a:stretch>
            </p:blipFill>
            <p:spPr bwMode="gray">
              <a:xfrm>
                <a:off x="465044" y="1958788"/>
                <a:ext cx="381000" cy="381000"/>
              </a:xfrm>
              <a:prstGeom prst="rect">
                <a:avLst/>
              </a:prstGeom>
              <a:noFill/>
              <a:ln w="9525">
                <a:noFill/>
                <a:miter lim="800000"/>
                <a:headEnd/>
                <a:tailEnd/>
              </a:ln>
            </p:spPr>
          </p:pic>
          <p:pic>
            <p:nvPicPr>
              <p:cNvPr id="23567" name="Picture 4" descr="C:\Program Files\Microsoft Resource DVD Artwork\DVD_ART\Artwork_Imagery\HARDWARE_IMAGERY\Illustration - Misc Hardware\Windows Vista Illustration Icons\Female User.png"/>
              <p:cNvPicPr>
                <a:picLocks noChangeAspect="1" noChangeArrowheads="1"/>
              </p:cNvPicPr>
              <p:nvPr/>
            </p:nvPicPr>
            <p:blipFill>
              <a:blip r:embed="rId14" cstate="print"/>
              <a:srcRect/>
              <a:stretch>
                <a:fillRect/>
              </a:stretch>
            </p:blipFill>
            <p:spPr bwMode="gray">
              <a:xfrm>
                <a:off x="-45145" y="1981200"/>
                <a:ext cx="883345" cy="914400"/>
              </a:xfrm>
              <a:prstGeom prst="rect">
                <a:avLst/>
              </a:prstGeom>
              <a:noFill/>
              <a:ln w="9525">
                <a:noFill/>
                <a:miter lim="800000"/>
                <a:headEnd/>
                <a:tailEnd/>
              </a:ln>
            </p:spPr>
          </p:pic>
        </p:grpSp>
      </p:grpSp>
    </p:spTree>
    <p:extLst>
      <p:ext uri="{BB962C8B-B14F-4D97-AF65-F5344CB8AC3E}">
        <p14:creationId xmlns:p14="http://schemas.microsoft.com/office/powerpoint/2010/main" val="2758082420"/>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232"/>
        <p:cNvGrpSpPr/>
        <p:nvPr/>
      </p:nvGrpSpPr>
      <p:grpSpPr>
        <a:xfrm>
          <a:off x="0" y="0"/>
          <a:ext cx="0" cy="0"/>
          <a:chOff x="0" y="0"/>
          <a:chExt cx="0" cy="0"/>
        </a:xfrm>
      </p:grpSpPr>
      <p:sp>
        <p:nvSpPr>
          <p:cNvPr id="8" name="Shape 494"/>
          <p:cNvSpPr txBox="1">
            <a:spLocks/>
          </p:cNvSpPr>
          <p:nvPr/>
        </p:nvSpPr>
        <p:spPr>
          <a:xfrm>
            <a:off x="0" y="0"/>
            <a:ext cx="12191999" cy="979136"/>
          </a:xfrm>
          <a:prstGeom prst="rect">
            <a:avLst/>
          </a:prstGeom>
          <a:solidFill>
            <a:srgbClr val="008272"/>
          </a:solidFill>
          <a:ln>
            <a:noFill/>
          </a:ln>
        </p:spPr>
        <p:txBody>
          <a:bodyPr lIns="0" tIns="0" rIns="0" bIns="0" anchor="ctr" anchorCtr="0">
            <a:noAutofit/>
          </a:bodyPr>
          <a:lstStyle>
            <a:defPPr marR="0" algn="l" rtl="0">
              <a:lnSpc>
                <a:spcPct val="100000"/>
              </a:lnSpc>
              <a:spcBef>
                <a:spcPts val="0"/>
              </a:spcBef>
              <a:spcAft>
                <a:spcPts val="0"/>
              </a:spcAft>
            </a:defPPr>
            <a:lvl1pPr marL="0" marR="0" indent="0" algn="l" rtl="0">
              <a:lnSpc>
                <a:spcPct val="90000"/>
              </a:lnSpc>
              <a:spcBef>
                <a:spcPts val="0"/>
              </a:spcBef>
              <a:spcAft>
                <a:spcPts val="0"/>
              </a:spcAft>
              <a:buClr>
                <a:schemeClr val="dk1"/>
              </a:buClr>
              <a:buFont typeface="Quattrocento Sans"/>
              <a:buNone/>
              <a:defRPr sz="1400" b="0" i="0" u="none" strike="noStrike" cap="none" baseline="0">
                <a:solidFill>
                  <a:srgbClr val="000000"/>
                </a:solidFill>
                <a:latin typeface="Arial"/>
                <a:ea typeface="Arial"/>
                <a:cs typeface="Arial"/>
                <a:sym typeface="Arial"/>
                <a:rtl val="0"/>
              </a:defRPr>
            </a:lvl1pPr>
            <a:lvl2pPr marL="0" marR="0" indent="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pPr marL="360000">
              <a:buClr>
                <a:srgbClr val="68217A"/>
              </a:buClr>
              <a:buSzPct val="25000"/>
            </a:pPr>
            <a:r>
              <a:rPr lang="pt-BR" altLang="pt-BR" sz="3600" kern="0" dirty="0"/>
              <a:t>SGBD – Sistema Gerenciador de Bancos de </a:t>
            </a:r>
            <a:r>
              <a:rPr lang="pt-BR" altLang="pt-BR" sz="3600" kern="0" dirty="0" smtClean="0"/>
              <a:t>Dados</a:t>
            </a:r>
            <a:endParaRPr lang="pt-BR" altLang="pt-BR" sz="3600" kern="0" dirty="0"/>
          </a:p>
        </p:txBody>
      </p:sp>
      <p:sp>
        <p:nvSpPr>
          <p:cNvPr id="3" name="Rectangle 3"/>
          <p:cNvSpPr txBox="1">
            <a:spLocks noChangeArrowheads="1"/>
          </p:cNvSpPr>
          <p:nvPr/>
        </p:nvSpPr>
        <p:spPr>
          <a:xfrm>
            <a:off x="457199" y="1143000"/>
            <a:ext cx="11370733" cy="5105400"/>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endParaRPr lang="pt-BR" altLang="pt-BR" sz="3600" kern="0" dirty="0" smtClean="0"/>
          </a:p>
          <a:p>
            <a:r>
              <a:rPr lang="pt-BR" altLang="pt-BR" sz="3600" i="1" kern="0" dirty="0" err="1" smtClean="0"/>
              <a:t>Database</a:t>
            </a:r>
            <a:r>
              <a:rPr lang="pt-BR" altLang="pt-BR" sz="3600" i="1" kern="0" dirty="0" smtClean="0"/>
              <a:t> Management System – DBMS</a:t>
            </a:r>
            <a:r>
              <a:rPr lang="pt-BR" altLang="pt-BR" sz="3600" kern="0" dirty="0" smtClean="0"/>
              <a:t> é o conjunto de softwares responsáveis pelo gerenciamento de um banco de dados.</a:t>
            </a:r>
          </a:p>
          <a:p>
            <a:endParaRPr lang="pt-BR" altLang="pt-BR" sz="3600" kern="0" dirty="0"/>
          </a:p>
          <a:p>
            <a:r>
              <a:rPr lang="pt-BR" altLang="pt-BR" sz="3600" kern="0" dirty="0" smtClean="0"/>
              <a:t>O principal objetivo é retirar da aplicação cliente a responsabilidade de gerenciar o acesso, manipulação e organização dos dados. </a:t>
            </a:r>
          </a:p>
          <a:p>
            <a:pPr>
              <a:buFont typeface="Arial" panose="020B0604020202020204" pitchFamily="34" charset="0"/>
              <a:buNone/>
            </a:pPr>
            <a:endParaRPr lang="pt-BR" altLang="pt-BR" sz="2800" kern="0" dirty="0" smtClean="0"/>
          </a:p>
          <a:p>
            <a:endParaRPr lang="pt-BR" altLang="pt-BR" sz="2800" kern="0" dirty="0" smtClean="0"/>
          </a:p>
        </p:txBody>
      </p:sp>
    </p:spTree>
    <p:custDataLst>
      <p:tags r:id="rId1"/>
    </p:custDataLst>
    <p:extLst>
      <p:ext uri="{BB962C8B-B14F-4D97-AF65-F5344CB8AC3E}">
        <p14:creationId xmlns:p14="http://schemas.microsoft.com/office/powerpoint/2010/main" val="249551787"/>
      </p:ext>
    </p:extLst>
  </p:cSld>
  <p:clrMapOvr>
    <a:masterClrMapping/>
  </p:clrMapOvr>
  <p:transition>
    <p:fade/>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Gráficos</a:t>
            </a:r>
            <a:endParaRPr lang="pt-BR" dirty="0"/>
          </a:p>
        </p:txBody>
      </p:sp>
      <p:sp>
        <p:nvSpPr>
          <p:cNvPr id="6" name="Content Placeholder 5"/>
          <p:cNvSpPr>
            <a:spLocks noGrp="1"/>
          </p:cNvSpPr>
          <p:nvPr>
            <p:ph idx="1"/>
          </p:nvPr>
        </p:nvSpPr>
        <p:spPr>
          <a:xfrm>
            <a:off x="5473700" y="1792289"/>
            <a:ext cx="4838700" cy="2723823"/>
          </a:xfrm>
        </p:spPr>
        <p:txBody>
          <a:bodyPr/>
          <a:lstStyle/>
          <a:p>
            <a:r>
              <a:rPr lang="pt-BR" b="1" dirty="0" smtClean="0"/>
              <a:t>SQL Server inclui ferramenta para gráficos:</a:t>
            </a:r>
          </a:p>
          <a:p>
            <a:pPr lvl="1"/>
            <a:r>
              <a:rPr lang="pt-BR" b="1" dirty="0" err="1" smtClean="0"/>
              <a:t>Dundas</a:t>
            </a:r>
            <a:r>
              <a:rPr lang="pt-BR" b="1" dirty="0" smtClean="0"/>
              <a:t> </a:t>
            </a:r>
            <a:r>
              <a:rPr lang="pt-BR" b="1" dirty="0" err="1" smtClean="0"/>
              <a:t>Chart</a:t>
            </a:r>
            <a:endParaRPr lang="pt-BR" b="1" dirty="0" smtClean="0"/>
          </a:p>
          <a:p>
            <a:pPr lvl="1"/>
            <a:r>
              <a:rPr lang="pt-BR" b="1" dirty="0" err="1" smtClean="0"/>
              <a:t>Dundas</a:t>
            </a:r>
            <a:r>
              <a:rPr lang="pt-BR" b="1" dirty="0" smtClean="0"/>
              <a:t> </a:t>
            </a:r>
            <a:r>
              <a:rPr lang="pt-BR" b="1" dirty="0" err="1" smtClean="0"/>
              <a:t>Gauge</a:t>
            </a:r>
            <a:endParaRPr lang="pt-BR" b="1" dirty="0" smtClean="0"/>
          </a:p>
          <a:p>
            <a:pPr lvl="1"/>
            <a:r>
              <a:rPr lang="pt-BR" b="1" dirty="0" err="1" smtClean="0"/>
              <a:t>Dundas</a:t>
            </a:r>
            <a:r>
              <a:rPr lang="pt-BR" b="1" dirty="0" smtClean="0"/>
              <a:t> </a:t>
            </a:r>
            <a:r>
              <a:rPr lang="pt-BR" b="1" dirty="0" err="1" smtClean="0"/>
              <a:t>Calendar</a:t>
            </a:r>
            <a:endParaRPr lang="pt-BR" dirty="0"/>
          </a:p>
        </p:txBody>
      </p:sp>
      <p:pic>
        <p:nvPicPr>
          <p:cNvPr id="7" name="Content Placeholder 3" descr="SQL2008.png"/>
          <p:cNvPicPr>
            <a:picLocks noChangeAspect="1"/>
          </p:cNvPicPr>
          <p:nvPr/>
        </p:nvPicPr>
        <p:blipFill>
          <a:blip r:embed="rId2" cstate="print"/>
          <a:stretch>
            <a:fillRect/>
          </a:stretch>
        </p:blipFill>
        <p:spPr>
          <a:xfrm>
            <a:off x="1962150" y="1411288"/>
            <a:ext cx="3562350" cy="3377292"/>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perspectiveRigh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2915710295"/>
      </p:ext>
    </p:extLst>
  </p:cSld>
  <p:clrMapOvr>
    <a:masterClrMapping/>
  </p:clrMapOvr>
  <p:transition>
    <p:fade/>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NOVIDADES!</a:t>
            </a:r>
            <a:endParaRPr lang="pt-BR" dirty="0"/>
          </a:p>
        </p:txBody>
      </p:sp>
      <p:sp>
        <p:nvSpPr>
          <p:cNvPr id="3" name="Content Placeholder 2"/>
          <p:cNvSpPr>
            <a:spLocks noGrp="1"/>
          </p:cNvSpPr>
          <p:nvPr>
            <p:ph idx="1"/>
          </p:nvPr>
        </p:nvSpPr>
        <p:spPr>
          <a:xfrm>
            <a:off x="1906323" y="1414199"/>
            <a:ext cx="8380677" cy="415498"/>
          </a:xfrm>
        </p:spPr>
        <p:txBody>
          <a:bodyPr/>
          <a:lstStyle/>
          <a:p>
            <a:endParaRPr lang="pt-BR"/>
          </a:p>
        </p:txBody>
      </p:sp>
      <p:pic>
        <p:nvPicPr>
          <p:cNvPr id="4" name="Picture 5" descr="column-2"/>
          <p:cNvPicPr>
            <a:picLocks noChangeAspect="1" noChangeArrowheads="1"/>
          </p:cNvPicPr>
          <p:nvPr/>
        </p:nvPicPr>
        <p:blipFill>
          <a:blip r:embed="rId2" cstate="print"/>
          <a:srcRect/>
          <a:stretch>
            <a:fillRect/>
          </a:stretch>
        </p:blipFill>
        <p:spPr bwMode="auto">
          <a:xfrm>
            <a:off x="7696200" y="2628900"/>
            <a:ext cx="2667000" cy="2133600"/>
          </a:xfrm>
          <a:prstGeom prst="rect">
            <a:avLst/>
          </a:prstGeom>
          <a:noFill/>
        </p:spPr>
      </p:pic>
      <p:pic>
        <p:nvPicPr>
          <p:cNvPr id="5" name="Picture 7" descr="column-4"/>
          <p:cNvPicPr>
            <a:picLocks noChangeAspect="1" noChangeArrowheads="1"/>
          </p:cNvPicPr>
          <p:nvPr/>
        </p:nvPicPr>
        <p:blipFill>
          <a:blip r:embed="rId3" cstate="print"/>
          <a:srcRect/>
          <a:stretch>
            <a:fillRect/>
          </a:stretch>
        </p:blipFill>
        <p:spPr bwMode="auto">
          <a:xfrm>
            <a:off x="7810500" y="238125"/>
            <a:ext cx="2667000" cy="2133600"/>
          </a:xfrm>
          <a:prstGeom prst="rect">
            <a:avLst/>
          </a:prstGeom>
          <a:noFill/>
        </p:spPr>
      </p:pic>
      <p:pic>
        <p:nvPicPr>
          <p:cNvPr id="6" name="Picture 11" descr="line-1"/>
          <p:cNvPicPr>
            <a:picLocks noChangeAspect="1" noChangeArrowheads="1"/>
          </p:cNvPicPr>
          <p:nvPr/>
        </p:nvPicPr>
        <p:blipFill>
          <a:blip r:embed="rId4" cstate="print"/>
          <a:srcRect/>
          <a:stretch>
            <a:fillRect/>
          </a:stretch>
        </p:blipFill>
        <p:spPr bwMode="auto">
          <a:xfrm>
            <a:off x="1524000" y="819150"/>
            <a:ext cx="2667000" cy="2133600"/>
          </a:xfrm>
          <a:prstGeom prst="rect">
            <a:avLst/>
          </a:prstGeom>
          <a:noFill/>
        </p:spPr>
      </p:pic>
      <p:pic>
        <p:nvPicPr>
          <p:cNvPr id="7" name="Picture 17" descr="ColumnArea"/>
          <p:cNvPicPr>
            <a:picLocks noChangeAspect="1" noChangeArrowheads="1"/>
          </p:cNvPicPr>
          <p:nvPr/>
        </p:nvPicPr>
        <p:blipFill>
          <a:blip r:embed="rId5" cstate="print"/>
          <a:srcRect/>
          <a:stretch>
            <a:fillRect/>
          </a:stretch>
        </p:blipFill>
        <p:spPr bwMode="auto">
          <a:xfrm>
            <a:off x="4810126" y="3467100"/>
            <a:ext cx="2613025" cy="1960563"/>
          </a:xfrm>
          <a:prstGeom prst="rect">
            <a:avLst/>
          </a:prstGeom>
          <a:noFill/>
        </p:spPr>
      </p:pic>
      <p:pic>
        <p:nvPicPr>
          <p:cNvPr id="8" name="Picture 19" descr="Pareto"/>
          <p:cNvPicPr>
            <a:picLocks noChangeAspect="1" noChangeArrowheads="1"/>
          </p:cNvPicPr>
          <p:nvPr/>
        </p:nvPicPr>
        <p:blipFill>
          <a:blip r:embed="rId6" cstate="print"/>
          <a:srcRect/>
          <a:stretch>
            <a:fillRect/>
          </a:stretch>
        </p:blipFill>
        <p:spPr bwMode="auto">
          <a:xfrm>
            <a:off x="5362575" y="1333500"/>
            <a:ext cx="2667000" cy="2000250"/>
          </a:xfrm>
          <a:prstGeom prst="rect">
            <a:avLst/>
          </a:prstGeom>
          <a:noFill/>
        </p:spPr>
      </p:pic>
      <p:pic>
        <p:nvPicPr>
          <p:cNvPr id="9" name="Picture 21" descr="combination10"/>
          <p:cNvPicPr>
            <a:picLocks noChangeAspect="1" noChangeArrowheads="1"/>
          </p:cNvPicPr>
          <p:nvPr/>
        </p:nvPicPr>
        <p:blipFill>
          <a:blip r:embed="rId7" cstate="print"/>
          <a:srcRect/>
          <a:stretch>
            <a:fillRect/>
          </a:stretch>
        </p:blipFill>
        <p:spPr bwMode="auto">
          <a:xfrm>
            <a:off x="1790700" y="3228975"/>
            <a:ext cx="2667000" cy="2133600"/>
          </a:xfrm>
          <a:prstGeom prst="rect">
            <a:avLst/>
          </a:prstGeom>
          <a:noFill/>
        </p:spPr>
      </p:pic>
      <p:pic>
        <p:nvPicPr>
          <p:cNvPr id="10" name="Picture 7" descr="funnel5"/>
          <p:cNvPicPr>
            <a:picLocks noChangeAspect="1" noChangeArrowheads="1"/>
          </p:cNvPicPr>
          <p:nvPr/>
        </p:nvPicPr>
        <p:blipFill>
          <a:blip r:embed="rId8" cstate="print"/>
          <a:srcRect/>
          <a:stretch>
            <a:fillRect/>
          </a:stretch>
        </p:blipFill>
        <p:spPr bwMode="auto">
          <a:xfrm>
            <a:off x="2705100" y="4543425"/>
            <a:ext cx="2667000" cy="2133600"/>
          </a:xfrm>
          <a:prstGeom prst="rect">
            <a:avLst/>
          </a:prstGeom>
          <a:noFill/>
        </p:spPr>
      </p:pic>
      <p:pic>
        <p:nvPicPr>
          <p:cNvPr id="11" name="Picture 8" descr="labelsannotations-03"/>
          <p:cNvPicPr>
            <a:picLocks noChangeAspect="1" noChangeArrowheads="1"/>
          </p:cNvPicPr>
          <p:nvPr/>
        </p:nvPicPr>
        <p:blipFill>
          <a:blip r:embed="rId9" cstate="print"/>
          <a:srcRect/>
          <a:stretch>
            <a:fillRect/>
          </a:stretch>
        </p:blipFill>
        <p:spPr bwMode="auto">
          <a:xfrm>
            <a:off x="6715125" y="4533900"/>
            <a:ext cx="2667000" cy="2133600"/>
          </a:xfrm>
          <a:prstGeom prst="rect">
            <a:avLst/>
          </a:prstGeom>
          <a:noFill/>
        </p:spPr>
      </p:pic>
      <p:pic>
        <p:nvPicPr>
          <p:cNvPr id="12" name="Picture 9" descr="line"/>
          <p:cNvPicPr>
            <a:picLocks noChangeAspect="1" noChangeArrowheads="1"/>
          </p:cNvPicPr>
          <p:nvPr/>
        </p:nvPicPr>
        <p:blipFill>
          <a:blip r:embed="rId10" cstate="print"/>
          <a:srcRect/>
          <a:stretch>
            <a:fillRect/>
          </a:stretch>
        </p:blipFill>
        <p:spPr bwMode="auto">
          <a:xfrm>
            <a:off x="2990850" y="1485900"/>
            <a:ext cx="2667000" cy="2133600"/>
          </a:xfrm>
          <a:prstGeom prst="rect">
            <a:avLst/>
          </a:prstGeom>
          <a:noFill/>
        </p:spPr>
      </p:pic>
      <p:pic>
        <p:nvPicPr>
          <p:cNvPr id="13" name="Picture 10" descr="autoshape1"/>
          <p:cNvPicPr>
            <a:picLocks noChangeAspect="1" noChangeArrowheads="1"/>
          </p:cNvPicPr>
          <p:nvPr/>
        </p:nvPicPr>
        <p:blipFill>
          <a:blip r:embed="rId11" cstate="print"/>
          <a:srcRect/>
          <a:stretch>
            <a:fillRect/>
          </a:stretch>
        </p:blipFill>
        <p:spPr bwMode="auto">
          <a:xfrm>
            <a:off x="5334001" y="5127625"/>
            <a:ext cx="1209675" cy="1189038"/>
          </a:xfrm>
          <a:prstGeom prst="rect">
            <a:avLst/>
          </a:prstGeom>
          <a:noFill/>
        </p:spPr>
      </p:pic>
      <p:pic>
        <p:nvPicPr>
          <p:cNvPr id="14" name="Picture 11" descr="autoshape2"/>
          <p:cNvPicPr>
            <a:picLocks noChangeAspect="1" noChangeArrowheads="1"/>
          </p:cNvPicPr>
          <p:nvPr/>
        </p:nvPicPr>
        <p:blipFill>
          <a:blip r:embed="rId12" cstate="print"/>
          <a:srcRect/>
          <a:stretch>
            <a:fillRect/>
          </a:stretch>
        </p:blipFill>
        <p:spPr bwMode="auto">
          <a:xfrm>
            <a:off x="6953251" y="2943225"/>
            <a:ext cx="1774825" cy="1122363"/>
          </a:xfrm>
          <a:prstGeom prst="rect">
            <a:avLst/>
          </a:prstGeom>
          <a:noFill/>
        </p:spPr>
      </p:pic>
      <p:pic>
        <p:nvPicPr>
          <p:cNvPr id="15" name="Picture 13" descr="bluesilver"/>
          <p:cNvPicPr>
            <a:picLocks noChangeAspect="1" noChangeArrowheads="1"/>
          </p:cNvPicPr>
          <p:nvPr/>
        </p:nvPicPr>
        <p:blipFill>
          <a:blip r:embed="rId13" cstate="print"/>
          <a:srcRect/>
          <a:stretch>
            <a:fillRect/>
          </a:stretch>
        </p:blipFill>
        <p:spPr bwMode="auto">
          <a:xfrm>
            <a:off x="1676400" y="4953000"/>
            <a:ext cx="1219200" cy="1219200"/>
          </a:xfrm>
          <a:prstGeom prst="rect">
            <a:avLst/>
          </a:prstGeom>
          <a:noFill/>
        </p:spPr>
      </p:pic>
      <p:pic>
        <p:nvPicPr>
          <p:cNvPr id="16" name="Picture 14" descr="gaugepic_000004"/>
          <p:cNvPicPr>
            <a:picLocks noChangeAspect="1" noChangeArrowheads="1"/>
          </p:cNvPicPr>
          <p:nvPr/>
        </p:nvPicPr>
        <p:blipFill>
          <a:blip r:embed="rId14" cstate="print"/>
          <a:srcRect/>
          <a:stretch>
            <a:fillRect/>
          </a:stretch>
        </p:blipFill>
        <p:spPr bwMode="auto">
          <a:xfrm>
            <a:off x="9906000" y="4343400"/>
            <a:ext cx="647700" cy="1765300"/>
          </a:xfrm>
          <a:prstGeom prst="rect">
            <a:avLst/>
          </a:prstGeom>
          <a:noFill/>
        </p:spPr>
      </p:pic>
      <p:pic>
        <p:nvPicPr>
          <p:cNvPr id="17" name="Picture 5" descr="column-2"/>
          <p:cNvPicPr>
            <a:picLocks noChangeAspect="1" noChangeArrowheads="1"/>
          </p:cNvPicPr>
          <p:nvPr/>
        </p:nvPicPr>
        <p:blipFill>
          <a:blip r:embed="rId2" cstate="print"/>
          <a:srcRect/>
          <a:stretch>
            <a:fillRect/>
          </a:stretch>
        </p:blipFill>
        <p:spPr bwMode="auto">
          <a:xfrm>
            <a:off x="7724775" y="2638425"/>
            <a:ext cx="2667000" cy="2133600"/>
          </a:xfrm>
          <a:prstGeom prst="rect">
            <a:avLst/>
          </a:prstGeom>
          <a:noFill/>
        </p:spPr>
      </p:pic>
      <p:pic>
        <p:nvPicPr>
          <p:cNvPr id="18" name="Picture 7" descr="column-4"/>
          <p:cNvPicPr>
            <a:picLocks noChangeAspect="1" noChangeArrowheads="1"/>
          </p:cNvPicPr>
          <p:nvPr/>
        </p:nvPicPr>
        <p:blipFill>
          <a:blip r:embed="rId3" cstate="print"/>
          <a:srcRect/>
          <a:stretch>
            <a:fillRect/>
          </a:stretch>
        </p:blipFill>
        <p:spPr bwMode="auto">
          <a:xfrm>
            <a:off x="7839075" y="247650"/>
            <a:ext cx="2667000" cy="2133600"/>
          </a:xfrm>
          <a:prstGeom prst="rect">
            <a:avLst/>
          </a:prstGeom>
          <a:noFill/>
        </p:spPr>
      </p:pic>
      <p:pic>
        <p:nvPicPr>
          <p:cNvPr id="19" name="Picture 17" descr="ColumnArea"/>
          <p:cNvPicPr>
            <a:picLocks noChangeAspect="1" noChangeArrowheads="1"/>
          </p:cNvPicPr>
          <p:nvPr/>
        </p:nvPicPr>
        <p:blipFill>
          <a:blip r:embed="rId5" cstate="print"/>
          <a:srcRect/>
          <a:stretch>
            <a:fillRect/>
          </a:stretch>
        </p:blipFill>
        <p:spPr bwMode="auto">
          <a:xfrm>
            <a:off x="4838701" y="3476625"/>
            <a:ext cx="2613025" cy="1960563"/>
          </a:xfrm>
          <a:prstGeom prst="rect">
            <a:avLst/>
          </a:prstGeom>
          <a:noFill/>
        </p:spPr>
      </p:pic>
      <p:pic>
        <p:nvPicPr>
          <p:cNvPr id="20" name="Picture 21" descr="combination10"/>
          <p:cNvPicPr>
            <a:picLocks noChangeAspect="1" noChangeArrowheads="1"/>
          </p:cNvPicPr>
          <p:nvPr/>
        </p:nvPicPr>
        <p:blipFill>
          <a:blip r:embed="rId7" cstate="print"/>
          <a:srcRect/>
          <a:stretch>
            <a:fillRect/>
          </a:stretch>
        </p:blipFill>
        <p:spPr bwMode="auto">
          <a:xfrm>
            <a:off x="1819275" y="3238500"/>
            <a:ext cx="2667000" cy="2133600"/>
          </a:xfrm>
          <a:prstGeom prst="rect">
            <a:avLst/>
          </a:prstGeom>
          <a:noFill/>
        </p:spPr>
      </p:pic>
      <p:pic>
        <p:nvPicPr>
          <p:cNvPr id="21" name="Picture 7" descr="funnel5"/>
          <p:cNvPicPr>
            <a:picLocks noChangeAspect="1" noChangeArrowheads="1"/>
          </p:cNvPicPr>
          <p:nvPr/>
        </p:nvPicPr>
        <p:blipFill>
          <a:blip r:embed="rId8" cstate="print"/>
          <a:srcRect/>
          <a:stretch>
            <a:fillRect/>
          </a:stretch>
        </p:blipFill>
        <p:spPr bwMode="auto">
          <a:xfrm>
            <a:off x="2733675" y="4552950"/>
            <a:ext cx="2667000" cy="2133600"/>
          </a:xfrm>
          <a:prstGeom prst="rect">
            <a:avLst/>
          </a:prstGeom>
          <a:noFill/>
        </p:spPr>
      </p:pic>
      <p:pic>
        <p:nvPicPr>
          <p:cNvPr id="22" name="Picture 13" descr="bluesilver"/>
          <p:cNvPicPr>
            <a:picLocks noChangeAspect="1" noChangeArrowheads="1"/>
          </p:cNvPicPr>
          <p:nvPr/>
        </p:nvPicPr>
        <p:blipFill>
          <a:blip r:embed="rId13" cstate="print"/>
          <a:srcRect/>
          <a:stretch>
            <a:fillRect/>
          </a:stretch>
        </p:blipFill>
        <p:spPr bwMode="auto">
          <a:xfrm>
            <a:off x="1704975" y="4962525"/>
            <a:ext cx="1219200" cy="1219200"/>
          </a:xfrm>
          <a:prstGeom prst="rect">
            <a:avLst/>
          </a:prstGeom>
          <a:noFill/>
        </p:spPr>
      </p:pic>
    </p:spTree>
    <p:extLst>
      <p:ext uri="{BB962C8B-B14F-4D97-AF65-F5344CB8AC3E}">
        <p14:creationId xmlns:p14="http://schemas.microsoft.com/office/powerpoint/2010/main" val="148894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20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2000"/>
                                        <p:tgtEl>
                                          <p:spTgt spid="12"/>
                                        </p:tgtEl>
                                      </p:cBhvr>
                                    </p:animEffect>
                                  </p:childTnLst>
                                </p:cTn>
                              </p:par>
                              <p:par>
                                <p:cTn id="11" presetID="10"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2000"/>
                                        <p:tgtEl>
                                          <p:spTgt spid="8"/>
                                        </p:tgtEl>
                                      </p:cBhvr>
                                    </p:animEffect>
                                  </p:childTnLst>
                                </p:cTn>
                              </p:par>
                              <p:par>
                                <p:cTn id="14" presetID="10" presetClass="entr" presetSubtype="0" fill="hold"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2000"/>
                                        <p:tgtEl>
                                          <p:spTgt spid="11"/>
                                        </p:tgtEl>
                                      </p:cBhvr>
                                    </p:animEffect>
                                  </p:childTnLst>
                                </p:cTn>
                              </p:par>
                              <p:par>
                                <p:cTn id="17" presetID="10"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2000"/>
                                        <p:tgtEl>
                                          <p:spTgt spid="13"/>
                                        </p:tgtEl>
                                      </p:cBhvr>
                                    </p:animEffect>
                                  </p:childTnLst>
                                </p:cTn>
                              </p:par>
                              <p:par>
                                <p:cTn id="20" presetID="10" presetClass="entr" presetSubtype="0" fill="hold" nodeType="with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2000"/>
                                        <p:tgtEl>
                                          <p:spTgt spid="17"/>
                                        </p:tgtEl>
                                      </p:cBhvr>
                                    </p:animEffect>
                                  </p:childTnLst>
                                </p:cTn>
                              </p:par>
                              <p:par>
                                <p:cTn id="23" presetID="10" presetClass="entr" presetSubtype="0" fill="hold"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2000"/>
                                        <p:tgtEl>
                                          <p:spTgt spid="18"/>
                                        </p:tgtEl>
                                      </p:cBhvr>
                                    </p:animEffect>
                                  </p:childTnLst>
                                </p:cTn>
                              </p:par>
                              <p:par>
                                <p:cTn id="26" presetID="10" presetClass="entr" presetSubtype="0" fill="hold" nodeType="with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fade">
                                      <p:cBhvr>
                                        <p:cTn id="28" dur="2000"/>
                                        <p:tgtEl>
                                          <p:spTgt spid="19"/>
                                        </p:tgtEl>
                                      </p:cBhvr>
                                    </p:animEffect>
                                  </p:childTnLst>
                                </p:cTn>
                              </p:par>
                              <p:par>
                                <p:cTn id="29" presetID="10" presetClass="entr" presetSubtype="0" fill="hold" nodeType="with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fade">
                                      <p:cBhvr>
                                        <p:cTn id="31" dur="2000"/>
                                        <p:tgtEl>
                                          <p:spTgt spid="20"/>
                                        </p:tgtEl>
                                      </p:cBhvr>
                                    </p:animEffect>
                                  </p:childTnLst>
                                </p:cTn>
                              </p:par>
                              <p:par>
                                <p:cTn id="32" presetID="10" presetClass="entr" presetSubtype="0" fill="hold" nodeType="withEffect">
                                  <p:stCondLst>
                                    <p:cond delay="0"/>
                                  </p:stCondLst>
                                  <p:childTnLst>
                                    <p:set>
                                      <p:cBhvr>
                                        <p:cTn id="33" dur="1" fill="hold">
                                          <p:stCondLst>
                                            <p:cond delay="0"/>
                                          </p:stCondLst>
                                        </p:cTn>
                                        <p:tgtEl>
                                          <p:spTgt spid="21"/>
                                        </p:tgtEl>
                                        <p:attrNameLst>
                                          <p:attrName>style.visibility</p:attrName>
                                        </p:attrNameLst>
                                      </p:cBhvr>
                                      <p:to>
                                        <p:strVal val="visible"/>
                                      </p:to>
                                    </p:set>
                                    <p:animEffect transition="in" filter="fade">
                                      <p:cBhvr>
                                        <p:cTn id="34" dur="2000"/>
                                        <p:tgtEl>
                                          <p:spTgt spid="21"/>
                                        </p:tgtEl>
                                      </p:cBhvr>
                                    </p:animEffect>
                                  </p:childTnLst>
                                </p:cTn>
                              </p:par>
                              <p:par>
                                <p:cTn id="35" presetID="10" presetClass="entr" presetSubtype="0" fill="hold" nodeType="withEffect">
                                  <p:stCondLst>
                                    <p:cond delay="0"/>
                                  </p:stCondLst>
                                  <p:childTnLst>
                                    <p:set>
                                      <p:cBhvr>
                                        <p:cTn id="36" dur="1" fill="hold">
                                          <p:stCondLst>
                                            <p:cond delay="0"/>
                                          </p:stCondLst>
                                        </p:cTn>
                                        <p:tgtEl>
                                          <p:spTgt spid="22"/>
                                        </p:tgtEl>
                                        <p:attrNameLst>
                                          <p:attrName>style.visibility</p:attrName>
                                        </p:attrNameLst>
                                      </p:cBhvr>
                                      <p:to>
                                        <p:strVal val="visible"/>
                                      </p:to>
                                    </p:set>
                                    <p:animEffect transition="in" filter="fade">
                                      <p:cBhvr>
                                        <p:cTn id="37" dur="2000"/>
                                        <p:tgtEl>
                                          <p:spTgt spid="22"/>
                                        </p:tgtEl>
                                      </p:cBhvr>
                                    </p:animEffect>
                                  </p:childTnLst>
                                </p:cTn>
                              </p:par>
                              <p:par>
                                <p:cTn id="38" presetID="10" presetClass="entr" presetSubtype="0" fill="hold" nodeType="withEffect">
                                  <p:stCondLst>
                                    <p:cond delay="0"/>
                                  </p:stCondLst>
                                  <p:childTnLst>
                                    <p:set>
                                      <p:cBhvr>
                                        <p:cTn id="39" dur="1" fill="hold">
                                          <p:stCondLst>
                                            <p:cond delay="0"/>
                                          </p:stCondLst>
                                        </p:cTn>
                                        <p:tgtEl>
                                          <p:spTgt spid="16"/>
                                        </p:tgtEl>
                                        <p:attrNameLst>
                                          <p:attrName>style.visibility</p:attrName>
                                        </p:attrNameLst>
                                      </p:cBhvr>
                                      <p:to>
                                        <p:strVal val="visible"/>
                                      </p:to>
                                    </p:set>
                                    <p:animEffect transition="in" filter="fade">
                                      <p:cBhvr>
                                        <p:cTn id="40" dur="2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5000" y="224896"/>
            <a:ext cx="6413500" cy="1661993"/>
          </a:xfrm>
        </p:spPr>
        <p:txBody>
          <a:bodyPr/>
          <a:lstStyle/>
          <a:p>
            <a:pPr defTabSz="912777">
              <a:defRPr/>
            </a:pPr>
            <a:r>
              <a:rPr sz="4000">
                <a:latin typeface="Segoe Semibold" pitchFamily="34" charset="0"/>
              </a:rPr>
              <a:t>Acelere o seu desenvolvimento com entidades</a:t>
            </a:r>
            <a:endParaRPr sz="5500">
              <a:latin typeface="Segoe Semibold" pitchFamily="34" charset="0"/>
            </a:endParaRPr>
          </a:p>
        </p:txBody>
      </p:sp>
      <p:sp>
        <p:nvSpPr>
          <p:cNvPr id="15363" name="Content Placeholder 2"/>
          <p:cNvSpPr>
            <a:spLocks noGrp="1"/>
          </p:cNvSpPr>
          <p:nvPr>
            <p:ph idx="1"/>
          </p:nvPr>
        </p:nvSpPr>
        <p:spPr>
          <a:xfrm>
            <a:off x="5524500" y="1714500"/>
            <a:ext cx="4699000" cy="4381500"/>
          </a:xfrm>
        </p:spPr>
        <p:txBody>
          <a:bodyPr/>
          <a:lstStyle/>
          <a:p>
            <a:pPr eaLnBrk="1" hangingPunct="1"/>
            <a:r>
              <a:rPr lang="pt-BR" sz="2000" b="1"/>
              <a:t>Desenvolvimento de entidades de negócios</a:t>
            </a:r>
          </a:p>
          <a:p>
            <a:pPr lvl="1" eaLnBrk="1" hangingPunct="1"/>
            <a:r>
              <a:rPr lang="pt-BR" sz="2000"/>
              <a:t>Defina suas tabelas de negócios</a:t>
            </a:r>
          </a:p>
          <a:p>
            <a:pPr lvl="1" eaLnBrk="1" hangingPunct="1"/>
            <a:r>
              <a:rPr lang="en-US" sz="2000"/>
              <a:t>Modele suas relações complexas de negócios</a:t>
            </a:r>
          </a:p>
          <a:p>
            <a:pPr lvl="1" eaLnBrk="1" hangingPunct="1"/>
            <a:r>
              <a:rPr lang="pt-BR" sz="2000"/>
              <a:t>Recupere entidades em vez de linhas e colunas </a:t>
            </a:r>
          </a:p>
          <a:p>
            <a:pPr lvl="1" eaLnBrk="1" hangingPunct="1"/>
            <a:r>
              <a:rPr lang="pt-BR" sz="2000"/>
              <a:t>Conecte-se ao SQL Server com adaptadores que reconheçam entidades</a:t>
            </a:r>
          </a:p>
          <a:p>
            <a:pPr eaLnBrk="1" hangingPunct="1"/>
            <a:r>
              <a:rPr lang="pt-BR" sz="2000" b="1"/>
              <a:t>Desempenho confiável de Aplicações</a:t>
            </a:r>
            <a:endParaRPr lang="pt-BR" sz="1667" b="1"/>
          </a:p>
          <a:p>
            <a:pPr lvl="1" eaLnBrk="1" hangingPunct="1"/>
            <a:r>
              <a:rPr lang="pt-BR" sz="2000"/>
              <a:t>Armazene localmente as entidades em seus clientes</a:t>
            </a:r>
          </a:p>
        </p:txBody>
      </p:sp>
      <p:grpSp>
        <p:nvGrpSpPr>
          <p:cNvPr id="3" name="Group 22"/>
          <p:cNvGrpSpPr>
            <a:grpSpLocks/>
          </p:cNvGrpSpPr>
          <p:nvPr/>
        </p:nvGrpSpPr>
        <p:grpSpPr bwMode="auto">
          <a:xfrm>
            <a:off x="8174303" y="0"/>
            <a:ext cx="2493698" cy="1415521"/>
            <a:chOff x="7848600" y="130680"/>
            <a:chExt cx="2992889" cy="1698120"/>
          </a:xfrm>
        </p:grpSpPr>
        <p:pic>
          <p:nvPicPr>
            <p:cNvPr id="15366" name="Picture 19" descr="orangebox.png"/>
            <p:cNvPicPr>
              <a:picLocks noChangeAspect="1"/>
            </p:cNvPicPr>
            <p:nvPr/>
          </p:nvPicPr>
          <p:blipFill>
            <a:blip r:embed="rId3" cstate="print">
              <a:lum contrast="10000"/>
            </a:blip>
            <a:srcRect/>
            <a:stretch>
              <a:fillRect/>
            </a:stretch>
          </p:blipFill>
          <p:spPr bwMode="auto">
            <a:xfrm>
              <a:off x="7848600" y="130680"/>
              <a:ext cx="2992889" cy="1689100"/>
            </a:xfrm>
            <a:prstGeom prst="rect">
              <a:avLst/>
            </a:prstGeom>
            <a:noFill/>
            <a:ln w="9525">
              <a:noFill/>
              <a:miter lim="800000"/>
              <a:headEnd/>
              <a:tailEnd/>
            </a:ln>
          </p:spPr>
        </p:pic>
        <p:pic>
          <p:nvPicPr>
            <p:cNvPr id="15367" name="Picture 24" descr="orangebox.png"/>
            <p:cNvPicPr>
              <a:picLocks noChangeAspect="1"/>
            </p:cNvPicPr>
            <p:nvPr/>
          </p:nvPicPr>
          <p:blipFill>
            <a:blip r:embed="rId3" cstate="print">
              <a:lum contrast="10000"/>
            </a:blip>
            <a:srcRect/>
            <a:stretch>
              <a:fillRect/>
            </a:stretch>
          </p:blipFill>
          <p:spPr bwMode="auto">
            <a:xfrm>
              <a:off x="7848600" y="139700"/>
              <a:ext cx="2992889" cy="1689100"/>
            </a:xfrm>
            <a:prstGeom prst="rect">
              <a:avLst/>
            </a:prstGeom>
            <a:noFill/>
            <a:ln w="9525">
              <a:noFill/>
              <a:miter lim="800000"/>
              <a:headEnd/>
              <a:tailEnd/>
            </a:ln>
          </p:spPr>
        </p:pic>
        <p:pic>
          <p:nvPicPr>
            <p:cNvPr id="15368" name="Rectangle 833584"/>
            <p:cNvPicPr>
              <a:picLocks noChangeAspect="1" noChangeArrowheads="1"/>
            </p:cNvPicPr>
            <p:nvPr/>
          </p:nvPicPr>
          <p:blipFill>
            <a:blip r:embed="rId4" cstate="print">
              <a:lum bright="10000" contrast="-20000"/>
            </a:blip>
            <a:srcRect/>
            <a:stretch>
              <a:fillRect/>
            </a:stretch>
          </p:blipFill>
          <p:spPr bwMode="auto">
            <a:xfrm>
              <a:off x="7983809" y="399186"/>
              <a:ext cx="1769791" cy="1277214"/>
            </a:xfrm>
            <a:prstGeom prst="rect">
              <a:avLst/>
            </a:prstGeom>
            <a:noFill/>
            <a:ln w="9525">
              <a:noFill/>
              <a:miter lim="800000"/>
              <a:headEnd/>
              <a:tailEnd/>
            </a:ln>
          </p:spPr>
        </p:pic>
        <p:sp>
          <p:nvSpPr>
            <p:cNvPr id="27" name="Rectangle 833616"/>
            <p:cNvSpPr>
              <a:spLocks noChangeArrowheads="1"/>
            </p:cNvSpPr>
            <p:nvPr/>
          </p:nvSpPr>
          <p:spPr bwMode="auto">
            <a:xfrm>
              <a:off x="8555144" y="630594"/>
              <a:ext cx="2222836" cy="695522"/>
            </a:xfrm>
            <a:prstGeom prst="rect">
              <a:avLst/>
            </a:prstGeom>
            <a:noFill/>
            <a:ln w="9525">
              <a:noFill/>
              <a:miter lim="800000"/>
              <a:headEnd/>
              <a:tailEnd/>
            </a:ln>
          </p:spPr>
          <p:txBody>
            <a:bodyPr>
              <a:spAutoFit/>
            </a:bodyPr>
            <a:lstStyle/>
            <a:p>
              <a:pPr>
                <a:lnSpc>
                  <a:spcPct val="95000"/>
                </a:lnSpc>
                <a:spcBef>
                  <a:spcPct val="10000"/>
                </a:spcBef>
                <a:defRPr/>
              </a:pPr>
              <a:r>
                <a:rPr lang="en-US" sz="1667" dirty="0">
                  <a:effectLst>
                    <a:outerShdw blurRad="38100" dist="38100" dir="2700000" algn="tl">
                      <a:srgbClr val="000000"/>
                    </a:outerShdw>
                  </a:effectLst>
                  <a:latin typeface="Segoe Semibold"/>
                </a:rPr>
                <a:t>Desenvolvimento Dinâmico</a:t>
              </a:r>
            </a:p>
          </p:txBody>
        </p:sp>
      </p:grpSp>
      <p:graphicFrame>
        <p:nvGraphicFramePr>
          <p:cNvPr id="11" name="Diagram 10"/>
          <p:cNvGraphicFramePr/>
          <p:nvPr/>
        </p:nvGraphicFramePr>
        <p:xfrm>
          <a:off x="1778000" y="1905000"/>
          <a:ext cx="3302000" cy="33020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1339147876"/>
      </p:ext>
    </p:extLst>
  </p:cSld>
  <p:clrMapOvr>
    <a:masterClrMapping/>
  </p:clrMapOvr>
  <p:transition>
    <p:fade/>
  </p:transition>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New Data Type Support</a:t>
            </a:r>
            <a:endParaRPr lang="en-US" dirty="0"/>
          </a:p>
        </p:txBody>
      </p:sp>
      <p:sp>
        <p:nvSpPr>
          <p:cNvPr id="3" name="Content Placeholder 2"/>
          <p:cNvSpPr>
            <a:spLocks noGrp="1"/>
          </p:cNvSpPr>
          <p:nvPr>
            <p:ph idx="1"/>
          </p:nvPr>
        </p:nvSpPr>
        <p:spPr/>
        <p:txBody>
          <a:bodyPr>
            <a:noAutofit/>
          </a:bodyPr>
          <a:lstStyle/>
          <a:p>
            <a:r>
              <a:rPr lang="en-US" sz="2333" dirty="0"/>
              <a:t>New version of .NET adds date/time support</a:t>
            </a:r>
          </a:p>
          <a:p>
            <a:pPr lvl="1"/>
            <a:r>
              <a:rPr lang="en-US" sz="1667" dirty="0"/>
              <a:t>DATE, DATETIME2 - </a:t>
            </a:r>
            <a:r>
              <a:rPr lang="en-US" sz="1667" dirty="0" err="1"/>
              <a:t>System.DateTime</a:t>
            </a:r>
            <a:endParaRPr lang="en-US" sz="1667" dirty="0"/>
          </a:p>
          <a:p>
            <a:pPr lvl="1"/>
            <a:r>
              <a:rPr lang="en-US" sz="1667" dirty="0"/>
              <a:t>TIME - </a:t>
            </a:r>
            <a:r>
              <a:rPr lang="en-US" sz="1667" dirty="0" err="1"/>
              <a:t>System.TimeSpan</a:t>
            </a:r>
            <a:endParaRPr lang="en-US" sz="1667" dirty="0"/>
          </a:p>
          <a:p>
            <a:pPr lvl="1"/>
            <a:r>
              <a:rPr lang="en-US" sz="1667" dirty="0"/>
              <a:t>DATETIMEOFFSET - </a:t>
            </a:r>
            <a:r>
              <a:rPr lang="en-US" sz="1667" dirty="0" err="1"/>
              <a:t>System.DateTimeOffset</a:t>
            </a:r>
            <a:endParaRPr lang="en-US" sz="1667" dirty="0"/>
          </a:p>
          <a:p>
            <a:r>
              <a:rPr lang="en-US" sz="2333" dirty="0"/>
              <a:t>For parameters:</a:t>
            </a:r>
          </a:p>
          <a:p>
            <a:pPr lvl="1"/>
            <a:r>
              <a:rPr lang="en-US" sz="1667" dirty="0" err="1"/>
              <a:t>DbType</a:t>
            </a:r>
            <a:r>
              <a:rPr lang="en-US" sz="1667" dirty="0"/>
              <a:t>/</a:t>
            </a:r>
            <a:r>
              <a:rPr lang="en-US" sz="1667" dirty="0" err="1"/>
              <a:t>SqlDbType.Date</a:t>
            </a:r>
            <a:endParaRPr lang="en-US" sz="1667" dirty="0"/>
          </a:p>
          <a:p>
            <a:pPr lvl="1"/>
            <a:r>
              <a:rPr lang="en-US" sz="1667" dirty="0" err="1"/>
              <a:t>DbType</a:t>
            </a:r>
            <a:r>
              <a:rPr lang="en-US" sz="1667" dirty="0"/>
              <a:t>/</a:t>
            </a:r>
            <a:r>
              <a:rPr lang="en-US" sz="1667" dirty="0" err="1"/>
              <a:t>SqlDbType.Time</a:t>
            </a:r>
            <a:endParaRPr lang="en-US" sz="1667" dirty="0"/>
          </a:p>
          <a:p>
            <a:pPr lvl="1"/>
            <a:r>
              <a:rPr lang="en-US" sz="1667" dirty="0" err="1"/>
              <a:t>DbType</a:t>
            </a:r>
            <a:r>
              <a:rPr lang="en-US" sz="1667" dirty="0"/>
              <a:t>/SqlDbType.DateTime2</a:t>
            </a:r>
          </a:p>
          <a:p>
            <a:pPr lvl="1"/>
            <a:r>
              <a:rPr lang="en-US" sz="1667" dirty="0" err="1"/>
              <a:t>DbType</a:t>
            </a:r>
            <a:r>
              <a:rPr lang="en-US" sz="1667" dirty="0"/>
              <a:t>/</a:t>
            </a:r>
            <a:r>
              <a:rPr lang="en-US" sz="1667" dirty="0" err="1"/>
              <a:t>SqlDbType.DateTimeOffset</a:t>
            </a:r>
            <a:endParaRPr lang="en-US" sz="1667" dirty="0"/>
          </a:p>
          <a:p>
            <a:r>
              <a:rPr lang="en-US" sz="2333" dirty="0"/>
              <a:t>Can install system UDTs (separate installer)</a:t>
            </a:r>
          </a:p>
          <a:p>
            <a:pPr lvl="1"/>
            <a:r>
              <a:rPr lang="en-US" sz="1667" dirty="0" err="1"/>
              <a:t>Microsoft.SqlServer.Types.SqlHierarchyId</a:t>
            </a:r>
            <a:endParaRPr lang="en-US" sz="1667" dirty="0"/>
          </a:p>
          <a:p>
            <a:pPr lvl="1"/>
            <a:r>
              <a:rPr lang="en-US" sz="1667" dirty="0" err="1"/>
              <a:t>Microsoft.SqlServer.Types.Geography</a:t>
            </a:r>
            <a:endParaRPr lang="en-US" sz="1667" dirty="0"/>
          </a:p>
          <a:p>
            <a:pPr lvl="1"/>
            <a:r>
              <a:rPr lang="en-US" sz="1667" dirty="0" err="1"/>
              <a:t>Microsoft.SqlServer.Types.Geometry</a:t>
            </a:r>
            <a:endParaRPr lang="en-US" sz="1667" dirty="0"/>
          </a:p>
          <a:p>
            <a:r>
              <a:rPr lang="en-US" sz="2333" dirty="0"/>
              <a:t>Support for Large UDTs added</a:t>
            </a:r>
          </a:p>
          <a:p>
            <a:pPr lvl="1"/>
            <a:endParaRPr lang="en-US" sz="1667" dirty="0"/>
          </a:p>
        </p:txBody>
      </p:sp>
    </p:spTree>
    <p:extLst>
      <p:ext uri="{BB962C8B-B14F-4D97-AF65-F5344CB8AC3E}">
        <p14:creationId xmlns:p14="http://schemas.microsoft.com/office/powerpoint/2010/main" val="231447166"/>
      </p:ext>
    </p:extLst>
  </p:cSld>
  <p:clrMapOvr>
    <a:masterClrMapping/>
  </p:clrMapOvr>
  <p:transition>
    <p:fade/>
  </p:transition>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LINQ</a:t>
            </a:r>
            <a:endParaRPr lang="en-US" dirty="0"/>
          </a:p>
        </p:txBody>
      </p:sp>
      <p:sp>
        <p:nvSpPr>
          <p:cNvPr id="3" name="Content Placeholder 2"/>
          <p:cNvSpPr>
            <a:spLocks noGrp="1"/>
          </p:cNvSpPr>
          <p:nvPr>
            <p:ph idx="1"/>
          </p:nvPr>
        </p:nvSpPr>
        <p:spPr>
          <a:xfrm>
            <a:off x="1906323" y="1414199"/>
            <a:ext cx="8380677" cy="5109091"/>
          </a:xfrm>
        </p:spPr>
        <p:txBody>
          <a:bodyPr/>
          <a:lstStyle/>
          <a:p>
            <a:r>
              <a:rPr lang="en-US" sz="2667" dirty="0"/>
              <a:t>LINQ is Language Integrated Query</a:t>
            </a:r>
          </a:p>
          <a:p>
            <a:r>
              <a:rPr lang="en-US" sz="2667" dirty="0"/>
              <a:t>Standard query language constructs over</a:t>
            </a:r>
          </a:p>
          <a:p>
            <a:pPr lvl="1"/>
            <a:r>
              <a:rPr lang="en-US" sz="2333" dirty="0"/>
              <a:t>Any </a:t>
            </a:r>
            <a:r>
              <a:rPr lang="en-US" sz="2333" dirty="0" err="1"/>
              <a:t>IEnumerable</a:t>
            </a:r>
            <a:r>
              <a:rPr lang="en-US" sz="2333" dirty="0"/>
              <a:t> or </a:t>
            </a:r>
            <a:r>
              <a:rPr lang="en-US" sz="2333" dirty="0" err="1"/>
              <a:t>IEnumerable</a:t>
            </a:r>
            <a:r>
              <a:rPr lang="en-US" sz="2333" dirty="0"/>
              <a:t>&lt;T&gt;</a:t>
            </a:r>
          </a:p>
          <a:p>
            <a:pPr lvl="1"/>
            <a:r>
              <a:rPr lang="en-US" sz="2333" dirty="0"/>
              <a:t>XML documents</a:t>
            </a:r>
          </a:p>
          <a:p>
            <a:pPr lvl="1"/>
            <a:r>
              <a:rPr lang="en-US" sz="2333" dirty="0"/>
              <a:t>ADO.NET </a:t>
            </a:r>
            <a:r>
              <a:rPr lang="en-US" sz="2333" dirty="0" err="1"/>
              <a:t>DataSets</a:t>
            </a:r>
            <a:endParaRPr lang="en-US" sz="2333" dirty="0"/>
          </a:p>
          <a:p>
            <a:pPr lvl="1"/>
            <a:r>
              <a:rPr lang="en-US" sz="2333" dirty="0"/>
              <a:t>SQL Server Databases</a:t>
            </a:r>
          </a:p>
          <a:p>
            <a:r>
              <a:rPr lang="en-US" sz="2667" dirty="0"/>
              <a:t>Custom Implementations For Other Data, Libraries</a:t>
            </a:r>
          </a:p>
          <a:p>
            <a:r>
              <a:rPr lang="en-US" sz="2667" dirty="0"/>
              <a:t>Query language is programming language sensitive</a:t>
            </a:r>
          </a:p>
          <a:p>
            <a:pPr lvl="1"/>
            <a:r>
              <a:rPr lang="en-US" sz="2333" dirty="0"/>
              <a:t>C# or VB.NET</a:t>
            </a:r>
          </a:p>
          <a:p>
            <a:r>
              <a:rPr lang="en-US" sz="2667" dirty="0"/>
              <a:t>Supports </a:t>
            </a:r>
            <a:r>
              <a:rPr lang="en-US" sz="2667" dirty="0" err="1"/>
              <a:t>Intellisence</a:t>
            </a:r>
            <a:r>
              <a:rPr lang="en-US" sz="2667" dirty="0"/>
              <a:t> over queries</a:t>
            </a:r>
          </a:p>
          <a:p>
            <a:pPr lvl="1"/>
            <a:endParaRPr lang="en-US" sz="2333" dirty="0"/>
          </a:p>
        </p:txBody>
      </p:sp>
    </p:spTree>
    <p:extLst>
      <p:ext uri="{BB962C8B-B14F-4D97-AF65-F5344CB8AC3E}">
        <p14:creationId xmlns:p14="http://schemas.microsoft.com/office/powerpoint/2010/main" val="2792582492"/>
      </p:ext>
    </p:extLst>
  </p:cSld>
  <p:clrMapOvr>
    <a:masterClrMapping/>
  </p:clrMapOvr>
  <p:transition>
    <p:fade/>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82750" y="224896"/>
            <a:ext cx="8413750" cy="1107996"/>
          </a:xfrm>
        </p:spPr>
        <p:txBody>
          <a:bodyPr/>
          <a:lstStyle/>
          <a:p>
            <a:pPr defTabSz="912777">
              <a:defRPr/>
            </a:pPr>
            <a:r>
              <a:rPr sz="4000">
                <a:latin typeface="Segoe Semibold" pitchFamily="34" charset="0"/>
              </a:rPr>
              <a:t>Conecte os seus dados a </a:t>
            </a:r>
            <a:br>
              <a:rPr sz="4000">
                <a:latin typeface="Segoe Semibold" pitchFamily="34" charset="0"/>
              </a:rPr>
            </a:br>
            <a:r>
              <a:rPr sz="4000">
                <a:latin typeface="Segoe Semibold" pitchFamily="34" charset="0"/>
              </a:rPr>
              <a:t>partir de qualquer dispositivo</a:t>
            </a:r>
          </a:p>
        </p:txBody>
      </p:sp>
      <p:grpSp>
        <p:nvGrpSpPr>
          <p:cNvPr id="3" name="Group 36"/>
          <p:cNvGrpSpPr>
            <a:grpSpLocks/>
          </p:cNvGrpSpPr>
          <p:nvPr/>
        </p:nvGrpSpPr>
        <p:grpSpPr bwMode="auto">
          <a:xfrm>
            <a:off x="8064500" y="108480"/>
            <a:ext cx="2493698" cy="1415521"/>
            <a:chOff x="7848600" y="130680"/>
            <a:chExt cx="2992889" cy="1698120"/>
          </a:xfrm>
        </p:grpSpPr>
        <p:pic>
          <p:nvPicPr>
            <p:cNvPr id="16390" name="Picture 37" descr="orangebox.png"/>
            <p:cNvPicPr>
              <a:picLocks noChangeAspect="1"/>
            </p:cNvPicPr>
            <p:nvPr/>
          </p:nvPicPr>
          <p:blipFill>
            <a:blip r:embed="rId3" cstate="print">
              <a:lum contrast="10000"/>
            </a:blip>
            <a:srcRect/>
            <a:stretch>
              <a:fillRect/>
            </a:stretch>
          </p:blipFill>
          <p:spPr bwMode="auto">
            <a:xfrm>
              <a:off x="7848600" y="130680"/>
              <a:ext cx="2992889" cy="1689100"/>
            </a:xfrm>
            <a:prstGeom prst="rect">
              <a:avLst/>
            </a:prstGeom>
            <a:noFill/>
            <a:ln w="9525">
              <a:noFill/>
              <a:miter lim="800000"/>
              <a:headEnd/>
              <a:tailEnd/>
            </a:ln>
          </p:spPr>
        </p:pic>
        <p:pic>
          <p:nvPicPr>
            <p:cNvPr id="16391" name="Picture 38" descr="orangebox.png"/>
            <p:cNvPicPr>
              <a:picLocks noChangeAspect="1"/>
            </p:cNvPicPr>
            <p:nvPr/>
          </p:nvPicPr>
          <p:blipFill>
            <a:blip r:embed="rId3" cstate="print">
              <a:lum contrast="10000"/>
            </a:blip>
            <a:srcRect/>
            <a:stretch>
              <a:fillRect/>
            </a:stretch>
          </p:blipFill>
          <p:spPr bwMode="auto">
            <a:xfrm>
              <a:off x="7848600" y="139700"/>
              <a:ext cx="2992889" cy="1689100"/>
            </a:xfrm>
            <a:prstGeom prst="rect">
              <a:avLst/>
            </a:prstGeom>
            <a:noFill/>
            <a:ln w="9525">
              <a:noFill/>
              <a:miter lim="800000"/>
              <a:headEnd/>
              <a:tailEnd/>
            </a:ln>
          </p:spPr>
        </p:pic>
        <p:pic>
          <p:nvPicPr>
            <p:cNvPr id="16392" name="Rectangle 833584"/>
            <p:cNvPicPr>
              <a:picLocks noChangeAspect="1" noChangeArrowheads="1"/>
            </p:cNvPicPr>
            <p:nvPr/>
          </p:nvPicPr>
          <p:blipFill>
            <a:blip r:embed="rId4" cstate="print">
              <a:lum bright="10000" contrast="-20000"/>
            </a:blip>
            <a:srcRect/>
            <a:stretch>
              <a:fillRect/>
            </a:stretch>
          </p:blipFill>
          <p:spPr bwMode="auto">
            <a:xfrm>
              <a:off x="7983809" y="399186"/>
              <a:ext cx="1769791" cy="1277214"/>
            </a:xfrm>
            <a:prstGeom prst="rect">
              <a:avLst/>
            </a:prstGeom>
            <a:noFill/>
            <a:ln w="9525">
              <a:noFill/>
              <a:miter lim="800000"/>
              <a:headEnd/>
              <a:tailEnd/>
            </a:ln>
          </p:spPr>
        </p:pic>
        <p:sp>
          <p:nvSpPr>
            <p:cNvPr id="41" name="Rectangle 833616"/>
            <p:cNvSpPr>
              <a:spLocks noChangeArrowheads="1"/>
            </p:cNvSpPr>
            <p:nvPr/>
          </p:nvSpPr>
          <p:spPr bwMode="auto">
            <a:xfrm>
              <a:off x="8458292" y="630594"/>
              <a:ext cx="2319688" cy="695522"/>
            </a:xfrm>
            <a:prstGeom prst="rect">
              <a:avLst/>
            </a:prstGeom>
            <a:noFill/>
            <a:ln w="9525">
              <a:noFill/>
              <a:miter lim="800000"/>
              <a:headEnd/>
              <a:tailEnd/>
            </a:ln>
          </p:spPr>
          <p:txBody>
            <a:bodyPr>
              <a:spAutoFit/>
            </a:bodyPr>
            <a:lstStyle/>
            <a:p>
              <a:pPr>
                <a:lnSpc>
                  <a:spcPct val="95000"/>
                </a:lnSpc>
                <a:spcBef>
                  <a:spcPct val="10000"/>
                </a:spcBef>
                <a:defRPr/>
              </a:pPr>
              <a:r>
                <a:rPr lang="en-US" sz="1667" dirty="0">
                  <a:effectLst>
                    <a:outerShdw blurRad="38100" dist="38100" dir="2700000" algn="tl">
                      <a:srgbClr val="000000"/>
                    </a:outerShdw>
                  </a:effectLst>
                  <a:latin typeface="Segoe Semibold"/>
                </a:rPr>
                <a:t>Desenvolvimento Dinâmico</a:t>
              </a:r>
            </a:p>
          </p:txBody>
        </p:sp>
      </p:grpSp>
      <p:sp>
        <p:nvSpPr>
          <p:cNvPr id="14" name="Content Placeholder 2"/>
          <p:cNvSpPr txBox="1">
            <a:spLocks/>
          </p:cNvSpPr>
          <p:nvPr/>
        </p:nvSpPr>
        <p:spPr bwMode="auto">
          <a:xfrm>
            <a:off x="5397500" y="1651001"/>
            <a:ext cx="5016500" cy="3901068"/>
          </a:xfrm>
          <a:prstGeom prst="rect">
            <a:avLst/>
          </a:prstGeom>
          <a:noFill/>
          <a:ln w="9525" cap="flat" cmpd="sng" algn="ctr">
            <a:noFill/>
            <a:prstDash val="solid"/>
            <a:miter lim="800000"/>
            <a:headEnd type="none" w="med" len="med"/>
            <a:tailEnd type="none" w="med" len="med"/>
          </a:ln>
          <a:effectLst/>
        </p:spPr>
        <p:txBody>
          <a:bodyPr lIns="91440" tIns="45720" rIns="91440" bIns="45720">
            <a:spAutoFit/>
          </a:bodyPr>
          <a:lstStyle/>
          <a:p>
            <a:pPr marL="380985" indent="-380985" defTabSz="-13871549">
              <a:lnSpc>
                <a:spcPct val="90000"/>
              </a:lnSpc>
              <a:spcBef>
                <a:spcPct val="30000"/>
              </a:spcBef>
              <a:buClr>
                <a:srgbClr val="F68400"/>
              </a:buClr>
              <a:buSzPct val="95000"/>
              <a:buFont typeface="Wingdings" pitchFamily="2" charset="2"/>
              <a:buChar char="«"/>
              <a:defRPr/>
            </a:pPr>
            <a:r>
              <a:rPr lang="en-US" sz="1500" b="1" dirty="0">
                <a:effectLst>
                  <a:outerShdw blurRad="38100" dist="38100" dir="2700000" algn="tl">
                    <a:srgbClr val="000000"/>
                  </a:outerShdw>
                </a:effectLst>
                <a:latin typeface="Segoe Semibold"/>
              </a:rPr>
              <a:t>Acesse seus dados em qualquer lugar</a:t>
            </a:r>
          </a:p>
          <a:p>
            <a:pPr marL="761970" lvl="1" indent="-374371" defTabSz="-13871549">
              <a:lnSpc>
                <a:spcPct val="90000"/>
              </a:lnSpc>
              <a:spcBef>
                <a:spcPct val="30000"/>
              </a:spcBef>
              <a:buClr>
                <a:srgbClr val="F68400"/>
              </a:buClr>
              <a:buSzPct val="95000"/>
              <a:buFont typeface="Wingdings" pitchFamily="2" charset="2"/>
              <a:buChar char="«"/>
              <a:defRPr/>
            </a:pPr>
            <a:r>
              <a:rPr lang="en-US" sz="1500" dirty="0">
                <a:effectLst>
                  <a:outerShdw blurRad="38100" dist="38100" dir="2700000" algn="tl">
                    <a:srgbClr val="000000"/>
                  </a:outerShdw>
                </a:effectLst>
                <a:latin typeface="Segoe Semibold"/>
              </a:rPr>
              <a:t>Armazene seus dados localmente quando não estiver conectado ao servidor</a:t>
            </a:r>
          </a:p>
          <a:p>
            <a:pPr marL="761970" lvl="1" indent="-374371" defTabSz="-13871549">
              <a:lnSpc>
                <a:spcPct val="90000"/>
              </a:lnSpc>
              <a:spcBef>
                <a:spcPct val="30000"/>
              </a:spcBef>
              <a:buClr>
                <a:srgbClr val="F68400"/>
              </a:buClr>
              <a:buSzPct val="95000"/>
              <a:buFont typeface="Wingdings" pitchFamily="2" charset="2"/>
              <a:buChar char="«"/>
              <a:defRPr/>
            </a:pPr>
            <a:r>
              <a:rPr lang="en-US" sz="1500" dirty="0">
                <a:effectLst>
                  <a:outerShdw blurRad="38100" dist="38100" dir="2700000" algn="tl">
                    <a:srgbClr val="000000"/>
                  </a:outerShdw>
                </a:effectLst>
                <a:latin typeface="Segoe Semibold"/>
              </a:rPr>
              <a:t>Sincronize mudanças incrementais entre cliente e servidor</a:t>
            </a:r>
          </a:p>
          <a:p>
            <a:pPr marL="761970" lvl="1" indent="-374371" defTabSz="-13871549">
              <a:lnSpc>
                <a:spcPct val="90000"/>
              </a:lnSpc>
              <a:spcBef>
                <a:spcPct val="30000"/>
              </a:spcBef>
              <a:buClr>
                <a:srgbClr val="F68400"/>
              </a:buClr>
              <a:buSzPct val="95000"/>
              <a:buFont typeface="Wingdings" pitchFamily="2" charset="2"/>
              <a:buChar char="«"/>
              <a:defRPr/>
            </a:pPr>
            <a:r>
              <a:rPr lang="en-US" sz="1500" dirty="0">
                <a:effectLst>
                  <a:outerShdw blurRad="38100" dist="38100" dir="2700000" algn="tl">
                    <a:srgbClr val="000000"/>
                  </a:outerShdw>
                </a:effectLst>
                <a:latin typeface="Segoe Semibold"/>
              </a:rPr>
              <a:t>Detecte conflitos durante a sincronização, inclusive exclusões</a:t>
            </a:r>
          </a:p>
          <a:p>
            <a:pPr marL="761970" lvl="1" indent="-374371" defTabSz="-13871549">
              <a:lnSpc>
                <a:spcPct val="90000"/>
              </a:lnSpc>
              <a:spcBef>
                <a:spcPct val="30000"/>
              </a:spcBef>
              <a:buClr>
                <a:srgbClr val="F68400"/>
              </a:buClr>
              <a:buSzPct val="95000"/>
              <a:buFont typeface="Wingdings" pitchFamily="2" charset="2"/>
              <a:buChar char="«"/>
              <a:defRPr/>
            </a:pPr>
            <a:r>
              <a:rPr lang="en-US" sz="1500" dirty="0">
                <a:effectLst>
                  <a:outerShdw blurRad="38100" dist="38100" dir="2700000" algn="tl">
                    <a:srgbClr val="000000"/>
                  </a:outerShdw>
                </a:effectLst>
                <a:latin typeface="Segoe Semibold"/>
              </a:rPr>
              <a:t>Adicione cenários desconectados sem regravar as aplicações existentes</a:t>
            </a:r>
          </a:p>
          <a:p>
            <a:pPr marL="761970" lvl="1" indent="-374371" defTabSz="-13871549">
              <a:lnSpc>
                <a:spcPct val="90000"/>
              </a:lnSpc>
              <a:spcBef>
                <a:spcPct val="30000"/>
              </a:spcBef>
              <a:buClr>
                <a:srgbClr val="F68400"/>
              </a:buClr>
              <a:buSzPct val="95000"/>
              <a:defRPr/>
            </a:pPr>
            <a:endParaRPr lang="en-US" sz="1500" dirty="0">
              <a:effectLst>
                <a:outerShdw blurRad="38100" dist="38100" dir="2700000" algn="tl">
                  <a:srgbClr val="000000"/>
                </a:outerShdw>
              </a:effectLst>
              <a:latin typeface="Segoe Semibold"/>
            </a:endParaRPr>
          </a:p>
          <a:p>
            <a:pPr marL="761970" lvl="1" indent="-374371" defTabSz="-13871549">
              <a:lnSpc>
                <a:spcPct val="90000"/>
              </a:lnSpc>
              <a:spcBef>
                <a:spcPct val="30000"/>
              </a:spcBef>
              <a:buClr>
                <a:srgbClr val="F68400"/>
              </a:buClr>
              <a:buSzPct val="95000"/>
              <a:buFont typeface="Wingdings" pitchFamily="2" charset="2"/>
              <a:buChar char="«"/>
              <a:defRPr/>
            </a:pPr>
            <a:endParaRPr lang="en-US" sz="1500" b="1" dirty="0">
              <a:effectLst>
                <a:outerShdw blurRad="38100" dist="38100" dir="2700000" algn="tl">
                  <a:srgbClr val="000000"/>
                </a:outerShdw>
              </a:effectLst>
              <a:latin typeface="Segoe Semibold"/>
            </a:endParaRPr>
          </a:p>
          <a:p>
            <a:pPr marL="380985" indent="-380985" defTabSz="-13871549">
              <a:lnSpc>
                <a:spcPct val="90000"/>
              </a:lnSpc>
              <a:spcBef>
                <a:spcPct val="30000"/>
              </a:spcBef>
              <a:buClr>
                <a:srgbClr val="F68400"/>
              </a:buClr>
              <a:buSzPct val="95000"/>
              <a:buFont typeface="Wingdings" pitchFamily="2" charset="2"/>
              <a:buChar char="«"/>
              <a:defRPr/>
            </a:pPr>
            <a:endParaRPr lang="en-US" sz="1500" b="1" dirty="0">
              <a:effectLst>
                <a:outerShdw blurRad="38100" dist="38100" dir="2700000" algn="tl">
                  <a:srgbClr val="000000"/>
                </a:outerShdw>
              </a:effectLst>
              <a:latin typeface="Segoe Semibold"/>
            </a:endParaRPr>
          </a:p>
          <a:p>
            <a:pPr marL="380985" indent="-380985" defTabSz="-13871549">
              <a:lnSpc>
                <a:spcPct val="90000"/>
              </a:lnSpc>
              <a:spcBef>
                <a:spcPct val="30000"/>
              </a:spcBef>
              <a:buClr>
                <a:srgbClr val="F68400"/>
              </a:buClr>
              <a:buSzPct val="95000"/>
              <a:defRPr/>
            </a:pPr>
            <a:endParaRPr lang="en-US" sz="1500" b="1" dirty="0">
              <a:effectLst>
                <a:outerShdw blurRad="38100" dist="38100" dir="2700000" algn="tl">
                  <a:srgbClr val="000000"/>
                </a:outerShdw>
              </a:effectLst>
              <a:latin typeface="Segoe Semibold"/>
            </a:endParaRPr>
          </a:p>
          <a:p>
            <a:pPr marL="761970" lvl="1" indent="-374371" defTabSz="-13871549">
              <a:lnSpc>
                <a:spcPct val="90000"/>
              </a:lnSpc>
              <a:spcBef>
                <a:spcPct val="30000"/>
              </a:spcBef>
              <a:buClr>
                <a:srgbClr val="F68400"/>
              </a:buClr>
              <a:buSzPct val="95000"/>
              <a:defRPr/>
            </a:pPr>
            <a:endParaRPr lang="en-US" sz="3000" dirty="0">
              <a:effectLst>
                <a:outerShdw blurRad="38100" dist="38100" dir="2700000" algn="tl">
                  <a:srgbClr val="000000"/>
                </a:outerShdw>
              </a:effectLst>
              <a:latin typeface="Segoe Semibold"/>
            </a:endParaRPr>
          </a:p>
        </p:txBody>
      </p:sp>
      <p:graphicFrame>
        <p:nvGraphicFramePr>
          <p:cNvPr id="11" name="Diagram 10"/>
          <p:cNvGraphicFramePr/>
          <p:nvPr/>
        </p:nvGraphicFramePr>
        <p:xfrm>
          <a:off x="1778000" y="1905000"/>
          <a:ext cx="3302000" cy="33020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1690248357"/>
      </p:ext>
    </p:extLst>
  </p:cSld>
  <p:clrMapOvr>
    <a:masterClrMapping/>
  </p:clrMapOvr>
  <p:transition>
    <p:fade/>
  </p:transition>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err="1" smtClean="0"/>
              <a:t>Recursos</a:t>
            </a:r>
            <a:r>
              <a:rPr dirty="0" smtClean="0"/>
              <a:t> </a:t>
            </a:r>
            <a:r>
              <a:rPr dirty="0" err="1" smtClean="0"/>
              <a:t>Disponíveis</a:t>
            </a:r>
            <a:endParaRPr lang="en-US" dirty="0"/>
          </a:p>
        </p:txBody>
      </p:sp>
      <p:sp>
        <p:nvSpPr>
          <p:cNvPr id="5" name="Rounded Rectangle 4"/>
          <p:cNvSpPr/>
          <p:nvPr/>
        </p:nvSpPr>
        <p:spPr bwMode="auto">
          <a:xfrm>
            <a:off x="1937120" y="1478687"/>
            <a:ext cx="8101013" cy="991227"/>
          </a:xfrm>
          <a:prstGeom prst="roundRect">
            <a:avLst/>
          </a:prstGeom>
          <a:gradFill flip="none" rotWithShape="1">
            <a:gsLst>
              <a:gs pos="0">
                <a:srgbClr val="3778A7">
                  <a:alpha val="58000"/>
                </a:srgbClr>
              </a:gs>
              <a:gs pos="87000">
                <a:srgbClr val="3778A7">
                  <a:alpha val="29000"/>
                </a:srgbClr>
              </a:gs>
            </a:gsLst>
            <a:lin ang="16200000" scaled="1"/>
            <a:tileRect/>
          </a:gradFill>
          <a:ln>
            <a:noFill/>
            <a:headEnd type="none" w="med" len="med"/>
            <a:tailEnd type="none" w="med" len="med"/>
          </a:ln>
          <a:effectLst/>
          <a:scene3d>
            <a:camera prst="orthographicFront">
              <a:rot lat="0" lon="0" rev="0"/>
            </a:camera>
            <a:lightRig rig="contrasting" dir="t">
              <a:rot lat="0" lon="0" rev="7800000"/>
            </a:lightRig>
          </a:scene3d>
          <a:sp3d>
            <a:bevelT w="139700" h="139700"/>
          </a:sp3d>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r>
              <a:rPr lang="en-US" sz="1417" b="1" dirty="0"/>
              <a:t>Microsoft Developer Network (MSDN)</a:t>
            </a:r>
          </a:p>
          <a:p>
            <a:r>
              <a:rPr lang="en-US" sz="1417" b="1" dirty="0"/>
              <a:t>(Webcasts, Blogs, Chats, </a:t>
            </a:r>
            <a:r>
              <a:rPr lang="en-US" sz="1417" b="1" dirty="0" err="1"/>
              <a:t>Eventos</a:t>
            </a:r>
            <a:r>
              <a:rPr lang="en-US" sz="1417" b="1" dirty="0"/>
              <a:t> </a:t>
            </a:r>
            <a:r>
              <a:rPr lang="en-US" sz="1417" b="1" dirty="0" err="1"/>
              <a:t>Presenciais</a:t>
            </a:r>
            <a:r>
              <a:rPr lang="en-US" sz="1417" b="1" dirty="0"/>
              <a:t>)</a:t>
            </a:r>
            <a:endParaRPr lang="en-US" sz="1417" dirty="0"/>
          </a:p>
          <a:p>
            <a:r>
              <a:rPr lang="en-US" sz="1417" b="1" u="sng" dirty="0">
                <a:hlinkClick r:id="rId2"/>
              </a:rPr>
              <a:t>http://microsoft.com/brasil/msdn</a:t>
            </a:r>
            <a:r>
              <a:rPr lang="en-US" sz="1417" b="1" u="sng" dirty="0"/>
              <a:t> </a:t>
            </a:r>
            <a:endParaRPr lang="en-US" sz="1417" dirty="0">
              <a:solidFill>
                <a:schemeClr val="tx1"/>
              </a:solidFill>
              <a:cs typeface="Arial" pitchFamily="34" charset="0"/>
            </a:endParaRPr>
          </a:p>
        </p:txBody>
      </p:sp>
      <p:sp>
        <p:nvSpPr>
          <p:cNvPr id="6" name="Rounded Rectangle 5"/>
          <p:cNvSpPr/>
          <p:nvPr/>
        </p:nvSpPr>
        <p:spPr bwMode="auto">
          <a:xfrm>
            <a:off x="1937120" y="4495898"/>
            <a:ext cx="8101013" cy="709612"/>
          </a:xfrm>
          <a:prstGeom prst="roundRect">
            <a:avLst/>
          </a:prstGeom>
          <a:gradFill flip="none" rotWithShape="1">
            <a:gsLst>
              <a:gs pos="0">
                <a:srgbClr val="3778A7">
                  <a:alpha val="58000"/>
                </a:srgbClr>
              </a:gs>
              <a:gs pos="87000">
                <a:srgbClr val="3778A7">
                  <a:alpha val="29000"/>
                </a:srgbClr>
              </a:gs>
            </a:gsLst>
            <a:lin ang="16200000" scaled="1"/>
            <a:tileRect/>
          </a:gradFill>
          <a:ln>
            <a:noFill/>
            <a:headEnd type="none" w="med" len="med"/>
            <a:tailEnd type="none" w="med" len="med"/>
          </a:ln>
          <a:effectLst/>
          <a:scene3d>
            <a:camera prst="orthographicFront">
              <a:rot lat="0" lon="0" rev="0"/>
            </a:camera>
            <a:lightRig rig="contrasting" dir="t">
              <a:rot lat="0" lon="0" rev="7800000"/>
            </a:lightRig>
          </a:scene3d>
          <a:sp3d>
            <a:bevelT w="139700" h="139700"/>
          </a:sp3d>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r>
              <a:rPr lang="en-US" sz="1417" b="1" dirty="0"/>
              <a:t>Trial Software e Virtual Labs</a:t>
            </a:r>
            <a:endParaRPr lang="en-US" sz="1417" dirty="0"/>
          </a:p>
          <a:p>
            <a:r>
              <a:rPr lang="en-US" sz="1417" b="1" u="sng" dirty="0">
                <a:hlinkClick r:id="rId3" tooltip="http://www.microsoft.com/technet/downloads/trials/default.mspx"/>
              </a:rPr>
              <a:t>http://www.microsoft.com/</a:t>
            </a:r>
            <a:r>
              <a:rPr lang="en-US" sz="1417" b="1" u="sng" dirty="0" err="1">
                <a:hlinkClick r:id="rId3" tooltip="http://www.microsoft.com/technet/downloads/trials/default.mspx"/>
              </a:rPr>
              <a:t>technet/downloads/trials/default.mspx</a:t>
            </a:r>
            <a:r>
              <a:rPr lang="en-US" sz="1417" b="1" dirty="0"/>
              <a:t> </a:t>
            </a:r>
            <a:endParaRPr lang="en-US" sz="1417" dirty="0"/>
          </a:p>
        </p:txBody>
      </p:sp>
      <p:sp>
        <p:nvSpPr>
          <p:cNvPr id="10" name="Rounded Rectangle 9"/>
          <p:cNvSpPr/>
          <p:nvPr/>
        </p:nvSpPr>
        <p:spPr bwMode="auto">
          <a:xfrm>
            <a:off x="1937120" y="3683361"/>
            <a:ext cx="8101013" cy="709612"/>
          </a:xfrm>
          <a:prstGeom prst="roundRect">
            <a:avLst/>
          </a:prstGeom>
          <a:gradFill flip="none" rotWithShape="1">
            <a:gsLst>
              <a:gs pos="0">
                <a:srgbClr val="3778A7">
                  <a:alpha val="58000"/>
                </a:srgbClr>
              </a:gs>
              <a:gs pos="87000">
                <a:srgbClr val="3778A7">
                  <a:alpha val="29000"/>
                </a:srgbClr>
              </a:gs>
            </a:gsLst>
            <a:lin ang="16200000" scaled="1"/>
            <a:tileRect/>
          </a:gradFill>
          <a:ln>
            <a:noFill/>
            <a:headEnd type="none" w="med" len="med"/>
            <a:tailEnd type="none" w="med" len="med"/>
          </a:ln>
          <a:effectLst/>
          <a:scene3d>
            <a:camera prst="orthographicFront">
              <a:rot lat="0" lon="0" rev="0"/>
            </a:camera>
            <a:lightRig rig="contrasting" dir="t">
              <a:rot lat="0" lon="0" rev="7800000"/>
            </a:lightRig>
          </a:scene3d>
          <a:sp3d>
            <a:bevelT w="139700" h="139700"/>
          </a:sp3d>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fontAlgn="base">
              <a:spcBef>
                <a:spcPct val="0"/>
              </a:spcBef>
              <a:spcAft>
                <a:spcPct val="0"/>
              </a:spcAft>
            </a:pPr>
            <a:r>
              <a:rPr lang="en-US" sz="1417" b="1" dirty="0"/>
              <a:t>Microsoft Learning e </a:t>
            </a:r>
            <a:r>
              <a:rPr lang="en-US" sz="1417" b="1" dirty="0" err="1"/>
              <a:t>Certificação</a:t>
            </a:r>
            <a:endParaRPr lang="en-US" sz="1417" b="1" dirty="0"/>
          </a:p>
          <a:p>
            <a:pPr fontAlgn="base">
              <a:spcBef>
                <a:spcPct val="0"/>
              </a:spcBef>
              <a:spcAft>
                <a:spcPct val="0"/>
              </a:spcAft>
            </a:pPr>
            <a:r>
              <a:rPr lang="pt-BR" sz="1417" u="sng" dirty="0">
                <a:hlinkClick r:id="rId4"/>
              </a:rPr>
              <a:t>www.mostrequevocesabe.com</a:t>
            </a:r>
            <a:endParaRPr lang="en-US" sz="1417" b="1" dirty="0"/>
          </a:p>
        </p:txBody>
      </p:sp>
      <p:pic>
        <p:nvPicPr>
          <p:cNvPr id="1026" name="Picture 1" descr="cid:image001.png@01C80AA1.1B6893F0"/>
          <p:cNvPicPr>
            <a:picLocks noChangeAspect="1" noChangeArrowheads="1"/>
          </p:cNvPicPr>
          <p:nvPr/>
        </p:nvPicPr>
        <p:blipFill>
          <a:blip r:embed="rId5" cstate="print"/>
          <a:srcRect/>
          <a:stretch>
            <a:fillRect/>
          </a:stretch>
        </p:blipFill>
        <p:spPr bwMode="auto">
          <a:xfrm>
            <a:off x="8767921" y="3756404"/>
            <a:ext cx="975047" cy="563525"/>
          </a:xfrm>
          <a:prstGeom prst="rect">
            <a:avLst/>
          </a:prstGeom>
          <a:noFill/>
          <a:ln w="9525">
            <a:noFill/>
            <a:miter lim="800000"/>
            <a:headEnd/>
            <a:tailEnd/>
          </a:ln>
        </p:spPr>
      </p:pic>
      <p:pic>
        <p:nvPicPr>
          <p:cNvPr id="9" name="Picture 3" descr="D:\Clip_Installer\DVD_ART\BoxShots_Logos\MSDN\MSDN logo black tagline vert.png"/>
          <p:cNvPicPr>
            <a:picLocks noChangeAspect="1" noChangeArrowheads="1"/>
          </p:cNvPicPr>
          <p:nvPr/>
        </p:nvPicPr>
        <p:blipFill>
          <a:blip r:embed="rId6" cstate="print"/>
          <a:srcRect/>
          <a:stretch>
            <a:fillRect/>
          </a:stretch>
        </p:blipFill>
        <p:spPr bwMode="auto">
          <a:xfrm>
            <a:off x="7993568" y="1539865"/>
            <a:ext cx="1749400" cy="868869"/>
          </a:xfrm>
          <a:prstGeom prst="rect">
            <a:avLst/>
          </a:prstGeom>
          <a:noFill/>
        </p:spPr>
      </p:pic>
      <p:sp>
        <p:nvSpPr>
          <p:cNvPr id="11" name="Rounded Rectangle 10"/>
          <p:cNvSpPr/>
          <p:nvPr/>
        </p:nvSpPr>
        <p:spPr bwMode="auto">
          <a:xfrm>
            <a:off x="1937120" y="2556125"/>
            <a:ext cx="8101013" cy="991227"/>
          </a:xfrm>
          <a:prstGeom prst="roundRect">
            <a:avLst/>
          </a:prstGeom>
          <a:gradFill flip="none" rotWithShape="1">
            <a:gsLst>
              <a:gs pos="0">
                <a:srgbClr val="3778A7">
                  <a:alpha val="58000"/>
                </a:srgbClr>
              </a:gs>
              <a:gs pos="87000">
                <a:srgbClr val="3778A7">
                  <a:alpha val="29000"/>
                </a:srgbClr>
              </a:gs>
            </a:gsLst>
            <a:lin ang="16200000" scaled="1"/>
            <a:tileRect/>
          </a:gradFill>
          <a:ln>
            <a:noFill/>
            <a:headEnd type="none" w="med" len="med"/>
            <a:tailEnd type="none" w="med" len="med"/>
          </a:ln>
          <a:effectLst/>
          <a:scene3d>
            <a:camera prst="orthographicFront">
              <a:rot lat="0" lon="0" rev="0"/>
            </a:camera>
            <a:lightRig rig="contrasting" dir="t">
              <a:rot lat="0" lon="0" rev="7800000"/>
            </a:lightRig>
          </a:scene3d>
          <a:sp3d>
            <a:bevelT w="139700" h="139700"/>
          </a:sp3d>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r>
              <a:rPr lang="en-US" sz="1417" b="1" dirty="0"/>
              <a:t>Microsoft </a:t>
            </a:r>
            <a:r>
              <a:rPr lang="en-US" sz="1417" b="1" dirty="0" err="1"/>
              <a:t>Technet</a:t>
            </a:r>
            <a:endParaRPr lang="en-US" sz="1417" b="1" dirty="0"/>
          </a:p>
          <a:p>
            <a:r>
              <a:rPr lang="en-US" sz="1417" b="1" dirty="0"/>
              <a:t>(Webcasts, Blogs, Chats, </a:t>
            </a:r>
            <a:r>
              <a:rPr lang="en-US" sz="1417" b="1" dirty="0" err="1"/>
              <a:t>Eventos</a:t>
            </a:r>
            <a:r>
              <a:rPr lang="en-US" sz="1417" b="1" dirty="0"/>
              <a:t> </a:t>
            </a:r>
            <a:r>
              <a:rPr lang="en-US" sz="1417" b="1" dirty="0" err="1"/>
              <a:t>Presenciais</a:t>
            </a:r>
            <a:r>
              <a:rPr lang="en-US" sz="1417" b="1" dirty="0"/>
              <a:t>)</a:t>
            </a:r>
            <a:endParaRPr lang="en-US" sz="1417" dirty="0"/>
          </a:p>
          <a:p>
            <a:r>
              <a:rPr lang="en-US" sz="1417" b="1" dirty="0">
                <a:hlinkClick r:id="rId7"/>
              </a:rPr>
              <a:t>http://microsoft.com/brasil/technet</a:t>
            </a:r>
            <a:r>
              <a:rPr lang="en-US" sz="1417" b="1" dirty="0"/>
              <a:t> </a:t>
            </a:r>
            <a:endParaRPr lang="en-US" sz="1417" dirty="0"/>
          </a:p>
        </p:txBody>
      </p:sp>
      <p:pic>
        <p:nvPicPr>
          <p:cNvPr id="12" name="Picture 11" descr="C:\Program Files\Microsoft Resource DVD Artwork\DVD_ART\BoxShots_Logos\TechNet\TechNet Tech net logo color reverse.png"/>
          <p:cNvPicPr>
            <a:picLocks noChangeAspect="1" noChangeArrowheads="1"/>
          </p:cNvPicPr>
          <p:nvPr/>
        </p:nvPicPr>
        <p:blipFill>
          <a:blip r:embed="rId8" cstate="print"/>
          <a:srcRect/>
          <a:stretch>
            <a:fillRect/>
          </a:stretch>
        </p:blipFill>
        <p:spPr bwMode="auto">
          <a:xfrm>
            <a:off x="6839591" y="2875926"/>
            <a:ext cx="3116028" cy="343378"/>
          </a:xfrm>
          <a:prstGeom prst="rect">
            <a:avLst/>
          </a:prstGeom>
          <a:noFill/>
        </p:spPr>
      </p:pic>
      <p:sp>
        <p:nvSpPr>
          <p:cNvPr id="13" name="Shape 494"/>
          <p:cNvSpPr txBox="1">
            <a:spLocks/>
          </p:cNvSpPr>
          <p:nvPr/>
        </p:nvSpPr>
        <p:spPr>
          <a:xfrm>
            <a:off x="0" y="0"/>
            <a:ext cx="12191999" cy="979136"/>
          </a:xfrm>
          <a:prstGeom prst="rect">
            <a:avLst/>
          </a:prstGeom>
          <a:solidFill>
            <a:srgbClr val="008272"/>
          </a:solidFill>
          <a:ln>
            <a:noFill/>
          </a:ln>
        </p:spPr>
        <p:txBody>
          <a:bodyPr lIns="0" tIns="0" rIns="0" bIns="0" anchor="ctr" anchorCtr="0">
            <a:noAutofit/>
          </a:bodyPr>
          <a:lstStyle>
            <a:defPPr marR="0" algn="l" rtl="0">
              <a:lnSpc>
                <a:spcPct val="100000"/>
              </a:lnSpc>
              <a:spcBef>
                <a:spcPts val="0"/>
              </a:spcBef>
              <a:spcAft>
                <a:spcPts val="0"/>
              </a:spcAft>
            </a:defPPr>
            <a:lvl1pPr marL="0" marR="0" indent="0" algn="l" rtl="0">
              <a:lnSpc>
                <a:spcPct val="90000"/>
              </a:lnSpc>
              <a:spcBef>
                <a:spcPts val="0"/>
              </a:spcBef>
              <a:spcAft>
                <a:spcPts val="0"/>
              </a:spcAft>
              <a:buClr>
                <a:schemeClr val="dk1"/>
              </a:buClr>
              <a:buFont typeface="Quattrocento Sans"/>
              <a:buNone/>
              <a:defRPr sz="1400" b="0" i="0" u="none" strike="noStrike" cap="none" baseline="0">
                <a:solidFill>
                  <a:srgbClr val="000000"/>
                </a:solidFill>
                <a:latin typeface="Arial"/>
                <a:ea typeface="Arial"/>
                <a:cs typeface="Arial"/>
                <a:sym typeface="Arial"/>
                <a:rtl val="0"/>
              </a:defRPr>
            </a:lvl1pPr>
            <a:lvl2pPr marL="0" marR="0" indent="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pPr marL="360000">
              <a:buClr>
                <a:srgbClr val="68217A"/>
              </a:buClr>
              <a:buSzPct val="25000"/>
            </a:pPr>
            <a:r>
              <a:rPr lang="en-GB" sz="3600" dirty="0" err="1" smtClean="0">
                <a:ea typeface="Quattrocento Sans"/>
              </a:rPr>
              <a:t>Recursos</a:t>
            </a:r>
            <a:r>
              <a:rPr lang="en-GB" sz="3600" dirty="0" smtClean="0">
                <a:ea typeface="Quattrocento Sans"/>
              </a:rPr>
              <a:t> </a:t>
            </a:r>
            <a:r>
              <a:rPr lang="en-GB" sz="3600" dirty="0" err="1" smtClean="0">
                <a:ea typeface="Quattrocento Sans"/>
              </a:rPr>
              <a:t>Disponíveis</a:t>
            </a:r>
            <a:endParaRPr lang="en-US" sz="3600" kern="0" dirty="0">
              <a:solidFill>
                <a:srgbClr val="FFFFFF"/>
              </a:solidFill>
              <a:latin typeface="Segoe UI Light" panose="020B0502040204020203" pitchFamily="34" charset="0"/>
              <a:ea typeface="Quattrocento Sans"/>
              <a:cs typeface="Segoe UI Light" panose="020B0502040204020203" pitchFamily="34" charset="0"/>
              <a:sym typeface="Quattrocento Sans"/>
            </a:endParaRPr>
          </a:p>
        </p:txBody>
      </p:sp>
    </p:spTree>
    <p:extLst>
      <p:ext uri="{BB962C8B-B14F-4D97-AF65-F5344CB8AC3E}">
        <p14:creationId xmlns:p14="http://schemas.microsoft.com/office/powerpoint/2010/main" val="28399269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sz="8000" dirty="0" smtClean="0"/>
              <a:t>Aula 06</a:t>
            </a:r>
            <a:endParaRPr lang="en-US" sz="8000" dirty="0"/>
          </a:p>
        </p:txBody>
      </p:sp>
    </p:spTree>
    <p:extLst>
      <p:ext uri="{BB962C8B-B14F-4D97-AF65-F5344CB8AC3E}">
        <p14:creationId xmlns:p14="http://schemas.microsoft.com/office/powerpoint/2010/main" val="194632323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sz="6600" dirty="0" err="1" smtClean="0"/>
              <a:t>Linguagem</a:t>
            </a:r>
            <a:r>
              <a:rPr lang="en-US" sz="6600" dirty="0" smtClean="0"/>
              <a:t> SQL</a:t>
            </a:r>
            <a:endParaRPr lang="en-US" sz="6600" dirty="0"/>
          </a:p>
        </p:txBody>
      </p:sp>
    </p:spTree>
    <p:extLst>
      <p:ext uri="{BB962C8B-B14F-4D97-AF65-F5344CB8AC3E}">
        <p14:creationId xmlns:p14="http://schemas.microsoft.com/office/powerpoint/2010/main" val="1983714460"/>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p:cNvSpPr>
            <a:spLocks noGrp="1"/>
          </p:cNvSpPr>
          <p:nvPr>
            <p:ph type="body" idx="1"/>
          </p:nvPr>
        </p:nvSpPr>
        <p:spPr/>
        <p:txBody>
          <a:bodyPr/>
          <a:lstStyle/>
          <a:p>
            <a:pPr marL="304800" indent="0">
              <a:buNone/>
            </a:pPr>
            <a:r>
              <a:rPr lang="pt-BR" sz="2800" dirty="0" err="1" smtClean="0"/>
              <a:t>Structured</a:t>
            </a:r>
            <a:r>
              <a:rPr lang="pt-BR" sz="2800" dirty="0" smtClean="0"/>
              <a:t> Query </a:t>
            </a:r>
            <a:r>
              <a:rPr lang="pt-BR" sz="2800" dirty="0" err="1" smtClean="0"/>
              <a:t>Language</a:t>
            </a:r>
            <a:endParaRPr lang="pt-BR" sz="2800" dirty="0" smtClean="0"/>
          </a:p>
          <a:p>
            <a:pPr marL="304800" indent="0">
              <a:buNone/>
            </a:pPr>
            <a:endParaRPr lang="pt-BR" sz="2800" dirty="0" smtClean="0"/>
          </a:p>
          <a:p>
            <a:pPr marL="304800" indent="0">
              <a:buNone/>
            </a:pPr>
            <a:r>
              <a:rPr lang="pt-BR" sz="2800" dirty="0"/>
              <a:t>Linguagem padrão de bancos de dados </a:t>
            </a:r>
            <a:r>
              <a:rPr lang="pt-BR" sz="2800" dirty="0" smtClean="0"/>
              <a:t>relacional</a:t>
            </a:r>
          </a:p>
          <a:p>
            <a:pPr marL="304800" indent="0">
              <a:buNone/>
            </a:pPr>
            <a:endParaRPr lang="pt-BR" sz="2800" dirty="0" smtClean="0"/>
          </a:p>
          <a:p>
            <a:pPr marL="304800" indent="0">
              <a:buNone/>
            </a:pPr>
            <a:r>
              <a:rPr lang="pt-BR" sz="2800" dirty="0" smtClean="0"/>
              <a:t>Divisões:</a:t>
            </a:r>
          </a:p>
          <a:p>
            <a:pPr marL="304800" indent="0">
              <a:buNone/>
            </a:pPr>
            <a:endParaRPr lang="pt-BR" sz="2800" dirty="0"/>
          </a:p>
          <a:p>
            <a:pPr marL="304800" indent="0">
              <a:buNone/>
            </a:pPr>
            <a:r>
              <a:rPr lang="pt-BR" sz="2800" dirty="0" smtClean="0"/>
              <a:t>DDL</a:t>
            </a:r>
            <a:endParaRPr lang="pt-BR" sz="2800" dirty="0"/>
          </a:p>
          <a:p>
            <a:pPr marL="304800" indent="0">
              <a:buNone/>
            </a:pPr>
            <a:r>
              <a:rPr lang="pt-BR" sz="2800" dirty="0" smtClean="0"/>
              <a:t>Data </a:t>
            </a:r>
            <a:r>
              <a:rPr lang="pt-BR" sz="2800" dirty="0" err="1"/>
              <a:t>Definition</a:t>
            </a:r>
            <a:r>
              <a:rPr lang="pt-BR" sz="2800" dirty="0"/>
              <a:t> </a:t>
            </a:r>
            <a:r>
              <a:rPr lang="pt-BR" sz="2800" dirty="0" err="1"/>
              <a:t>Language</a:t>
            </a:r>
            <a:endParaRPr lang="pt-BR" sz="2800" dirty="0"/>
          </a:p>
          <a:p>
            <a:pPr>
              <a:buFontTx/>
              <a:buChar char="-"/>
            </a:pPr>
            <a:endParaRPr lang="pt-BR" sz="2800" dirty="0"/>
          </a:p>
          <a:p>
            <a:pPr marL="304800" indent="0">
              <a:buNone/>
            </a:pPr>
            <a:r>
              <a:rPr lang="pt-BR" sz="2800" dirty="0"/>
              <a:t>DML</a:t>
            </a:r>
          </a:p>
          <a:p>
            <a:pPr marL="304800" indent="0">
              <a:buNone/>
            </a:pPr>
            <a:r>
              <a:rPr lang="pt-BR" sz="2800" dirty="0" smtClean="0"/>
              <a:t>Data </a:t>
            </a:r>
            <a:r>
              <a:rPr lang="pt-BR" sz="2800" dirty="0" err="1"/>
              <a:t>Manipulation</a:t>
            </a:r>
            <a:r>
              <a:rPr lang="pt-BR" sz="2800" dirty="0"/>
              <a:t> </a:t>
            </a:r>
            <a:r>
              <a:rPr lang="pt-BR" sz="2800" dirty="0" err="1"/>
              <a:t>Language</a:t>
            </a:r>
            <a:endParaRPr lang="pt-BR" sz="2800" dirty="0"/>
          </a:p>
          <a:p>
            <a:pPr>
              <a:buFontTx/>
              <a:buChar char="-"/>
            </a:pPr>
            <a:endParaRPr lang="pt-BR" sz="2800" dirty="0"/>
          </a:p>
          <a:p>
            <a:pPr marL="304800" indent="0">
              <a:buNone/>
            </a:pPr>
            <a:r>
              <a:rPr lang="pt-BR" sz="2800" dirty="0"/>
              <a:t>Embutido</a:t>
            </a:r>
          </a:p>
          <a:p>
            <a:pPr marL="304800" indent="0">
              <a:buNone/>
            </a:pPr>
            <a:r>
              <a:rPr lang="pt-BR" sz="2800" dirty="0" smtClean="0"/>
              <a:t>Linguagem </a:t>
            </a:r>
            <a:r>
              <a:rPr lang="pt-BR" sz="2800" dirty="0"/>
              <a:t>procedural</a:t>
            </a:r>
          </a:p>
          <a:p>
            <a:pPr>
              <a:buFontTx/>
              <a:buChar char="-"/>
            </a:pPr>
            <a:endParaRPr lang="pt-BR" sz="2800" dirty="0"/>
          </a:p>
          <a:p>
            <a:pPr marL="304800" indent="0">
              <a:buNone/>
            </a:pPr>
            <a:endParaRPr lang="en-US" sz="2800" dirty="0"/>
          </a:p>
        </p:txBody>
      </p:sp>
      <p:sp>
        <p:nvSpPr>
          <p:cNvPr id="3" name="Título 2"/>
          <p:cNvSpPr>
            <a:spLocks noGrp="1"/>
          </p:cNvSpPr>
          <p:nvPr>
            <p:ph type="title"/>
          </p:nvPr>
        </p:nvSpPr>
        <p:spPr/>
        <p:txBody>
          <a:bodyPr/>
          <a:lstStyle/>
          <a:p>
            <a:endParaRPr lang="en-US"/>
          </a:p>
        </p:txBody>
      </p:sp>
      <p:sp>
        <p:nvSpPr>
          <p:cNvPr id="4" name="Shape 494"/>
          <p:cNvSpPr txBox="1">
            <a:spLocks/>
          </p:cNvSpPr>
          <p:nvPr/>
        </p:nvSpPr>
        <p:spPr>
          <a:xfrm>
            <a:off x="0" y="0"/>
            <a:ext cx="12191999" cy="979136"/>
          </a:xfrm>
          <a:prstGeom prst="rect">
            <a:avLst/>
          </a:prstGeom>
          <a:solidFill>
            <a:srgbClr val="008272"/>
          </a:solidFill>
          <a:ln>
            <a:noFill/>
          </a:ln>
        </p:spPr>
        <p:txBody>
          <a:bodyPr lIns="0" tIns="0" rIns="0" bIns="0" anchor="ctr" anchorCtr="0">
            <a:noAutofit/>
          </a:bodyPr>
          <a:lstStyle>
            <a:defPPr marR="0" algn="l" rtl="0">
              <a:lnSpc>
                <a:spcPct val="100000"/>
              </a:lnSpc>
              <a:spcBef>
                <a:spcPts val="0"/>
              </a:spcBef>
              <a:spcAft>
                <a:spcPts val="0"/>
              </a:spcAft>
            </a:defPPr>
            <a:lvl1pPr marL="0" marR="0" indent="0" algn="l" rtl="0">
              <a:lnSpc>
                <a:spcPct val="90000"/>
              </a:lnSpc>
              <a:spcBef>
                <a:spcPts val="0"/>
              </a:spcBef>
              <a:spcAft>
                <a:spcPts val="0"/>
              </a:spcAft>
              <a:buClr>
                <a:schemeClr val="dk1"/>
              </a:buClr>
              <a:buFont typeface="Quattrocento Sans"/>
              <a:buNone/>
              <a:defRPr sz="1400" b="0" i="0" u="none" strike="noStrike" cap="none" baseline="0">
                <a:solidFill>
                  <a:srgbClr val="000000"/>
                </a:solidFill>
                <a:latin typeface="Arial"/>
                <a:ea typeface="Arial"/>
                <a:cs typeface="Arial"/>
                <a:sym typeface="Arial"/>
                <a:rtl val="0"/>
              </a:defRPr>
            </a:lvl1pPr>
            <a:lvl2pPr marL="0" marR="0" indent="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pPr marL="360000">
              <a:buClr>
                <a:srgbClr val="68217A"/>
              </a:buClr>
              <a:buSzPct val="25000"/>
            </a:pPr>
            <a:r>
              <a:rPr lang="en-GB" sz="3600" dirty="0" err="1" smtClean="0">
                <a:ea typeface="Quattrocento Sans"/>
              </a:rPr>
              <a:t>Linguagem</a:t>
            </a:r>
            <a:r>
              <a:rPr lang="en-GB" sz="3600" dirty="0" smtClean="0">
                <a:ea typeface="Quattrocento Sans"/>
              </a:rPr>
              <a:t> SQL</a:t>
            </a:r>
            <a:endParaRPr lang="en-US" sz="3600" kern="0" dirty="0">
              <a:solidFill>
                <a:srgbClr val="FFFFFF"/>
              </a:solidFill>
              <a:latin typeface="Segoe UI Light" panose="020B0502040204020203" pitchFamily="34" charset="0"/>
              <a:ea typeface="Quattrocento Sans"/>
              <a:cs typeface="Segoe UI Light" panose="020B0502040204020203" pitchFamily="34" charset="0"/>
              <a:sym typeface="Quattrocento Sans"/>
            </a:endParaRPr>
          </a:p>
        </p:txBody>
      </p:sp>
    </p:spTree>
    <p:extLst>
      <p:ext uri="{BB962C8B-B14F-4D97-AF65-F5344CB8AC3E}">
        <p14:creationId xmlns:p14="http://schemas.microsoft.com/office/powerpoint/2010/main" val="39679287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p:cNvSpPr>
            <a:spLocks noGrp="1"/>
          </p:cNvSpPr>
          <p:nvPr>
            <p:ph type="body" idx="1"/>
          </p:nvPr>
        </p:nvSpPr>
        <p:spPr/>
        <p:txBody>
          <a:bodyPr/>
          <a:lstStyle/>
          <a:p>
            <a:pPr>
              <a:buFontTx/>
              <a:buChar char="-"/>
            </a:pPr>
            <a:r>
              <a:rPr lang="pt-BR" sz="3200" dirty="0" smtClean="0"/>
              <a:t>Hierárquico</a:t>
            </a:r>
          </a:p>
          <a:p>
            <a:pPr>
              <a:buFontTx/>
              <a:buChar char="-"/>
            </a:pPr>
            <a:endParaRPr lang="pt-BR" sz="3200" dirty="0"/>
          </a:p>
          <a:p>
            <a:pPr>
              <a:buFontTx/>
              <a:buChar char="-"/>
            </a:pPr>
            <a:r>
              <a:rPr lang="pt-BR" sz="3200" dirty="0" smtClean="0"/>
              <a:t>Relacional</a:t>
            </a:r>
          </a:p>
          <a:p>
            <a:pPr>
              <a:buFontTx/>
              <a:buChar char="-"/>
            </a:pPr>
            <a:endParaRPr lang="pt-BR" sz="3200" dirty="0"/>
          </a:p>
          <a:p>
            <a:pPr>
              <a:buFontTx/>
              <a:buChar char="-"/>
            </a:pPr>
            <a:r>
              <a:rPr lang="pt-BR" sz="3200" dirty="0" smtClean="0"/>
              <a:t>OO (Orientado a Objetos)</a:t>
            </a:r>
          </a:p>
          <a:p>
            <a:pPr>
              <a:buFontTx/>
              <a:buChar char="-"/>
            </a:pPr>
            <a:endParaRPr lang="pt-BR" sz="3200" dirty="0"/>
          </a:p>
          <a:p>
            <a:pPr marL="304800" indent="0">
              <a:buNone/>
            </a:pPr>
            <a:r>
              <a:rPr lang="pt-BR" sz="3200" dirty="0"/>
              <a:t>- Híbrido Relacional OO</a:t>
            </a:r>
          </a:p>
          <a:p>
            <a:pPr marL="304800" indent="0">
              <a:buNone/>
            </a:pPr>
            <a:endParaRPr lang="en-US" sz="3200" dirty="0"/>
          </a:p>
        </p:txBody>
      </p:sp>
      <p:sp>
        <p:nvSpPr>
          <p:cNvPr id="4" name="Shape 494"/>
          <p:cNvSpPr txBox="1">
            <a:spLocks noGrp="1"/>
          </p:cNvSpPr>
          <p:nvPr>
            <p:ph type="title"/>
          </p:nvPr>
        </p:nvSpPr>
        <p:spPr>
          <a:prstGeom prst="rect">
            <a:avLst/>
          </a:prstGeom>
          <a:solidFill>
            <a:srgbClr val="008272"/>
          </a:solidFill>
          <a:ln>
            <a:noFill/>
          </a:ln>
        </p:spPr>
        <p:txBody>
          <a:bodyPr lIns="0" tIns="0" rIns="0" bIns="0" anchor="ctr" anchorCtr="0">
            <a:noAutofit/>
          </a:bodyPr>
          <a:lstStyle>
            <a:defPPr marR="0" algn="l" rtl="0">
              <a:lnSpc>
                <a:spcPct val="100000"/>
              </a:lnSpc>
              <a:spcBef>
                <a:spcPts val="0"/>
              </a:spcBef>
              <a:spcAft>
                <a:spcPts val="0"/>
              </a:spcAft>
            </a:defPPr>
            <a:lvl1pPr marL="0" marR="0" indent="0" algn="l" rtl="0">
              <a:lnSpc>
                <a:spcPct val="90000"/>
              </a:lnSpc>
              <a:spcBef>
                <a:spcPts val="0"/>
              </a:spcBef>
              <a:spcAft>
                <a:spcPts val="0"/>
              </a:spcAft>
              <a:buClr>
                <a:schemeClr val="dk1"/>
              </a:buClr>
              <a:buFont typeface="Quattrocento Sans"/>
              <a:buNone/>
              <a:defRPr sz="1400" b="0" i="0" u="none" strike="noStrike" cap="none" baseline="0">
                <a:solidFill>
                  <a:srgbClr val="000000"/>
                </a:solidFill>
                <a:latin typeface="Arial"/>
                <a:ea typeface="Arial"/>
                <a:cs typeface="Arial"/>
                <a:sym typeface="Arial"/>
                <a:rtl val="0"/>
              </a:defRPr>
            </a:lvl1pPr>
            <a:lvl2pPr marL="0" marR="0" indent="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pPr marL="360000">
              <a:buClr>
                <a:srgbClr val="68217A"/>
              </a:buClr>
              <a:buSzPct val="25000"/>
            </a:pPr>
            <a:r>
              <a:rPr lang="en-GB" sz="3600" dirty="0" err="1" smtClean="0">
                <a:ea typeface="Quattrocento Sans"/>
              </a:rPr>
              <a:t>Modelos</a:t>
            </a:r>
            <a:r>
              <a:rPr lang="en-GB" sz="3600" dirty="0" smtClean="0">
                <a:ea typeface="Quattrocento Sans"/>
              </a:rPr>
              <a:t> de </a:t>
            </a:r>
            <a:r>
              <a:rPr lang="en-GB" sz="3600" dirty="0" err="1" smtClean="0">
                <a:ea typeface="Quattrocento Sans"/>
              </a:rPr>
              <a:t>Bancos</a:t>
            </a:r>
            <a:r>
              <a:rPr lang="en-GB" sz="3600" dirty="0" smtClean="0">
                <a:ea typeface="Quattrocento Sans"/>
              </a:rPr>
              <a:t> de Dados</a:t>
            </a:r>
            <a:endParaRPr lang="en-US" sz="3600" kern="0" dirty="0">
              <a:solidFill>
                <a:srgbClr val="FFFFFF"/>
              </a:solidFill>
              <a:latin typeface="Segoe UI Light" panose="020B0502040204020203" pitchFamily="34" charset="0"/>
              <a:ea typeface="Quattrocento Sans"/>
              <a:cs typeface="Segoe UI Light" panose="020B0502040204020203" pitchFamily="34" charset="0"/>
              <a:sym typeface="Quattrocento Sans"/>
            </a:endParaRPr>
          </a:p>
        </p:txBody>
      </p:sp>
    </p:spTree>
    <p:extLst>
      <p:ext uri="{BB962C8B-B14F-4D97-AF65-F5344CB8AC3E}">
        <p14:creationId xmlns:p14="http://schemas.microsoft.com/office/powerpoint/2010/main" val="248139753"/>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p:cNvSpPr>
            <a:spLocks noGrp="1"/>
          </p:cNvSpPr>
          <p:nvPr>
            <p:ph type="body" idx="1"/>
          </p:nvPr>
        </p:nvSpPr>
        <p:spPr/>
        <p:txBody>
          <a:bodyPr/>
          <a:lstStyle/>
          <a:p>
            <a:pPr marL="304800" indent="0">
              <a:buNone/>
            </a:pPr>
            <a:r>
              <a:rPr lang="pt-BR" sz="2800" dirty="0"/>
              <a:t>Características</a:t>
            </a:r>
            <a:r>
              <a:rPr lang="pt-BR" sz="2800" dirty="0" smtClean="0"/>
              <a:t>:</a:t>
            </a:r>
          </a:p>
          <a:p>
            <a:pPr marL="304800" indent="0">
              <a:buNone/>
            </a:pPr>
            <a:endParaRPr lang="pt-BR" sz="2800" dirty="0"/>
          </a:p>
          <a:p>
            <a:pPr marL="304800" indent="0">
              <a:buNone/>
            </a:pPr>
            <a:r>
              <a:rPr lang="pt-BR" sz="2800" dirty="0"/>
              <a:t>- Aceita </a:t>
            </a:r>
            <a:r>
              <a:rPr lang="pt-BR" sz="2800" dirty="0" err="1"/>
              <a:t>tuplas</a:t>
            </a:r>
            <a:r>
              <a:rPr lang="pt-BR" sz="2800" dirty="0"/>
              <a:t> repetidas</a:t>
            </a:r>
          </a:p>
          <a:p>
            <a:pPr marL="304800" indent="0">
              <a:buNone/>
            </a:pPr>
            <a:r>
              <a:rPr lang="pt-BR" sz="2800" dirty="0"/>
              <a:t>- </a:t>
            </a:r>
            <a:r>
              <a:rPr lang="pt-BR" sz="2800" dirty="0" err="1"/>
              <a:t>English</a:t>
            </a:r>
            <a:r>
              <a:rPr lang="pt-BR" sz="2800" dirty="0"/>
              <a:t> </a:t>
            </a:r>
            <a:r>
              <a:rPr lang="pt-BR" sz="2800" dirty="0" err="1"/>
              <a:t>like</a:t>
            </a:r>
            <a:endParaRPr lang="pt-BR" sz="2800" dirty="0"/>
          </a:p>
          <a:p>
            <a:pPr marL="304800" indent="0">
              <a:buNone/>
            </a:pPr>
            <a:r>
              <a:rPr lang="pt-BR" sz="2800" dirty="0"/>
              <a:t>- Aceita letra maiúscula e minúscula</a:t>
            </a:r>
          </a:p>
          <a:p>
            <a:pPr marL="304800" indent="0">
              <a:buNone/>
            </a:pPr>
            <a:r>
              <a:rPr lang="pt-BR" sz="2800" dirty="0"/>
              <a:t>- Aceita quebra de linhas</a:t>
            </a:r>
          </a:p>
          <a:p>
            <a:pPr marL="304800" indent="0">
              <a:buNone/>
            </a:pPr>
            <a:r>
              <a:rPr lang="pt-BR" sz="2800" dirty="0" smtClean="0"/>
              <a:t>- Linguagem </a:t>
            </a:r>
            <a:r>
              <a:rPr lang="pt-BR" sz="2800" dirty="0"/>
              <a:t>não </a:t>
            </a:r>
            <a:r>
              <a:rPr lang="pt-BR" sz="2800" dirty="0" smtClean="0"/>
              <a:t>procedural</a:t>
            </a:r>
          </a:p>
          <a:p>
            <a:pPr marL="304800" indent="0">
              <a:buNone/>
            </a:pPr>
            <a:endParaRPr lang="pt-BR" sz="2800" dirty="0" smtClean="0"/>
          </a:p>
          <a:p>
            <a:pPr marL="304800" indent="0">
              <a:buNone/>
            </a:pPr>
            <a:endParaRPr lang="pt-BR" sz="2800" dirty="0" smtClean="0"/>
          </a:p>
          <a:p>
            <a:pPr marL="304800" indent="0">
              <a:buNone/>
            </a:pPr>
            <a:endParaRPr lang="pt-BR" sz="2800" dirty="0" smtClean="0"/>
          </a:p>
          <a:p>
            <a:pPr marL="304800" indent="0">
              <a:buNone/>
            </a:pPr>
            <a:endParaRPr lang="pt-BR" sz="2800" dirty="0" smtClean="0"/>
          </a:p>
          <a:p>
            <a:pPr marL="304800" indent="0">
              <a:buNone/>
            </a:pPr>
            <a:endParaRPr lang="en-US" sz="2800" dirty="0"/>
          </a:p>
        </p:txBody>
      </p:sp>
      <p:sp>
        <p:nvSpPr>
          <p:cNvPr id="3" name="Título 2"/>
          <p:cNvSpPr>
            <a:spLocks noGrp="1"/>
          </p:cNvSpPr>
          <p:nvPr>
            <p:ph type="title"/>
          </p:nvPr>
        </p:nvSpPr>
        <p:spPr/>
        <p:txBody>
          <a:bodyPr/>
          <a:lstStyle/>
          <a:p>
            <a:endParaRPr lang="en-US"/>
          </a:p>
        </p:txBody>
      </p:sp>
      <p:sp>
        <p:nvSpPr>
          <p:cNvPr id="4" name="Shape 494"/>
          <p:cNvSpPr txBox="1">
            <a:spLocks/>
          </p:cNvSpPr>
          <p:nvPr/>
        </p:nvSpPr>
        <p:spPr>
          <a:xfrm>
            <a:off x="0" y="0"/>
            <a:ext cx="12191999" cy="979136"/>
          </a:xfrm>
          <a:prstGeom prst="rect">
            <a:avLst/>
          </a:prstGeom>
          <a:solidFill>
            <a:srgbClr val="008272"/>
          </a:solidFill>
          <a:ln>
            <a:noFill/>
          </a:ln>
        </p:spPr>
        <p:txBody>
          <a:bodyPr lIns="0" tIns="0" rIns="0" bIns="0" anchor="ctr" anchorCtr="0">
            <a:noAutofit/>
          </a:bodyPr>
          <a:lstStyle>
            <a:defPPr marR="0" algn="l" rtl="0">
              <a:lnSpc>
                <a:spcPct val="100000"/>
              </a:lnSpc>
              <a:spcBef>
                <a:spcPts val="0"/>
              </a:spcBef>
              <a:spcAft>
                <a:spcPts val="0"/>
              </a:spcAft>
            </a:defPPr>
            <a:lvl1pPr marL="0" marR="0" indent="0" algn="l" rtl="0">
              <a:lnSpc>
                <a:spcPct val="90000"/>
              </a:lnSpc>
              <a:spcBef>
                <a:spcPts val="0"/>
              </a:spcBef>
              <a:spcAft>
                <a:spcPts val="0"/>
              </a:spcAft>
              <a:buClr>
                <a:schemeClr val="dk1"/>
              </a:buClr>
              <a:buFont typeface="Quattrocento Sans"/>
              <a:buNone/>
              <a:defRPr sz="1400" b="0" i="0" u="none" strike="noStrike" cap="none" baseline="0">
                <a:solidFill>
                  <a:srgbClr val="000000"/>
                </a:solidFill>
                <a:latin typeface="Arial"/>
                <a:ea typeface="Arial"/>
                <a:cs typeface="Arial"/>
                <a:sym typeface="Arial"/>
                <a:rtl val="0"/>
              </a:defRPr>
            </a:lvl1pPr>
            <a:lvl2pPr marL="0" marR="0" indent="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pPr marL="360000">
              <a:buClr>
                <a:srgbClr val="68217A"/>
              </a:buClr>
              <a:buSzPct val="25000"/>
            </a:pPr>
            <a:r>
              <a:rPr lang="en-GB" sz="3600" dirty="0" err="1" smtClean="0">
                <a:ea typeface="Quattrocento Sans"/>
              </a:rPr>
              <a:t>Linguagem</a:t>
            </a:r>
            <a:r>
              <a:rPr lang="en-GB" sz="3600" dirty="0" smtClean="0">
                <a:ea typeface="Quattrocento Sans"/>
              </a:rPr>
              <a:t> SQL</a:t>
            </a:r>
            <a:endParaRPr lang="en-US" sz="3600" kern="0" dirty="0">
              <a:solidFill>
                <a:srgbClr val="FFFFFF"/>
              </a:solidFill>
              <a:latin typeface="Segoe UI Light" panose="020B0502040204020203" pitchFamily="34" charset="0"/>
              <a:ea typeface="Quattrocento Sans"/>
              <a:cs typeface="Segoe UI Light" panose="020B0502040204020203" pitchFamily="34" charset="0"/>
              <a:sym typeface="Quattrocento Sans"/>
            </a:endParaRPr>
          </a:p>
        </p:txBody>
      </p:sp>
    </p:spTree>
    <p:extLst>
      <p:ext uri="{BB962C8B-B14F-4D97-AF65-F5344CB8AC3E}">
        <p14:creationId xmlns:p14="http://schemas.microsoft.com/office/powerpoint/2010/main" val="3975151893"/>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p:cNvSpPr>
            <a:spLocks noGrp="1"/>
          </p:cNvSpPr>
          <p:nvPr>
            <p:ph type="body" idx="1"/>
          </p:nvPr>
        </p:nvSpPr>
        <p:spPr/>
        <p:txBody>
          <a:bodyPr/>
          <a:lstStyle/>
          <a:p>
            <a:pPr marL="304800" indent="0">
              <a:buNone/>
            </a:pPr>
            <a:r>
              <a:rPr lang="pt-BR" sz="2000"/>
              <a:t>Domínios Padrões:</a:t>
            </a:r>
          </a:p>
          <a:p>
            <a:pPr marL="304800" indent="0">
              <a:buNone/>
            </a:pPr>
            <a:endParaRPr lang="pt-BR" sz="2000"/>
          </a:p>
          <a:p>
            <a:pPr marL="304800" indent="0">
              <a:buNone/>
            </a:pPr>
            <a:r>
              <a:rPr lang="pt-BR" sz="2000"/>
              <a:t>SQL-92:</a:t>
            </a:r>
          </a:p>
          <a:p>
            <a:pPr marL="304800" indent="0">
              <a:buNone/>
            </a:pPr>
            <a:r>
              <a:rPr lang="pt-BR" sz="2000"/>
              <a:t>- Char(n): String de tamanho fixo com n caracteres.</a:t>
            </a:r>
          </a:p>
          <a:p>
            <a:pPr marL="304800" indent="0">
              <a:buNone/>
            </a:pPr>
            <a:r>
              <a:rPr lang="pt-BR" sz="2000"/>
              <a:t>- VarChar(n): String de tamanho variável com, no máximo, n caracteres.</a:t>
            </a:r>
          </a:p>
          <a:p>
            <a:pPr marL="304800" indent="0">
              <a:buNone/>
            </a:pPr>
            <a:r>
              <a:rPr lang="pt-BR" sz="2000"/>
              <a:t>- Int: Inteiro longo (2^32)</a:t>
            </a:r>
          </a:p>
          <a:p>
            <a:pPr marL="304800" indent="0">
              <a:buNone/>
            </a:pPr>
            <a:r>
              <a:rPr lang="pt-BR" sz="2000"/>
              <a:t>- Smallint: Inteiro pequeno, máximo 65535.</a:t>
            </a:r>
          </a:p>
          <a:p>
            <a:pPr marL="304800" indent="0">
              <a:buNone/>
            </a:pPr>
            <a:r>
              <a:rPr lang="pt-BR" sz="2000"/>
              <a:t>- Real, Double: Ponto flutuante.</a:t>
            </a:r>
          </a:p>
          <a:p>
            <a:pPr marL="304800" indent="0">
              <a:buNone/>
            </a:pPr>
            <a:r>
              <a:rPr lang="pt-BR" sz="2000"/>
              <a:t>- Float(n): Ponto flutuante com, no máximo, n dígitos.</a:t>
            </a:r>
          </a:p>
          <a:p>
            <a:pPr marL="304800" indent="0">
              <a:buNone/>
            </a:pPr>
            <a:r>
              <a:rPr lang="pt-BR" sz="2000"/>
              <a:t>- Numeric(p,d): Ponto fixo com p dígitos, sendo d dígitos na parte decimal.</a:t>
            </a:r>
          </a:p>
          <a:p>
            <a:pPr marL="304800" indent="0">
              <a:buNone/>
            </a:pPr>
            <a:r>
              <a:rPr lang="pt-BR" sz="2000"/>
              <a:t>- Date</a:t>
            </a:r>
          </a:p>
          <a:p>
            <a:pPr marL="304800" indent="0">
              <a:buNone/>
            </a:pPr>
            <a:r>
              <a:rPr lang="pt-BR" sz="2000"/>
              <a:t>- Time</a:t>
            </a:r>
          </a:p>
          <a:p>
            <a:pPr marL="304800" indent="0">
              <a:buNone/>
            </a:pPr>
            <a:r>
              <a:rPr lang="pt-BR" sz="2000"/>
              <a:t>- DateTime</a:t>
            </a:r>
          </a:p>
          <a:p>
            <a:pPr marL="304800" indent="0">
              <a:buNone/>
            </a:pPr>
            <a:endParaRPr lang="pt-BR" sz="2000"/>
          </a:p>
          <a:p>
            <a:pPr marL="304800" indent="0">
              <a:buNone/>
            </a:pPr>
            <a:r>
              <a:rPr lang="pt-BR" sz="2000"/>
              <a:t>SQL-99:</a:t>
            </a:r>
          </a:p>
          <a:p>
            <a:pPr marL="304800" indent="0">
              <a:buNone/>
            </a:pPr>
            <a:r>
              <a:rPr lang="pt-BR" sz="2000"/>
              <a:t>- Timestamp: Data e hora incluindo time zone.</a:t>
            </a:r>
          </a:p>
          <a:p>
            <a:pPr marL="304800" indent="0">
              <a:buNone/>
            </a:pPr>
            <a:r>
              <a:rPr lang="pt-BR" sz="2000"/>
              <a:t>- BLOB: Binary Large Object.</a:t>
            </a:r>
          </a:p>
          <a:p>
            <a:pPr marL="304800" indent="0">
              <a:buNone/>
            </a:pPr>
            <a:endParaRPr lang="pt-BR" sz="2000"/>
          </a:p>
        </p:txBody>
      </p:sp>
      <p:sp>
        <p:nvSpPr>
          <p:cNvPr id="3" name="Título 2"/>
          <p:cNvSpPr>
            <a:spLocks noGrp="1"/>
          </p:cNvSpPr>
          <p:nvPr>
            <p:ph type="title"/>
          </p:nvPr>
        </p:nvSpPr>
        <p:spPr/>
        <p:txBody>
          <a:bodyPr/>
          <a:lstStyle/>
          <a:p>
            <a:endParaRPr lang="en-US"/>
          </a:p>
        </p:txBody>
      </p:sp>
      <p:sp>
        <p:nvSpPr>
          <p:cNvPr id="4" name="Shape 494"/>
          <p:cNvSpPr txBox="1">
            <a:spLocks/>
          </p:cNvSpPr>
          <p:nvPr/>
        </p:nvSpPr>
        <p:spPr>
          <a:xfrm>
            <a:off x="0" y="0"/>
            <a:ext cx="12191999" cy="979136"/>
          </a:xfrm>
          <a:prstGeom prst="rect">
            <a:avLst/>
          </a:prstGeom>
          <a:solidFill>
            <a:srgbClr val="008272"/>
          </a:solidFill>
          <a:ln>
            <a:noFill/>
          </a:ln>
        </p:spPr>
        <p:txBody>
          <a:bodyPr lIns="0" tIns="0" rIns="0" bIns="0" anchor="ctr" anchorCtr="0">
            <a:noAutofit/>
          </a:bodyPr>
          <a:lstStyle>
            <a:defPPr marR="0" algn="l" rtl="0">
              <a:lnSpc>
                <a:spcPct val="100000"/>
              </a:lnSpc>
              <a:spcBef>
                <a:spcPts val="0"/>
              </a:spcBef>
              <a:spcAft>
                <a:spcPts val="0"/>
              </a:spcAft>
            </a:defPPr>
            <a:lvl1pPr marL="0" marR="0" indent="0" algn="l" rtl="0">
              <a:lnSpc>
                <a:spcPct val="90000"/>
              </a:lnSpc>
              <a:spcBef>
                <a:spcPts val="0"/>
              </a:spcBef>
              <a:spcAft>
                <a:spcPts val="0"/>
              </a:spcAft>
              <a:buClr>
                <a:schemeClr val="dk1"/>
              </a:buClr>
              <a:buFont typeface="Quattrocento Sans"/>
              <a:buNone/>
              <a:defRPr sz="1400" b="0" i="0" u="none" strike="noStrike" cap="none" baseline="0">
                <a:solidFill>
                  <a:srgbClr val="000000"/>
                </a:solidFill>
                <a:latin typeface="Arial"/>
                <a:ea typeface="Arial"/>
                <a:cs typeface="Arial"/>
                <a:sym typeface="Arial"/>
                <a:rtl val="0"/>
              </a:defRPr>
            </a:lvl1pPr>
            <a:lvl2pPr marL="0" marR="0" indent="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pPr marL="360000">
              <a:buClr>
                <a:srgbClr val="68217A"/>
              </a:buClr>
              <a:buSzPct val="25000"/>
            </a:pPr>
            <a:r>
              <a:rPr lang="en-GB" sz="3600" dirty="0" err="1" smtClean="0">
                <a:ea typeface="Quattrocento Sans"/>
              </a:rPr>
              <a:t>Linguagem</a:t>
            </a:r>
            <a:r>
              <a:rPr lang="en-GB" sz="3600" dirty="0" smtClean="0">
                <a:ea typeface="Quattrocento Sans"/>
              </a:rPr>
              <a:t> SQL</a:t>
            </a:r>
            <a:endParaRPr lang="en-US" sz="3600" kern="0" dirty="0">
              <a:solidFill>
                <a:srgbClr val="FFFFFF"/>
              </a:solidFill>
              <a:latin typeface="Segoe UI Light" panose="020B0502040204020203" pitchFamily="34" charset="0"/>
              <a:ea typeface="Quattrocento Sans"/>
              <a:cs typeface="Segoe UI Light" panose="020B0502040204020203" pitchFamily="34" charset="0"/>
              <a:sym typeface="Quattrocento Sans"/>
            </a:endParaRPr>
          </a:p>
        </p:txBody>
      </p:sp>
    </p:spTree>
    <p:extLst>
      <p:ext uri="{BB962C8B-B14F-4D97-AF65-F5344CB8AC3E}">
        <p14:creationId xmlns:p14="http://schemas.microsoft.com/office/powerpoint/2010/main" val="2947049364"/>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p:cNvSpPr>
            <a:spLocks noGrp="1"/>
          </p:cNvSpPr>
          <p:nvPr>
            <p:ph type="body" idx="1"/>
          </p:nvPr>
        </p:nvSpPr>
        <p:spPr/>
        <p:txBody>
          <a:bodyPr/>
          <a:lstStyle/>
          <a:p>
            <a:pPr marL="304800" indent="0">
              <a:buNone/>
            </a:pPr>
            <a:r>
              <a:rPr lang="en-US" sz="1800" dirty="0" err="1" smtClean="0"/>
              <a:t>Comandos</a:t>
            </a:r>
            <a:r>
              <a:rPr lang="en-US" sz="1800" dirty="0" smtClean="0"/>
              <a:t> </a:t>
            </a:r>
            <a:r>
              <a:rPr lang="en-US" sz="1800" dirty="0" err="1" smtClean="0"/>
              <a:t>usados</a:t>
            </a:r>
            <a:r>
              <a:rPr lang="en-US" sz="1800" dirty="0" smtClean="0"/>
              <a:t> </a:t>
            </a:r>
            <a:r>
              <a:rPr lang="en-US" sz="1800" dirty="0" err="1" smtClean="0"/>
              <a:t>na</a:t>
            </a:r>
            <a:r>
              <a:rPr lang="en-US" sz="1800" dirty="0" smtClean="0"/>
              <a:t> </a:t>
            </a:r>
            <a:r>
              <a:rPr lang="en-US" sz="1800" dirty="0" err="1" smtClean="0"/>
              <a:t>modelagem</a:t>
            </a:r>
            <a:r>
              <a:rPr lang="en-US" sz="1800" dirty="0" smtClean="0"/>
              <a:t> do banco de dados.</a:t>
            </a:r>
          </a:p>
          <a:p>
            <a:pPr marL="304800" indent="0">
              <a:buNone/>
            </a:pPr>
            <a:endParaRPr lang="en-US" sz="1800" dirty="0"/>
          </a:p>
          <a:p>
            <a:pPr marL="304800" indent="0">
              <a:buNone/>
            </a:pPr>
            <a:r>
              <a:rPr lang="pt-BR" sz="1800" dirty="0"/>
              <a:t>Linguagem de definição de dados.  Cria, altera ou destrói o esquema do banco de dados.</a:t>
            </a:r>
            <a:endParaRPr lang="en-US" sz="1800" dirty="0"/>
          </a:p>
          <a:p>
            <a:pPr marL="304800" indent="0">
              <a:buNone/>
            </a:pPr>
            <a:endParaRPr lang="en-US" sz="1800" dirty="0"/>
          </a:p>
        </p:txBody>
      </p:sp>
      <p:sp>
        <p:nvSpPr>
          <p:cNvPr id="3" name="Título 2"/>
          <p:cNvSpPr>
            <a:spLocks noGrp="1"/>
          </p:cNvSpPr>
          <p:nvPr>
            <p:ph type="title"/>
          </p:nvPr>
        </p:nvSpPr>
        <p:spPr/>
        <p:txBody>
          <a:bodyPr/>
          <a:lstStyle/>
          <a:p>
            <a:endParaRPr lang="en-US"/>
          </a:p>
        </p:txBody>
      </p:sp>
      <p:sp>
        <p:nvSpPr>
          <p:cNvPr id="4" name="Shape 494"/>
          <p:cNvSpPr txBox="1">
            <a:spLocks/>
          </p:cNvSpPr>
          <p:nvPr/>
        </p:nvSpPr>
        <p:spPr>
          <a:xfrm>
            <a:off x="0" y="0"/>
            <a:ext cx="12191999" cy="979136"/>
          </a:xfrm>
          <a:prstGeom prst="rect">
            <a:avLst/>
          </a:prstGeom>
          <a:solidFill>
            <a:srgbClr val="008272"/>
          </a:solidFill>
          <a:ln>
            <a:noFill/>
          </a:ln>
        </p:spPr>
        <p:txBody>
          <a:bodyPr lIns="0" tIns="0" rIns="0" bIns="0" anchor="ctr" anchorCtr="0">
            <a:noAutofit/>
          </a:bodyPr>
          <a:lstStyle>
            <a:defPPr marR="0" algn="l" rtl="0">
              <a:lnSpc>
                <a:spcPct val="100000"/>
              </a:lnSpc>
              <a:spcBef>
                <a:spcPts val="0"/>
              </a:spcBef>
              <a:spcAft>
                <a:spcPts val="0"/>
              </a:spcAft>
            </a:defPPr>
            <a:lvl1pPr marL="0" marR="0" indent="0" algn="l" rtl="0">
              <a:lnSpc>
                <a:spcPct val="90000"/>
              </a:lnSpc>
              <a:spcBef>
                <a:spcPts val="0"/>
              </a:spcBef>
              <a:spcAft>
                <a:spcPts val="0"/>
              </a:spcAft>
              <a:buClr>
                <a:schemeClr val="dk1"/>
              </a:buClr>
              <a:buFont typeface="Quattrocento Sans"/>
              <a:buNone/>
              <a:defRPr sz="1400" b="0" i="0" u="none" strike="noStrike" cap="none" baseline="0">
                <a:solidFill>
                  <a:srgbClr val="000000"/>
                </a:solidFill>
                <a:latin typeface="Arial"/>
                <a:ea typeface="Arial"/>
                <a:cs typeface="Arial"/>
                <a:sym typeface="Arial"/>
                <a:rtl val="0"/>
              </a:defRPr>
            </a:lvl1pPr>
            <a:lvl2pPr marL="0" marR="0" indent="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pPr marL="360000">
              <a:buClr>
                <a:srgbClr val="68217A"/>
              </a:buClr>
              <a:buSzPct val="25000"/>
            </a:pPr>
            <a:r>
              <a:rPr lang="en-GB" sz="3600" dirty="0" smtClean="0">
                <a:ea typeface="Quattrocento Sans"/>
              </a:rPr>
              <a:t>DDL – Data Definition Language</a:t>
            </a:r>
            <a:endParaRPr lang="en-US" sz="3600" kern="0" dirty="0">
              <a:solidFill>
                <a:srgbClr val="FFFFFF"/>
              </a:solidFill>
              <a:latin typeface="Segoe UI Light" panose="020B0502040204020203" pitchFamily="34" charset="0"/>
              <a:ea typeface="Quattrocento Sans"/>
              <a:cs typeface="Segoe UI Light" panose="020B0502040204020203" pitchFamily="34" charset="0"/>
              <a:sym typeface="Quattrocento Sans"/>
            </a:endParaRPr>
          </a:p>
        </p:txBody>
      </p:sp>
    </p:spTree>
    <p:extLst>
      <p:ext uri="{BB962C8B-B14F-4D97-AF65-F5344CB8AC3E}">
        <p14:creationId xmlns:p14="http://schemas.microsoft.com/office/powerpoint/2010/main" val="2654679037"/>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p:cNvSpPr>
            <a:spLocks noGrp="1"/>
          </p:cNvSpPr>
          <p:nvPr>
            <p:ph type="body" idx="1"/>
          </p:nvPr>
        </p:nvSpPr>
        <p:spPr/>
        <p:txBody>
          <a:bodyPr/>
          <a:lstStyle/>
          <a:p>
            <a:pPr marL="304800" indent="0">
              <a:buNone/>
            </a:pPr>
            <a:r>
              <a:rPr lang="en-US" sz="1800" dirty="0"/>
              <a:t>Criação de </a:t>
            </a:r>
            <a:r>
              <a:rPr lang="en-US" sz="1800" dirty="0" err="1"/>
              <a:t>Tabelas</a:t>
            </a:r>
            <a:r>
              <a:rPr lang="en-US" sz="1800" dirty="0"/>
              <a:t>:</a:t>
            </a:r>
          </a:p>
          <a:p>
            <a:pPr marL="304800" indent="0">
              <a:buNone/>
            </a:pPr>
            <a:endParaRPr lang="en-US" sz="1800" dirty="0"/>
          </a:p>
          <a:p>
            <a:pPr marL="304800" indent="0">
              <a:buNone/>
            </a:pPr>
            <a:r>
              <a:rPr lang="en-US" sz="1800" dirty="0"/>
              <a:t>CREATE TABLE </a:t>
            </a:r>
            <a:r>
              <a:rPr lang="en-US" sz="1800" dirty="0" err="1"/>
              <a:t>NomeDaTabela</a:t>
            </a:r>
            <a:r>
              <a:rPr lang="en-US" sz="1800" dirty="0"/>
              <a:t> (A1 T1 &lt;NOT NULL&gt; &lt;DEFAULT valor&gt;, … )</a:t>
            </a:r>
          </a:p>
          <a:p>
            <a:pPr marL="304800" indent="0">
              <a:buNone/>
            </a:pPr>
            <a:endParaRPr lang="en-US" sz="1800" dirty="0"/>
          </a:p>
          <a:p>
            <a:pPr marL="304800" indent="0">
              <a:buNone/>
            </a:pPr>
            <a:r>
              <a:rPr lang="en-US" sz="1800" dirty="0"/>
              <a:t>CREATE TABLE Pessoa (</a:t>
            </a:r>
          </a:p>
          <a:p>
            <a:pPr marL="304800" indent="0">
              <a:buNone/>
            </a:pPr>
            <a:r>
              <a:rPr lang="en-US" sz="1800" dirty="0"/>
              <a:t>   </a:t>
            </a:r>
            <a:r>
              <a:rPr lang="en-US" sz="1800" dirty="0" err="1"/>
              <a:t>Codigo</a:t>
            </a:r>
            <a:r>
              <a:rPr lang="en-US" sz="1800" dirty="0"/>
              <a:t> </a:t>
            </a:r>
            <a:r>
              <a:rPr lang="en-US" sz="1800" dirty="0" err="1"/>
              <a:t>Int</a:t>
            </a:r>
            <a:r>
              <a:rPr lang="en-US" sz="1800" dirty="0"/>
              <a:t> NOT NULL,</a:t>
            </a:r>
          </a:p>
          <a:p>
            <a:pPr marL="304800" indent="0">
              <a:buNone/>
            </a:pPr>
            <a:r>
              <a:rPr lang="en-US" sz="1800" dirty="0"/>
              <a:t>   Nome </a:t>
            </a:r>
            <a:r>
              <a:rPr lang="en-US" sz="1800" dirty="0" err="1"/>
              <a:t>VarChar</a:t>
            </a:r>
            <a:r>
              <a:rPr lang="en-US" sz="1800" dirty="0"/>
              <a:t>(70) NOT NULL,</a:t>
            </a:r>
          </a:p>
          <a:p>
            <a:pPr marL="304800" indent="0">
              <a:buNone/>
            </a:pPr>
            <a:r>
              <a:rPr lang="en-US" sz="1800" dirty="0"/>
              <a:t>   </a:t>
            </a:r>
            <a:r>
              <a:rPr lang="en-US" sz="1800" dirty="0" err="1"/>
              <a:t>Idade</a:t>
            </a:r>
            <a:r>
              <a:rPr lang="en-US" sz="1800" dirty="0"/>
              <a:t> </a:t>
            </a:r>
            <a:r>
              <a:rPr lang="en-US" sz="1800" dirty="0" err="1"/>
              <a:t>Int</a:t>
            </a:r>
            <a:r>
              <a:rPr lang="en-US" sz="1800" dirty="0"/>
              <a:t> DEFAULT 0,</a:t>
            </a:r>
          </a:p>
          <a:p>
            <a:pPr marL="304800" indent="0">
              <a:buNone/>
            </a:pPr>
            <a:r>
              <a:rPr lang="en-US" sz="1800" dirty="0"/>
              <a:t>   </a:t>
            </a:r>
            <a:r>
              <a:rPr lang="en-US" sz="1800" dirty="0" err="1"/>
              <a:t>Sexo</a:t>
            </a:r>
            <a:r>
              <a:rPr lang="en-US" sz="1800" dirty="0"/>
              <a:t> CHAR(1), </a:t>
            </a:r>
          </a:p>
          <a:p>
            <a:pPr marL="304800" indent="0">
              <a:buNone/>
            </a:pPr>
            <a:r>
              <a:rPr lang="en-US" sz="1800" dirty="0"/>
              <a:t>   PRIMARY KEY (</a:t>
            </a:r>
            <a:r>
              <a:rPr lang="en-US" sz="1800" dirty="0" err="1"/>
              <a:t>Codigo</a:t>
            </a:r>
            <a:r>
              <a:rPr lang="en-US" sz="1800" dirty="0"/>
              <a:t>),</a:t>
            </a:r>
          </a:p>
          <a:p>
            <a:pPr marL="304800" indent="0">
              <a:buNone/>
            </a:pPr>
            <a:r>
              <a:rPr lang="en-US" sz="1800" dirty="0"/>
              <a:t>   FOREIGN KEY (Campo1, Campo2),</a:t>
            </a:r>
          </a:p>
          <a:p>
            <a:pPr marL="304800" indent="0">
              <a:buNone/>
            </a:pPr>
            <a:r>
              <a:rPr lang="en-US" sz="1800" dirty="0"/>
              <a:t>   REFERENCES </a:t>
            </a:r>
            <a:r>
              <a:rPr lang="en-US" sz="1800" dirty="0" err="1"/>
              <a:t>TabelaEstrangeira</a:t>
            </a:r>
            <a:endParaRPr lang="en-US" sz="1800" dirty="0"/>
          </a:p>
          <a:p>
            <a:pPr marL="304800" indent="0">
              <a:buNone/>
            </a:pPr>
            <a:r>
              <a:rPr lang="en-US" sz="1800" dirty="0"/>
              <a:t>   CHECK (</a:t>
            </a:r>
            <a:r>
              <a:rPr lang="en-US" sz="1800" dirty="0" err="1"/>
              <a:t>Condição</a:t>
            </a:r>
            <a:r>
              <a:rPr lang="en-US" sz="1800" dirty="0"/>
              <a:t>)</a:t>
            </a:r>
          </a:p>
          <a:p>
            <a:pPr marL="304800" indent="0">
              <a:buNone/>
            </a:pPr>
            <a:r>
              <a:rPr lang="en-US" sz="1800" dirty="0"/>
              <a:t>   CONSTRAINT </a:t>
            </a:r>
            <a:r>
              <a:rPr lang="en-US" sz="1800" dirty="0" err="1"/>
              <a:t>NomeDaRestricao</a:t>
            </a:r>
            <a:r>
              <a:rPr lang="en-US" sz="1800" dirty="0"/>
              <a:t> </a:t>
            </a:r>
            <a:r>
              <a:rPr lang="en-US" sz="1800" dirty="0" err="1"/>
              <a:t>Restricao</a:t>
            </a:r>
            <a:endParaRPr lang="en-US" sz="1800" dirty="0"/>
          </a:p>
          <a:p>
            <a:pPr marL="304800" indent="0">
              <a:buNone/>
            </a:pPr>
            <a:r>
              <a:rPr lang="en-US" sz="1800" dirty="0"/>
              <a:t>   )</a:t>
            </a:r>
          </a:p>
          <a:p>
            <a:pPr marL="304800" indent="0">
              <a:buNone/>
            </a:pPr>
            <a:endParaRPr lang="en-US" sz="1800" dirty="0"/>
          </a:p>
        </p:txBody>
      </p:sp>
      <p:sp>
        <p:nvSpPr>
          <p:cNvPr id="3" name="Título 2"/>
          <p:cNvSpPr>
            <a:spLocks noGrp="1"/>
          </p:cNvSpPr>
          <p:nvPr>
            <p:ph type="title"/>
          </p:nvPr>
        </p:nvSpPr>
        <p:spPr/>
        <p:txBody>
          <a:bodyPr/>
          <a:lstStyle/>
          <a:p>
            <a:endParaRPr lang="en-US"/>
          </a:p>
        </p:txBody>
      </p:sp>
      <p:sp>
        <p:nvSpPr>
          <p:cNvPr id="4" name="Shape 494"/>
          <p:cNvSpPr txBox="1">
            <a:spLocks/>
          </p:cNvSpPr>
          <p:nvPr/>
        </p:nvSpPr>
        <p:spPr>
          <a:xfrm>
            <a:off x="0" y="0"/>
            <a:ext cx="12191999" cy="979136"/>
          </a:xfrm>
          <a:prstGeom prst="rect">
            <a:avLst/>
          </a:prstGeom>
          <a:solidFill>
            <a:srgbClr val="008272"/>
          </a:solidFill>
          <a:ln>
            <a:noFill/>
          </a:ln>
        </p:spPr>
        <p:txBody>
          <a:bodyPr lIns="0" tIns="0" rIns="0" bIns="0" anchor="ctr" anchorCtr="0">
            <a:noAutofit/>
          </a:bodyPr>
          <a:lstStyle>
            <a:defPPr marR="0" algn="l" rtl="0">
              <a:lnSpc>
                <a:spcPct val="100000"/>
              </a:lnSpc>
              <a:spcBef>
                <a:spcPts val="0"/>
              </a:spcBef>
              <a:spcAft>
                <a:spcPts val="0"/>
              </a:spcAft>
            </a:defPPr>
            <a:lvl1pPr marL="0" marR="0" indent="0" algn="l" rtl="0">
              <a:lnSpc>
                <a:spcPct val="90000"/>
              </a:lnSpc>
              <a:spcBef>
                <a:spcPts val="0"/>
              </a:spcBef>
              <a:spcAft>
                <a:spcPts val="0"/>
              </a:spcAft>
              <a:buClr>
                <a:schemeClr val="dk1"/>
              </a:buClr>
              <a:buFont typeface="Quattrocento Sans"/>
              <a:buNone/>
              <a:defRPr sz="1400" b="0" i="0" u="none" strike="noStrike" cap="none" baseline="0">
                <a:solidFill>
                  <a:srgbClr val="000000"/>
                </a:solidFill>
                <a:latin typeface="Arial"/>
                <a:ea typeface="Arial"/>
                <a:cs typeface="Arial"/>
                <a:sym typeface="Arial"/>
                <a:rtl val="0"/>
              </a:defRPr>
            </a:lvl1pPr>
            <a:lvl2pPr marL="0" marR="0" indent="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pPr marL="360000">
              <a:buClr>
                <a:srgbClr val="68217A"/>
              </a:buClr>
              <a:buSzPct val="25000"/>
            </a:pPr>
            <a:r>
              <a:rPr lang="en-GB" sz="3600" dirty="0" smtClean="0">
                <a:ea typeface="Quattrocento Sans"/>
              </a:rPr>
              <a:t>DDL – Data Definition Language</a:t>
            </a:r>
            <a:endParaRPr lang="en-US" sz="3600" kern="0" dirty="0">
              <a:solidFill>
                <a:srgbClr val="FFFFFF"/>
              </a:solidFill>
              <a:latin typeface="Segoe UI Light" panose="020B0502040204020203" pitchFamily="34" charset="0"/>
              <a:ea typeface="Quattrocento Sans"/>
              <a:cs typeface="Segoe UI Light" panose="020B0502040204020203" pitchFamily="34" charset="0"/>
              <a:sym typeface="Quattrocento Sans"/>
            </a:endParaRPr>
          </a:p>
        </p:txBody>
      </p:sp>
    </p:spTree>
    <p:extLst>
      <p:ext uri="{BB962C8B-B14F-4D97-AF65-F5344CB8AC3E}">
        <p14:creationId xmlns:p14="http://schemas.microsoft.com/office/powerpoint/2010/main" val="1869389771"/>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p:cNvSpPr>
            <a:spLocks noGrp="1"/>
          </p:cNvSpPr>
          <p:nvPr>
            <p:ph type="body" idx="1"/>
          </p:nvPr>
        </p:nvSpPr>
        <p:spPr/>
        <p:txBody>
          <a:bodyPr/>
          <a:lstStyle/>
          <a:p>
            <a:pPr marL="304800" indent="0">
              <a:buNone/>
            </a:pPr>
            <a:r>
              <a:rPr lang="en-US" sz="1800" dirty="0"/>
              <a:t>Criação de </a:t>
            </a:r>
            <a:r>
              <a:rPr lang="en-US" sz="1800" dirty="0" err="1"/>
              <a:t>Tabelas</a:t>
            </a:r>
            <a:r>
              <a:rPr lang="en-US" sz="1800" dirty="0"/>
              <a:t>:</a:t>
            </a:r>
          </a:p>
          <a:p>
            <a:pPr marL="304800" indent="0">
              <a:buNone/>
            </a:pPr>
            <a:endParaRPr lang="en-US" sz="1800" dirty="0" smtClean="0"/>
          </a:p>
          <a:p>
            <a:pPr marL="304800" indent="0">
              <a:buNone/>
            </a:pPr>
            <a:r>
              <a:rPr lang="en-US" sz="1800" dirty="0">
                <a:solidFill>
                  <a:srgbClr val="0000FF"/>
                </a:solidFill>
                <a:latin typeface="Consolas" panose="020B0609020204030204" pitchFamily="49" charset="0"/>
              </a:rPr>
              <a:t>CREATE</a:t>
            </a:r>
            <a:r>
              <a:rPr lang="en-US" sz="1800" dirty="0">
                <a:solidFill>
                  <a:prstClr val="black"/>
                </a:solidFill>
                <a:latin typeface="Consolas" panose="020B0609020204030204" pitchFamily="49" charset="0"/>
              </a:rPr>
              <a:t> </a:t>
            </a:r>
            <a:r>
              <a:rPr lang="en-US" sz="1800" dirty="0">
                <a:solidFill>
                  <a:srgbClr val="0000FF"/>
                </a:solidFill>
                <a:latin typeface="Consolas" panose="020B0609020204030204" pitchFamily="49" charset="0"/>
              </a:rPr>
              <a:t>TABLE</a:t>
            </a:r>
            <a:r>
              <a:rPr lang="en-US" sz="1800" dirty="0">
                <a:solidFill>
                  <a:prstClr val="black"/>
                </a:solidFill>
                <a:latin typeface="Consolas" panose="020B0609020204030204" pitchFamily="49" charset="0"/>
              </a:rPr>
              <a:t> </a:t>
            </a:r>
            <a:r>
              <a:rPr lang="en-US" sz="1800" dirty="0" err="1">
                <a:solidFill>
                  <a:srgbClr val="008080"/>
                </a:solidFill>
                <a:latin typeface="Consolas" panose="020B0609020204030204" pitchFamily="49" charset="0"/>
              </a:rPr>
              <a:t>Pessoas</a:t>
            </a:r>
            <a:r>
              <a:rPr lang="en-US" sz="1800" dirty="0">
                <a:solidFill>
                  <a:prstClr val="black"/>
                </a:solidFill>
                <a:latin typeface="Consolas" panose="020B0609020204030204" pitchFamily="49" charset="0"/>
              </a:rPr>
              <a:t> </a:t>
            </a:r>
          </a:p>
          <a:p>
            <a:pPr marL="304800" indent="0">
              <a:buNone/>
            </a:pPr>
            <a:r>
              <a:rPr lang="en-US" sz="1800" dirty="0">
                <a:solidFill>
                  <a:srgbClr val="0000FF"/>
                </a:solidFill>
                <a:latin typeface="Consolas" panose="020B0609020204030204" pitchFamily="49" charset="0"/>
              </a:rPr>
              <a:t> </a:t>
            </a:r>
            <a:r>
              <a:rPr lang="en-US" sz="1800" dirty="0">
                <a:solidFill>
                  <a:srgbClr val="808080"/>
                </a:solidFill>
                <a:latin typeface="Consolas" panose="020B0609020204030204" pitchFamily="49" charset="0"/>
              </a:rPr>
              <a:t>(</a:t>
            </a:r>
            <a:r>
              <a:rPr lang="en-US" sz="1800" dirty="0" err="1">
                <a:solidFill>
                  <a:srgbClr val="008080"/>
                </a:solidFill>
                <a:latin typeface="Consolas" panose="020B0609020204030204" pitchFamily="49" charset="0"/>
              </a:rPr>
              <a:t>Codigo</a:t>
            </a:r>
            <a:r>
              <a:rPr lang="en-US" sz="1800" dirty="0">
                <a:solidFill>
                  <a:prstClr val="black"/>
                </a:solidFill>
                <a:latin typeface="Consolas" panose="020B0609020204030204" pitchFamily="49" charset="0"/>
              </a:rPr>
              <a:t> </a:t>
            </a:r>
            <a:r>
              <a:rPr lang="en-US" sz="1800" dirty="0" err="1">
                <a:solidFill>
                  <a:srgbClr val="0000FF"/>
                </a:solidFill>
                <a:latin typeface="Consolas" panose="020B0609020204030204" pitchFamily="49" charset="0"/>
              </a:rPr>
              <a:t>Int</a:t>
            </a:r>
            <a:r>
              <a:rPr lang="en-US" sz="1800" dirty="0">
                <a:solidFill>
                  <a:prstClr val="black"/>
                </a:solidFill>
                <a:latin typeface="Consolas" panose="020B0609020204030204" pitchFamily="49" charset="0"/>
              </a:rPr>
              <a:t> </a:t>
            </a:r>
            <a:r>
              <a:rPr lang="en-US" sz="1800" dirty="0">
                <a:solidFill>
                  <a:srgbClr val="808080"/>
                </a:solidFill>
                <a:latin typeface="Consolas" panose="020B0609020204030204" pitchFamily="49" charset="0"/>
              </a:rPr>
              <a:t>NOT</a:t>
            </a:r>
            <a:r>
              <a:rPr lang="en-US" sz="1800" dirty="0">
                <a:solidFill>
                  <a:prstClr val="black"/>
                </a:solidFill>
                <a:latin typeface="Consolas" panose="020B0609020204030204" pitchFamily="49" charset="0"/>
              </a:rPr>
              <a:t> </a:t>
            </a:r>
            <a:r>
              <a:rPr lang="en-US" sz="1800" dirty="0">
                <a:solidFill>
                  <a:srgbClr val="808080"/>
                </a:solidFill>
                <a:latin typeface="Consolas" panose="020B0609020204030204" pitchFamily="49" charset="0"/>
              </a:rPr>
              <a:t>NULL</a:t>
            </a:r>
            <a:r>
              <a:rPr lang="en-US" sz="1800" dirty="0">
                <a:solidFill>
                  <a:prstClr val="black"/>
                </a:solidFill>
                <a:latin typeface="Consolas" panose="020B0609020204030204" pitchFamily="49" charset="0"/>
              </a:rPr>
              <a:t> </a:t>
            </a:r>
            <a:r>
              <a:rPr lang="en-US" sz="1800" dirty="0">
                <a:solidFill>
                  <a:srgbClr val="0000FF"/>
                </a:solidFill>
                <a:latin typeface="Consolas" panose="020B0609020204030204" pitchFamily="49" charset="0"/>
              </a:rPr>
              <a:t>IDENTITY</a:t>
            </a:r>
            <a:r>
              <a:rPr lang="en-US" sz="1800" dirty="0">
                <a:solidFill>
                  <a:srgbClr val="808080"/>
                </a:solidFill>
                <a:latin typeface="Consolas" panose="020B0609020204030204" pitchFamily="49" charset="0"/>
              </a:rPr>
              <a:t>(</a:t>
            </a:r>
            <a:r>
              <a:rPr lang="en-US" sz="1800" dirty="0">
                <a:solidFill>
                  <a:prstClr val="black"/>
                </a:solidFill>
                <a:latin typeface="Consolas" panose="020B0609020204030204" pitchFamily="49" charset="0"/>
              </a:rPr>
              <a:t>1</a:t>
            </a:r>
            <a:r>
              <a:rPr lang="en-US" sz="1800" dirty="0">
                <a:solidFill>
                  <a:srgbClr val="808080"/>
                </a:solidFill>
                <a:latin typeface="Consolas" panose="020B0609020204030204" pitchFamily="49" charset="0"/>
              </a:rPr>
              <a:t>,</a:t>
            </a:r>
            <a:r>
              <a:rPr lang="en-US" sz="1800" dirty="0">
                <a:solidFill>
                  <a:prstClr val="black"/>
                </a:solidFill>
                <a:latin typeface="Consolas" panose="020B0609020204030204" pitchFamily="49" charset="0"/>
              </a:rPr>
              <a:t>1</a:t>
            </a:r>
            <a:r>
              <a:rPr lang="en-US" sz="1800" dirty="0">
                <a:solidFill>
                  <a:srgbClr val="808080"/>
                </a:solidFill>
                <a:latin typeface="Consolas" panose="020B0609020204030204" pitchFamily="49" charset="0"/>
              </a:rPr>
              <a:t>)</a:t>
            </a:r>
            <a:r>
              <a:rPr lang="en-US" sz="1800" dirty="0">
                <a:solidFill>
                  <a:prstClr val="black"/>
                </a:solidFill>
                <a:latin typeface="Consolas" panose="020B0609020204030204" pitchFamily="49" charset="0"/>
              </a:rPr>
              <a:t> </a:t>
            </a:r>
            <a:r>
              <a:rPr lang="en-US" sz="1800" dirty="0">
                <a:solidFill>
                  <a:srgbClr val="0000FF"/>
                </a:solidFill>
                <a:latin typeface="Consolas" panose="020B0609020204030204" pitchFamily="49" charset="0"/>
              </a:rPr>
              <a:t>PRIMARY</a:t>
            </a:r>
            <a:r>
              <a:rPr lang="en-US" sz="1800" dirty="0">
                <a:solidFill>
                  <a:prstClr val="black"/>
                </a:solidFill>
                <a:latin typeface="Consolas" panose="020B0609020204030204" pitchFamily="49" charset="0"/>
              </a:rPr>
              <a:t> </a:t>
            </a:r>
            <a:r>
              <a:rPr lang="en-US" sz="1800" dirty="0">
                <a:solidFill>
                  <a:srgbClr val="0000FF"/>
                </a:solidFill>
                <a:latin typeface="Consolas" panose="020B0609020204030204" pitchFamily="49" charset="0"/>
              </a:rPr>
              <a:t>KEY</a:t>
            </a:r>
            <a:r>
              <a:rPr lang="en-US" sz="1800" dirty="0">
                <a:solidFill>
                  <a:srgbClr val="808080"/>
                </a:solidFill>
                <a:latin typeface="Consolas" panose="020B0609020204030204" pitchFamily="49" charset="0"/>
              </a:rPr>
              <a:t>,</a:t>
            </a:r>
            <a:endParaRPr lang="en-US" sz="1800" dirty="0">
              <a:solidFill>
                <a:prstClr val="black"/>
              </a:solidFill>
              <a:latin typeface="Consolas" panose="020B0609020204030204" pitchFamily="49" charset="0"/>
            </a:endParaRPr>
          </a:p>
          <a:p>
            <a:pPr marL="304800" indent="0">
              <a:buNone/>
            </a:pPr>
            <a:r>
              <a:rPr lang="en-US" sz="1800" dirty="0">
                <a:solidFill>
                  <a:prstClr val="black"/>
                </a:solidFill>
                <a:latin typeface="Consolas" panose="020B0609020204030204" pitchFamily="49" charset="0"/>
              </a:rPr>
              <a:t>  </a:t>
            </a:r>
            <a:r>
              <a:rPr lang="en-US" sz="1800" dirty="0">
                <a:solidFill>
                  <a:srgbClr val="008080"/>
                </a:solidFill>
                <a:latin typeface="Consolas" panose="020B0609020204030204" pitchFamily="49" charset="0"/>
              </a:rPr>
              <a:t>Nome</a:t>
            </a:r>
            <a:r>
              <a:rPr lang="en-US" sz="1800" dirty="0">
                <a:solidFill>
                  <a:prstClr val="black"/>
                </a:solidFill>
                <a:latin typeface="Consolas" panose="020B0609020204030204" pitchFamily="49" charset="0"/>
              </a:rPr>
              <a:t> </a:t>
            </a:r>
            <a:r>
              <a:rPr lang="en-US" sz="1800" dirty="0" err="1">
                <a:solidFill>
                  <a:srgbClr val="0000FF"/>
                </a:solidFill>
                <a:latin typeface="Consolas" panose="020B0609020204030204" pitchFamily="49" charset="0"/>
              </a:rPr>
              <a:t>VarChar</a:t>
            </a:r>
            <a:r>
              <a:rPr lang="en-US" sz="1800" dirty="0">
                <a:solidFill>
                  <a:srgbClr val="808080"/>
                </a:solidFill>
                <a:latin typeface="Consolas" panose="020B0609020204030204" pitchFamily="49" charset="0"/>
              </a:rPr>
              <a:t>(</a:t>
            </a:r>
            <a:r>
              <a:rPr lang="en-US" sz="1800" dirty="0">
                <a:solidFill>
                  <a:prstClr val="black"/>
                </a:solidFill>
                <a:latin typeface="Consolas" panose="020B0609020204030204" pitchFamily="49" charset="0"/>
              </a:rPr>
              <a:t>70</a:t>
            </a:r>
            <a:r>
              <a:rPr lang="en-US" sz="1800" dirty="0">
                <a:solidFill>
                  <a:srgbClr val="808080"/>
                </a:solidFill>
                <a:latin typeface="Consolas" panose="020B0609020204030204" pitchFamily="49" charset="0"/>
              </a:rPr>
              <a:t>)</a:t>
            </a:r>
            <a:r>
              <a:rPr lang="en-US" sz="1800" dirty="0">
                <a:solidFill>
                  <a:prstClr val="black"/>
                </a:solidFill>
                <a:latin typeface="Consolas" panose="020B0609020204030204" pitchFamily="49" charset="0"/>
              </a:rPr>
              <a:t> </a:t>
            </a:r>
            <a:r>
              <a:rPr lang="en-US" sz="1800" dirty="0">
                <a:solidFill>
                  <a:srgbClr val="808080"/>
                </a:solidFill>
                <a:latin typeface="Consolas" panose="020B0609020204030204" pitchFamily="49" charset="0"/>
              </a:rPr>
              <a:t>NOT</a:t>
            </a:r>
            <a:r>
              <a:rPr lang="en-US" sz="1800" dirty="0">
                <a:solidFill>
                  <a:prstClr val="black"/>
                </a:solidFill>
                <a:latin typeface="Consolas" panose="020B0609020204030204" pitchFamily="49" charset="0"/>
              </a:rPr>
              <a:t> </a:t>
            </a:r>
            <a:r>
              <a:rPr lang="en-US" sz="1800" dirty="0">
                <a:solidFill>
                  <a:srgbClr val="808080"/>
                </a:solidFill>
                <a:latin typeface="Consolas" panose="020B0609020204030204" pitchFamily="49" charset="0"/>
              </a:rPr>
              <a:t>NULL</a:t>
            </a:r>
            <a:r>
              <a:rPr lang="en-US" sz="1800" dirty="0">
                <a:solidFill>
                  <a:prstClr val="black"/>
                </a:solidFill>
                <a:latin typeface="Consolas" panose="020B0609020204030204" pitchFamily="49" charset="0"/>
              </a:rPr>
              <a:t> </a:t>
            </a:r>
            <a:r>
              <a:rPr lang="en-US" sz="1800" dirty="0">
                <a:solidFill>
                  <a:srgbClr val="0000FF"/>
                </a:solidFill>
                <a:latin typeface="Consolas" panose="020B0609020204030204" pitchFamily="49" charset="0"/>
              </a:rPr>
              <a:t>Default</a:t>
            </a:r>
            <a:r>
              <a:rPr lang="en-US" sz="1800" dirty="0">
                <a:solidFill>
                  <a:srgbClr val="808080"/>
                </a:solidFill>
                <a:latin typeface="Consolas" panose="020B0609020204030204" pitchFamily="49" charset="0"/>
              </a:rPr>
              <a:t>(</a:t>
            </a:r>
            <a:r>
              <a:rPr lang="en-US" sz="1800" dirty="0">
                <a:solidFill>
                  <a:srgbClr val="FF0000"/>
                </a:solidFill>
                <a:latin typeface="Consolas" panose="020B0609020204030204" pitchFamily="49" charset="0"/>
              </a:rPr>
              <a:t>''</a:t>
            </a:r>
            <a:r>
              <a:rPr lang="en-US" sz="1800" dirty="0">
                <a:solidFill>
                  <a:srgbClr val="808080"/>
                </a:solidFill>
                <a:latin typeface="Consolas" panose="020B0609020204030204" pitchFamily="49" charset="0"/>
              </a:rPr>
              <a:t>),</a:t>
            </a:r>
            <a:endParaRPr lang="en-US" sz="1800" dirty="0">
              <a:solidFill>
                <a:prstClr val="black"/>
              </a:solidFill>
              <a:latin typeface="Consolas" panose="020B0609020204030204" pitchFamily="49" charset="0"/>
            </a:endParaRPr>
          </a:p>
          <a:p>
            <a:pPr marL="304800" indent="0">
              <a:buNone/>
            </a:pPr>
            <a:r>
              <a:rPr lang="en-US" sz="1800" dirty="0">
                <a:solidFill>
                  <a:prstClr val="black"/>
                </a:solidFill>
                <a:latin typeface="Consolas" panose="020B0609020204030204" pitchFamily="49" charset="0"/>
              </a:rPr>
              <a:t>  </a:t>
            </a:r>
            <a:r>
              <a:rPr lang="en-US" sz="1800" dirty="0" err="1">
                <a:solidFill>
                  <a:srgbClr val="008080"/>
                </a:solidFill>
                <a:latin typeface="Consolas" panose="020B0609020204030204" pitchFamily="49" charset="0"/>
              </a:rPr>
              <a:t>Sexo</a:t>
            </a:r>
            <a:r>
              <a:rPr lang="en-US" sz="1800" dirty="0">
                <a:solidFill>
                  <a:prstClr val="black"/>
                </a:solidFill>
                <a:latin typeface="Consolas" panose="020B0609020204030204" pitchFamily="49" charset="0"/>
              </a:rPr>
              <a:t> </a:t>
            </a:r>
            <a:r>
              <a:rPr lang="en-US" sz="1800" dirty="0">
                <a:solidFill>
                  <a:srgbClr val="0000FF"/>
                </a:solidFill>
                <a:latin typeface="Consolas" panose="020B0609020204030204" pitchFamily="49" charset="0"/>
              </a:rPr>
              <a:t>Char</a:t>
            </a:r>
            <a:r>
              <a:rPr lang="en-US" sz="1800" dirty="0">
                <a:solidFill>
                  <a:srgbClr val="808080"/>
                </a:solidFill>
                <a:latin typeface="Consolas" panose="020B0609020204030204" pitchFamily="49" charset="0"/>
              </a:rPr>
              <a:t>(</a:t>
            </a:r>
            <a:r>
              <a:rPr lang="en-US" sz="1800" dirty="0">
                <a:solidFill>
                  <a:prstClr val="black"/>
                </a:solidFill>
                <a:latin typeface="Consolas" panose="020B0609020204030204" pitchFamily="49" charset="0"/>
              </a:rPr>
              <a:t>1</a:t>
            </a:r>
            <a:r>
              <a:rPr lang="en-US" sz="1800" dirty="0">
                <a:solidFill>
                  <a:srgbClr val="808080"/>
                </a:solidFill>
                <a:latin typeface="Consolas" panose="020B0609020204030204" pitchFamily="49" charset="0"/>
              </a:rPr>
              <a:t>)</a:t>
            </a:r>
            <a:r>
              <a:rPr lang="en-US" sz="1800" dirty="0">
                <a:solidFill>
                  <a:prstClr val="black"/>
                </a:solidFill>
                <a:latin typeface="Consolas" panose="020B0609020204030204" pitchFamily="49" charset="0"/>
              </a:rPr>
              <a:t> </a:t>
            </a:r>
            <a:r>
              <a:rPr lang="en-US" sz="1800" dirty="0">
                <a:solidFill>
                  <a:srgbClr val="808080"/>
                </a:solidFill>
                <a:latin typeface="Consolas" panose="020B0609020204030204" pitchFamily="49" charset="0"/>
              </a:rPr>
              <a:t>NOT</a:t>
            </a:r>
            <a:r>
              <a:rPr lang="en-US" sz="1800" dirty="0">
                <a:solidFill>
                  <a:prstClr val="black"/>
                </a:solidFill>
                <a:latin typeface="Consolas" panose="020B0609020204030204" pitchFamily="49" charset="0"/>
              </a:rPr>
              <a:t> </a:t>
            </a:r>
            <a:r>
              <a:rPr lang="en-US" sz="1800" dirty="0">
                <a:solidFill>
                  <a:srgbClr val="808080"/>
                </a:solidFill>
                <a:latin typeface="Consolas" panose="020B0609020204030204" pitchFamily="49" charset="0"/>
              </a:rPr>
              <a:t>NULL</a:t>
            </a:r>
            <a:r>
              <a:rPr lang="en-US" sz="1800" dirty="0">
                <a:solidFill>
                  <a:prstClr val="black"/>
                </a:solidFill>
                <a:latin typeface="Consolas" panose="020B0609020204030204" pitchFamily="49" charset="0"/>
              </a:rPr>
              <a:t> </a:t>
            </a:r>
            <a:r>
              <a:rPr lang="en-US" sz="1800" dirty="0">
                <a:solidFill>
                  <a:srgbClr val="0000FF"/>
                </a:solidFill>
                <a:latin typeface="Consolas" panose="020B0609020204030204" pitchFamily="49" charset="0"/>
              </a:rPr>
              <a:t>Default</a:t>
            </a:r>
            <a:r>
              <a:rPr lang="en-US" sz="1800" dirty="0">
                <a:solidFill>
                  <a:srgbClr val="808080"/>
                </a:solidFill>
                <a:latin typeface="Consolas" panose="020B0609020204030204" pitchFamily="49" charset="0"/>
              </a:rPr>
              <a:t>(</a:t>
            </a:r>
            <a:r>
              <a:rPr lang="en-US" sz="1800" dirty="0">
                <a:solidFill>
                  <a:srgbClr val="FF0000"/>
                </a:solidFill>
                <a:latin typeface="Consolas" panose="020B0609020204030204" pitchFamily="49" charset="0"/>
              </a:rPr>
              <a:t>'N'</a:t>
            </a:r>
            <a:r>
              <a:rPr lang="en-US" sz="1800" dirty="0">
                <a:solidFill>
                  <a:srgbClr val="808080"/>
                </a:solidFill>
                <a:latin typeface="Consolas" panose="020B0609020204030204" pitchFamily="49" charset="0"/>
              </a:rPr>
              <a:t>),</a:t>
            </a:r>
            <a:endParaRPr lang="en-US" sz="1800" dirty="0">
              <a:solidFill>
                <a:prstClr val="black"/>
              </a:solidFill>
              <a:latin typeface="Consolas" panose="020B0609020204030204" pitchFamily="49" charset="0"/>
            </a:endParaRPr>
          </a:p>
          <a:p>
            <a:pPr marL="304800" indent="0">
              <a:buNone/>
            </a:pPr>
            <a:r>
              <a:rPr lang="en-US" sz="1800" dirty="0">
                <a:solidFill>
                  <a:prstClr val="black"/>
                </a:solidFill>
                <a:latin typeface="Consolas" panose="020B0609020204030204" pitchFamily="49" charset="0"/>
              </a:rPr>
              <a:t>  </a:t>
            </a:r>
            <a:r>
              <a:rPr lang="en-US" sz="1800" dirty="0" err="1">
                <a:solidFill>
                  <a:srgbClr val="008080"/>
                </a:solidFill>
                <a:latin typeface="Consolas" panose="020B0609020204030204" pitchFamily="49" charset="0"/>
              </a:rPr>
              <a:t>DataNascimento</a:t>
            </a:r>
            <a:r>
              <a:rPr lang="en-US" sz="1800" dirty="0">
                <a:solidFill>
                  <a:prstClr val="black"/>
                </a:solidFill>
                <a:latin typeface="Consolas" panose="020B0609020204030204" pitchFamily="49" charset="0"/>
              </a:rPr>
              <a:t> </a:t>
            </a:r>
            <a:r>
              <a:rPr lang="en-US" sz="1800" dirty="0" err="1">
                <a:solidFill>
                  <a:srgbClr val="0000FF"/>
                </a:solidFill>
                <a:latin typeface="Consolas" panose="020B0609020204030204" pitchFamily="49" charset="0"/>
              </a:rPr>
              <a:t>DateTime</a:t>
            </a:r>
            <a:r>
              <a:rPr lang="en-US" sz="1800" dirty="0">
                <a:solidFill>
                  <a:prstClr val="black"/>
                </a:solidFill>
                <a:latin typeface="Consolas" panose="020B0609020204030204" pitchFamily="49" charset="0"/>
              </a:rPr>
              <a:t> </a:t>
            </a:r>
            <a:r>
              <a:rPr lang="en-US" sz="1800" dirty="0">
                <a:solidFill>
                  <a:srgbClr val="808080"/>
                </a:solidFill>
                <a:latin typeface="Consolas" panose="020B0609020204030204" pitchFamily="49" charset="0"/>
              </a:rPr>
              <a:t>NOT</a:t>
            </a:r>
            <a:r>
              <a:rPr lang="en-US" sz="1800" dirty="0">
                <a:solidFill>
                  <a:prstClr val="black"/>
                </a:solidFill>
                <a:latin typeface="Consolas" panose="020B0609020204030204" pitchFamily="49" charset="0"/>
              </a:rPr>
              <a:t> </a:t>
            </a:r>
            <a:r>
              <a:rPr lang="en-US" sz="1800" dirty="0">
                <a:solidFill>
                  <a:srgbClr val="808080"/>
                </a:solidFill>
                <a:latin typeface="Consolas" panose="020B0609020204030204" pitchFamily="49" charset="0"/>
              </a:rPr>
              <a:t>NULL</a:t>
            </a:r>
            <a:r>
              <a:rPr lang="en-US" sz="1800" dirty="0">
                <a:solidFill>
                  <a:prstClr val="black"/>
                </a:solidFill>
                <a:latin typeface="Consolas" panose="020B0609020204030204" pitchFamily="49" charset="0"/>
              </a:rPr>
              <a:t> </a:t>
            </a:r>
            <a:r>
              <a:rPr lang="en-US" sz="1800" dirty="0">
                <a:solidFill>
                  <a:srgbClr val="0000FF"/>
                </a:solidFill>
                <a:latin typeface="Consolas" panose="020B0609020204030204" pitchFamily="49" charset="0"/>
              </a:rPr>
              <a:t>Default</a:t>
            </a:r>
            <a:r>
              <a:rPr lang="en-US" sz="1800" dirty="0">
                <a:solidFill>
                  <a:srgbClr val="808080"/>
                </a:solidFill>
                <a:latin typeface="Consolas" panose="020B0609020204030204" pitchFamily="49" charset="0"/>
              </a:rPr>
              <a:t>(</a:t>
            </a:r>
            <a:r>
              <a:rPr lang="en-US" sz="1800" dirty="0">
                <a:solidFill>
                  <a:srgbClr val="FF0000"/>
                </a:solidFill>
                <a:latin typeface="Consolas" panose="020B0609020204030204" pitchFamily="49" charset="0"/>
              </a:rPr>
              <a:t>'1900-01-01 10:00:00'</a:t>
            </a:r>
            <a:r>
              <a:rPr lang="en-US" sz="1800" dirty="0">
                <a:solidFill>
                  <a:srgbClr val="808080"/>
                </a:solidFill>
                <a:latin typeface="Consolas" panose="020B0609020204030204" pitchFamily="49" charset="0"/>
              </a:rPr>
              <a:t>)</a:t>
            </a:r>
            <a:endParaRPr lang="en-US" sz="1800" dirty="0">
              <a:solidFill>
                <a:prstClr val="black"/>
              </a:solidFill>
              <a:latin typeface="Consolas" panose="020B0609020204030204" pitchFamily="49" charset="0"/>
            </a:endParaRPr>
          </a:p>
          <a:p>
            <a:pPr marL="304800" indent="0">
              <a:buNone/>
            </a:pPr>
            <a:r>
              <a:rPr lang="en-US" sz="1800" dirty="0">
                <a:solidFill>
                  <a:prstClr val="black"/>
                </a:solidFill>
                <a:latin typeface="Consolas" panose="020B0609020204030204" pitchFamily="49" charset="0"/>
              </a:rPr>
              <a:t>  </a:t>
            </a:r>
            <a:r>
              <a:rPr lang="en-US" sz="1800" dirty="0">
                <a:solidFill>
                  <a:srgbClr val="808080"/>
                </a:solidFill>
                <a:latin typeface="Consolas" panose="020B0609020204030204" pitchFamily="49" charset="0"/>
              </a:rPr>
              <a:t>)</a:t>
            </a:r>
            <a:endParaRPr lang="en-US" sz="1800" dirty="0">
              <a:solidFill>
                <a:prstClr val="black"/>
              </a:solidFill>
              <a:latin typeface="Consolas" panose="020B0609020204030204" pitchFamily="49" charset="0"/>
            </a:endParaRPr>
          </a:p>
          <a:p>
            <a:endParaRPr lang="en-US" sz="1800" dirty="0">
              <a:solidFill>
                <a:prstClr val="black"/>
              </a:solidFill>
              <a:latin typeface="Consolas" panose="020B0609020204030204" pitchFamily="49" charset="0"/>
            </a:endParaRPr>
          </a:p>
          <a:p>
            <a:pPr marL="304800" indent="0">
              <a:buNone/>
            </a:pPr>
            <a:r>
              <a:rPr lang="en-US" sz="1800" dirty="0">
                <a:solidFill>
                  <a:srgbClr val="0000FF"/>
                </a:solidFill>
                <a:latin typeface="Consolas" panose="020B0609020204030204" pitchFamily="49" charset="0"/>
              </a:rPr>
              <a:t>CREATE</a:t>
            </a:r>
            <a:r>
              <a:rPr lang="en-US" sz="1800" dirty="0">
                <a:solidFill>
                  <a:prstClr val="black"/>
                </a:solidFill>
                <a:latin typeface="Consolas" panose="020B0609020204030204" pitchFamily="49" charset="0"/>
              </a:rPr>
              <a:t> </a:t>
            </a:r>
            <a:r>
              <a:rPr lang="en-US" sz="1800" dirty="0">
                <a:solidFill>
                  <a:srgbClr val="0000FF"/>
                </a:solidFill>
                <a:latin typeface="Consolas" panose="020B0609020204030204" pitchFamily="49" charset="0"/>
              </a:rPr>
              <a:t>TABLE</a:t>
            </a:r>
            <a:r>
              <a:rPr lang="en-US" sz="1800" dirty="0">
                <a:solidFill>
                  <a:prstClr val="black"/>
                </a:solidFill>
                <a:latin typeface="Consolas" panose="020B0609020204030204" pitchFamily="49" charset="0"/>
              </a:rPr>
              <a:t> </a:t>
            </a:r>
            <a:r>
              <a:rPr lang="en-US" sz="1800" dirty="0" err="1">
                <a:solidFill>
                  <a:srgbClr val="008080"/>
                </a:solidFill>
                <a:latin typeface="Consolas" panose="020B0609020204030204" pitchFamily="49" charset="0"/>
              </a:rPr>
              <a:t>Telefones</a:t>
            </a:r>
            <a:endParaRPr lang="en-US" sz="1800" dirty="0">
              <a:solidFill>
                <a:prstClr val="black"/>
              </a:solidFill>
              <a:latin typeface="Consolas" panose="020B0609020204030204" pitchFamily="49" charset="0"/>
            </a:endParaRPr>
          </a:p>
          <a:p>
            <a:pPr marL="304800" indent="0">
              <a:buNone/>
            </a:pPr>
            <a:r>
              <a:rPr lang="en-US" sz="1800" dirty="0">
                <a:solidFill>
                  <a:srgbClr val="0000FF"/>
                </a:solidFill>
                <a:latin typeface="Consolas" panose="020B0609020204030204" pitchFamily="49" charset="0"/>
              </a:rPr>
              <a:t>  </a:t>
            </a:r>
            <a:r>
              <a:rPr lang="en-US" sz="1800" dirty="0">
                <a:solidFill>
                  <a:srgbClr val="808080"/>
                </a:solidFill>
                <a:latin typeface="Consolas" panose="020B0609020204030204" pitchFamily="49" charset="0"/>
              </a:rPr>
              <a:t>(</a:t>
            </a:r>
            <a:r>
              <a:rPr lang="en-US" sz="1800" dirty="0" err="1">
                <a:solidFill>
                  <a:srgbClr val="008080"/>
                </a:solidFill>
                <a:latin typeface="Consolas" panose="020B0609020204030204" pitchFamily="49" charset="0"/>
              </a:rPr>
              <a:t>Codigo</a:t>
            </a:r>
            <a:r>
              <a:rPr lang="en-US" sz="1800" dirty="0">
                <a:solidFill>
                  <a:prstClr val="black"/>
                </a:solidFill>
                <a:latin typeface="Consolas" panose="020B0609020204030204" pitchFamily="49" charset="0"/>
              </a:rPr>
              <a:t> </a:t>
            </a:r>
            <a:r>
              <a:rPr lang="en-US" sz="1800" dirty="0" err="1">
                <a:solidFill>
                  <a:srgbClr val="0000FF"/>
                </a:solidFill>
                <a:latin typeface="Consolas" panose="020B0609020204030204" pitchFamily="49" charset="0"/>
              </a:rPr>
              <a:t>Int</a:t>
            </a:r>
            <a:r>
              <a:rPr lang="en-US" sz="1800" dirty="0">
                <a:solidFill>
                  <a:prstClr val="black"/>
                </a:solidFill>
                <a:latin typeface="Consolas" panose="020B0609020204030204" pitchFamily="49" charset="0"/>
              </a:rPr>
              <a:t> </a:t>
            </a:r>
            <a:r>
              <a:rPr lang="en-US" sz="1800" dirty="0">
                <a:solidFill>
                  <a:srgbClr val="808080"/>
                </a:solidFill>
                <a:latin typeface="Consolas" panose="020B0609020204030204" pitchFamily="49" charset="0"/>
              </a:rPr>
              <a:t>NOT</a:t>
            </a:r>
            <a:r>
              <a:rPr lang="en-US" sz="1800" dirty="0">
                <a:solidFill>
                  <a:prstClr val="black"/>
                </a:solidFill>
                <a:latin typeface="Consolas" panose="020B0609020204030204" pitchFamily="49" charset="0"/>
              </a:rPr>
              <a:t> </a:t>
            </a:r>
            <a:r>
              <a:rPr lang="en-US" sz="1800" dirty="0">
                <a:solidFill>
                  <a:srgbClr val="808080"/>
                </a:solidFill>
                <a:latin typeface="Consolas" panose="020B0609020204030204" pitchFamily="49" charset="0"/>
              </a:rPr>
              <a:t>NULL</a:t>
            </a:r>
            <a:r>
              <a:rPr lang="en-US" sz="1800" dirty="0">
                <a:solidFill>
                  <a:prstClr val="black"/>
                </a:solidFill>
                <a:latin typeface="Consolas" panose="020B0609020204030204" pitchFamily="49" charset="0"/>
              </a:rPr>
              <a:t> </a:t>
            </a:r>
            <a:r>
              <a:rPr lang="en-US" sz="1800" dirty="0">
                <a:solidFill>
                  <a:srgbClr val="0000FF"/>
                </a:solidFill>
                <a:latin typeface="Consolas" panose="020B0609020204030204" pitchFamily="49" charset="0"/>
              </a:rPr>
              <a:t>IDENTITY</a:t>
            </a:r>
            <a:r>
              <a:rPr lang="en-US" sz="1800" dirty="0">
                <a:solidFill>
                  <a:srgbClr val="808080"/>
                </a:solidFill>
                <a:latin typeface="Consolas" panose="020B0609020204030204" pitchFamily="49" charset="0"/>
              </a:rPr>
              <a:t>(</a:t>
            </a:r>
            <a:r>
              <a:rPr lang="en-US" sz="1800" dirty="0">
                <a:solidFill>
                  <a:prstClr val="black"/>
                </a:solidFill>
                <a:latin typeface="Consolas" panose="020B0609020204030204" pitchFamily="49" charset="0"/>
              </a:rPr>
              <a:t>1</a:t>
            </a:r>
            <a:r>
              <a:rPr lang="en-US" sz="1800" dirty="0">
                <a:solidFill>
                  <a:srgbClr val="808080"/>
                </a:solidFill>
                <a:latin typeface="Consolas" panose="020B0609020204030204" pitchFamily="49" charset="0"/>
              </a:rPr>
              <a:t>,</a:t>
            </a:r>
            <a:r>
              <a:rPr lang="en-US" sz="1800" dirty="0">
                <a:solidFill>
                  <a:prstClr val="black"/>
                </a:solidFill>
                <a:latin typeface="Consolas" panose="020B0609020204030204" pitchFamily="49" charset="0"/>
              </a:rPr>
              <a:t>1</a:t>
            </a:r>
            <a:r>
              <a:rPr lang="en-US" sz="1800" dirty="0">
                <a:solidFill>
                  <a:srgbClr val="808080"/>
                </a:solidFill>
                <a:latin typeface="Consolas" panose="020B0609020204030204" pitchFamily="49" charset="0"/>
              </a:rPr>
              <a:t>)</a:t>
            </a:r>
            <a:r>
              <a:rPr lang="en-US" sz="1800" dirty="0">
                <a:solidFill>
                  <a:prstClr val="black"/>
                </a:solidFill>
                <a:latin typeface="Consolas" panose="020B0609020204030204" pitchFamily="49" charset="0"/>
              </a:rPr>
              <a:t> </a:t>
            </a:r>
            <a:r>
              <a:rPr lang="en-US" sz="1800" dirty="0">
                <a:solidFill>
                  <a:srgbClr val="0000FF"/>
                </a:solidFill>
                <a:latin typeface="Consolas" panose="020B0609020204030204" pitchFamily="49" charset="0"/>
              </a:rPr>
              <a:t>PRIMARY</a:t>
            </a:r>
            <a:r>
              <a:rPr lang="en-US" sz="1800" dirty="0">
                <a:solidFill>
                  <a:prstClr val="black"/>
                </a:solidFill>
                <a:latin typeface="Consolas" panose="020B0609020204030204" pitchFamily="49" charset="0"/>
              </a:rPr>
              <a:t> </a:t>
            </a:r>
            <a:r>
              <a:rPr lang="en-US" sz="1800" dirty="0">
                <a:solidFill>
                  <a:srgbClr val="0000FF"/>
                </a:solidFill>
                <a:latin typeface="Consolas" panose="020B0609020204030204" pitchFamily="49" charset="0"/>
              </a:rPr>
              <a:t>KEY</a:t>
            </a:r>
            <a:r>
              <a:rPr lang="en-US" sz="1800" dirty="0">
                <a:solidFill>
                  <a:srgbClr val="808080"/>
                </a:solidFill>
                <a:latin typeface="Consolas" panose="020B0609020204030204" pitchFamily="49" charset="0"/>
              </a:rPr>
              <a:t>,</a:t>
            </a:r>
            <a:endParaRPr lang="en-US" sz="1800" dirty="0">
              <a:solidFill>
                <a:prstClr val="black"/>
              </a:solidFill>
              <a:latin typeface="Consolas" panose="020B0609020204030204" pitchFamily="49" charset="0"/>
            </a:endParaRPr>
          </a:p>
          <a:p>
            <a:pPr marL="304800" indent="0">
              <a:buNone/>
            </a:pPr>
            <a:r>
              <a:rPr lang="en-US" sz="1800" dirty="0">
                <a:solidFill>
                  <a:prstClr val="black"/>
                </a:solidFill>
                <a:latin typeface="Consolas" panose="020B0609020204030204" pitchFamily="49" charset="0"/>
              </a:rPr>
              <a:t>   </a:t>
            </a:r>
            <a:r>
              <a:rPr lang="en-US" sz="1800" dirty="0">
                <a:solidFill>
                  <a:srgbClr val="008080"/>
                </a:solidFill>
                <a:latin typeface="Consolas" panose="020B0609020204030204" pitchFamily="49" charset="0"/>
              </a:rPr>
              <a:t>Pessoa</a:t>
            </a:r>
            <a:r>
              <a:rPr lang="en-US" sz="1800" dirty="0">
                <a:solidFill>
                  <a:prstClr val="black"/>
                </a:solidFill>
                <a:latin typeface="Consolas" panose="020B0609020204030204" pitchFamily="49" charset="0"/>
              </a:rPr>
              <a:t> </a:t>
            </a:r>
            <a:r>
              <a:rPr lang="en-US" sz="1800" dirty="0" err="1">
                <a:solidFill>
                  <a:srgbClr val="0000FF"/>
                </a:solidFill>
                <a:latin typeface="Consolas" panose="020B0609020204030204" pitchFamily="49" charset="0"/>
              </a:rPr>
              <a:t>Int</a:t>
            </a:r>
            <a:r>
              <a:rPr lang="en-US" sz="1800" dirty="0">
                <a:solidFill>
                  <a:prstClr val="black"/>
                </a:solidFill>
                <a:latin typeface="Consolas" panose="020B0609020204030204" pitchFamily="49" charset="0"/>
              </a:rPr>
              <a:t> </a:t>
            </a:r>
            <a:r>
              <a:rPr lang="en-US" sz="1800" dirty="0">
                <a:solidFill>
                  <a:srgbClr val="808080"/>
                </a:solidFill>
                <a:latin typeface="Consolas" panose="020B0609020204030204" pitchFamily="49" charset="0"/>
              </a:rPr>
              <a:t>NOT</a:t>
            </a:r>
            <a:r>
              <a:rPr lang="en-US" sz="1800" dirty="0">
                <a:solidFill>
                  <a:prstClr val="black"/>
                </a:solidFill>
                <a:latin typeface="Consolas" panose="020B0609020204030204" pitchFamily="49" charset="0"/>
              </a:rPr>
              <a:t> </a:t>
            </a:r>
            <a:r>
              <a:rPr lang="en-US" sz="1800" dirty="0">
                <a:solidFill>
                  <a:srgbClr val="808080"/>
                </a:solidFill>
                <a:latin typeface="Consolas" panose="020B0609020204030204" pitchFamily="49" charset="0"/>
              </a:rPr>
              <a:t>NULL,</a:t>
            </a:r>
            <a:endParaRPr lang="en-US" sz="1800" dirty="0">
              <a:solidFill>
                <a:prstClr val="black"/>
              </a:solidFill>
              <a:latin typeface="Consolas" panose="020B0609020204030204" pitchFamily="49" charset="0"/>
            </a:endParaRPr>
          </a:p>
          <a:p>
            <a:pPr marL="304800" indent="0">
              <a:buNone/>
            </a:pPr>
            <a:r>
              <a:rPr lang="en-US" sz="1800" dirty="0">
                <a:solidFill>
                  <a:prstClr val="black"/>
                </a:solidFill>
                <a:latin typeface="Consolas" panose="020B0609020204030204" pitchFamily="49" charset="0"/>
              </a:rPr>
              <a:t>   </a:t>
            </a:r>
            <a:r>
              <a:rPr lang="en-US" sz="1800" dirty="0">
                <a:solidFill>
                  <a:srgbClr val="008080"/>
                </a:solidFill>
                <a:latin typeface="Consolas" panose="020B0609020204030204" pitchFamily="49" charset="0"/>
              </a:rPr>
              <a:t>DDI</a:t>
            </a:r>
            <a:r>
              <a:rPr lang="en-US" sz="1800" dirty="0">
                <a:solidFill>
                  <a:prstClr val="black"/>
                </a:solidFill>
                <a:latin typeface="Consolas" panose="020B0609020204030204" pitchFamily="49" charset="0"/>
              </a:rPr>
              <a:t> </a:t>
            </a:r>
            <a:r>
              <a:rPr lang="en-US" sz="1800" dirty="0">
                <a:solidFill>
                  <a:srgbClr val="0000FF"/>
                </a:solidFill>
                <a:latin typeface="Consolas" panose="020B0609020204030204" pitchFamily="49" charset="0"/>
              </a:rPr>
              <a:t>char</a:t>
            </a:r>
            <a:r>
              <a:rPr lang="en-US" sz="1800" dirty="0">
                <a:solidFill>
                  <a:srgbClr val="808080"/>
                </a:solidFill>
                <a:latin typeface="Consolas" panose="020B0609020204030204" pitchFamily="49" charset="0"/>
              </a:rPr>
              <a:t>(</a:t>
            </a:r>
            <a:r>
              <a:rPr lang="en-US" sz="1800" dirty="0">
                <a:solidFill>
                  <a:prstClr val="black"/>
                </a:solidFill>
                <a:latin typeface="Consolas" panose="020B0609020204030204" pitchFamily="49" charset="0"/>
              </a:rPr>
              <a:t>3</a:t>
            </a:r>
            <a:r>
              <a:rPr lang="en-US" sz="1800" dirty="0">
                <a:solidFill>
                  <a:srgbClr val="808080"/>
                </a:solidFill>
                <a:latin typeface="Consolas" panose="020B0609020204030204" pitchFamily="49" charset="0"/>
              </a:rPr>
              <a:t>)</a:t>
            </a:r>
            <a:r>
              <a:rPr lang="en-US" sz="1800" dirty="0">
                <a:solidFill>
                  <a:prstClr val="black"/>
                </a:solidFill>
                <a:latin typeface="Consolas" panose="020B0609020204030204" pitchFamily="49" charset="0"/>
              </a:rPr>
              <a:t> </a:t>
            </a:r>
            <a:r>
              <a:rPr lang="en-US" sz="1800" dirty="0">
                <a:solidFill>
                  <a:srgbClr val="808080"/>
                </a:solidFill>
                <a:latin typeface="Consolas" panose="020B0609020204030204" pitchFamily="49" charset="0"/>
              </a:rPr>
              <a:t>NOT</a:t>
            </a:r>
            <a:r>
              <a:rPr lang="en-US" sz="1800" dirty="0">
                <a:solidFill>
                  <a:prstClr val="black"/>
                </a:solidFill>
                <a:latin typeface="Consolas" panose="020B0609020204030204" pitchFamily="49" charset="0"/>
              </a:rPr>
              <a:t> </a:t>
            </a:r>
            <a:r>
              <a:rPr lang="en-US" sz="1800" dirty="0">
                <a:solidFill>
                  <a:srgbClr val="808080"/>
                </a:solidFill>
                <a:latin typeface="Consolas" panose="020B0609020204030204" pitchFamily="49" charset="0"/>
              </a:rPr>
              <a:t>NULL</a:t>
            </a:r>
            <a:r>
              <a:rPr lang="en-US" sz="1800" dirty="0">
                <a:solidFill>
                  <a:prstClr val="black"/>
                </a:solidFill>
                <a:latin typeface="Consolas" panose="020B0609020204030204" pitchFamily="49" charset="0"/>
              </a:rPr>
              <a:t> </a:t>
            </a:r>
            <a:r>
              <a:rPr lang="en-US" sz="1800" dirty="0">
                <a:solidFill>
                  <a:srgbClr val="0000FF"/>
                </a:solidFill>
                <a:latin typeface="Consolas" panose="020B0609020204030204" pitchFamily="49" charset="0"/>
              </a:rPr>
              <a:t>Default</a:t>
            </a:r>
            <a:r>
              <a:rPr lang="en-US" sz="1800" dirty="0">
                <a:solidFill>
                  <a:srgbClr val="808080"/>
                </a:solidFill>
                <a:latin typeface="Consolas" panose="020B0609020204030204" pitchFamily="49" charset="0"/>
              </a:rPr>
              <a:t>(</a:t>
            </a:r>
            <a:r>
              <a:rPr lang="en-US" sz="1800" dirty="0">
                <a:solidFill>
                  <a:srgbClr val="FF0000"/>
                </a:solidFill>
                <a:latin typeface="Consolas" panose="020B0609020204030204" pitchFamily="49" charset="0"/>
              </a:rPr>
              <a:t>'55'</a:t>
            </a:r>
            <a:r>
              <a:rPr lang="en-US" sz="1800" dirty="0">
                <a:solidFill>
                  <a:srgbClr val="808080"/>
                </a:solidFill>
                <a:latin typeface="Consolas" panose="020B0609020204030204" pitchFamily="49" charset="0"/>
              </a:rPr>
              <a:t>),</a:t>
            </a:r>
            <a:endParaRPr lang="en-US" sz="1800" dirty="0">
              <a:solidFill>
                <a:prstClr val="black"/>
              </a:solidFill>
              <a:latin typeface="Consolas" panose="020B0609020204030204" pitchFamily="49" charset="0"/>
            </a:endParaRPr>
          </a:p>
          <a:p>
            <a:pPr marL="304800" indent="0">
              <a:buNone/>
            </a:pPr>
            <a:r>
              <a:rPr lang="en-US" sz="1800" dirty="0">
                <a:solidFill>
                  <a:prstClr val="black"/>
                </a:solidFill>
                <a:latin typeface="Consolas" panose="020B0609020204030204" pitchFamily="49" charset="0"/>
              </a:rPr>
              <a:t>   </a:t>
            </a:r>
            <a:r>
              <a:rPr lang="en-US" sz="1800" dirty="0">
                <a:solidFill>
                  <a:srgbClr val="008080"/>
                </a:solidFill>
                <a:latin typeface="Consolas" panose="020B0609020204030204" pitchFamily="49" charset="0"/>
              </a:rPr>
              <a:t>DDD</a:t>
            </a:r>
            <a:r>
              <a:rPr lang="en-US" sz="1800" dirty="0">
                <a:solidFill>
                  <a:prstClr val="black"/>
                </a:solidFill>
                <a:latin typeface="Consolas" panose="020B0609020204030204" pitchFamily="49" charset="0"/>
              </a:rPr>
              <a:t> </a:t>
            </a:r>
            <a:r>
              <a:rPr lang="en-US" sz="1800" dirty="0">
                <a:solidFill>
                  <a:srgbClr val="0000FF"/>
                </a:solidFill>
                <a:latin typeface="Consolas" panose="020B0609020204030204" pitchFamily="49" charset="0"/>
              </a:rPr>
              <a:t>char</a:t>
            </a:r>
            <a:r>
              <a:rPr lang="en-US" sz="1800" dirty="0">
                <a:solidFill>
                  <a:srgbClr val="808080"/>
                </a:solidFill>
                <a:latin typeface="Consolas" panose="020B0609020204030204" pitchFamily="49" charset="0"/>
              </a:rPr>
              <a:t>(</a:t>
            </a:r>
            <a:r>
              <a:rPr lang="en-US" sz="1800" dirty="0">
                <a:solidFill>
                  <a:prstClr val="black"/>
                </a:solidFill>
                <a:latin typeface="Consolas" panose="020B0609020204030204" pitchFamily="49" charset="0"/>
              </a:rPr>
              <a:t>3</a:t>
            </a:r>
            <a:r>
              <a:rPr lang="en-US" sz="1800" dirty="0">
                <a:solidFill>
                  <a:srgbClr val="808080"/>
                </a:solidFill>
                <a:latin typeface="Consolas" panose="020B0609020204030204" pitchFamily="49" charset="0"/>
              </a:rPr>
              <a:t>)</a:t>
            </a:r>
            <a:r>
              <a:rPr lang="en-US" sz="1800" dirty="0">
                <a:solidFill>
                  <a:prstClr val="black"/>
                </a:solidFill>
                <a:latin typeface="Consolas" panose="020B0609020204030204" pitchFamily="49" charset="0"/>
              </a:rPr>
              <a:t> </a:t>
            </a:r>
            <a:r>
              <a:rPr lang="en-US" sz="1800" dirty="0">
                <a:solidFill>
                  <a:srgbClr val="808080"/>
                </a:solidFill>
                <a:latin typeface="Consolas" panose="020B0609020204030204" pitchFamily="49" charset="0"/>
              </a:rPr>
              <a:t>NOT</a:t>
            </a:r>
            <a:r>
              <a:rPr lang="en-US" sz="1800" dirty="0">
                <a:solidFill>
                  <a:prstClr val="black"/>
                </a:solidFill>
                <a:latin typeface="Consolas" panose="020B0609020204030204" pitchFamily="49" charset="0"/>
              </a:rPr>
              <a:t> </a:t>
            </a:r>
            <a:r>
              <a:rPr lang="en-US" sz="1800" dirty="0">
                <a:solidFill>
                  <a:srgbClr val="808080"/>
                </a:solidFill>
                <a:latin typeface="Consolas" panose="020B0609020204030204" pitchFamily="49" charset="0"/>
              </a:rPr>
              <a:t>NULL</a:t>
            </a:r>
            <a:r>
              <a:rPr lang="en-US" sz="1800" dirty="0">
                <a:solidFill>
                  <a:prstClr val="black"/>
                </a:solidFill>
                <a:latin typeface="Consolas" panose="020B0609020204030204" pitchFamily="49" charset="0"/>
              </a:rPr>
              <a:t> </a:t>
            </a:r>
            <a:r>
              <a:rPr lang="en-US" sz="1800" dirty="0">
                <a:solidFill>
                  <a:srgbClr val="0000FF"/>
                </a:solidFill>
                <a:latin typeface="Consolas" panose="020B0609020204030204" pitchFamily="49" charset="0"/>
              </a:rPr>
              <a:t>Default</a:t>
            </a:r>
            <a:r>
              <a:rPr lang="en-US" sz="1800" dirty="0">
                <a:solidFill>
                  <a:srgbClr val="808080"/>
                </a:solidFill>
                <a:latin typeface="Consolas" panose="020B0609020204030204" pitchFamily="49" charset="0"/>
              </a:rPr>
              <a:t>(</a:t>
            </a:r>
            <a:r>
              <a:rPr lang="en-US" sz="1800" dirty="0">
                <a:solidFill>
                  <a:srgbClr val="FF0000"/>
                </a:solidFill>
                <a:latin typeface="Consolas" panose="020B0609020204030204" pitchFamily="49" charset="0"/>
              </a:rPr>
              <a:t>'21'</a:t>
            </a:r>
            <a:r>
              <a:rPr lang="en-US" sz="1800" dirty="0">
                <a:solidFill>
                  <a:srgbClr val="808080"/>
                </a:solidFill>
                <a:latin typeface="Consolas" panose="020B0609020204030204" pitchFamily="49" charset="0"/>
              </a:rPr>
              <a:t>),</a:t>
            </a:r>
            <a:endParaRPr lang="en-US" sz="1800" dirty="0">
              <a:solidFill>
                <a:prstClr val="black"/>
              </a:solidFill>
              <a:latin typeface="Consolas" panose="020B0609020204030204" pitchFamily="49" charset="0"/>
            </a:endParaRPr>
          </a:p>
          <a:p>
            <a:pPr marL="304800" indent="0">
              <a:buNone/>
            </a:pPr>
            <a:r>
              <a:rPr lang="en-US" sz="1800" dirty="0">
                <a:solidFill>
                  <a:prstClr val="black"/>
                </a:solidFill>
                <a:latin typeface="Consolas" panose="020B0609020204030204" pitchFamily="49" charset="0"/>
              </a:rPr>
              <a:t>   </a:t>
            </a:r>
            <a:r>
              <a:rPr lang="en-US" sz="1800" dirty="0">
                <a:solidFill>
                  <a:srgbClr val="008080"/>
                </a:solidFill>
                <a:latin typeface="Consolas" panose="020B0609020204030204" pitchFamily="49" charset="0"/>
              </a:rPr>
              <a:t>Telefone</a:t>
            </a:r>
            <a:r>
              <a:rPr lang="en-US" sz="1800" dirty="0">
                <a:solidFill>
                  <a:prstClr val="black"/>
                </a:solidFill>
                <a:latin typeface="Consolas" panose="020B0609020204030204" pitchFamily="49" charset="0"/>
              </a:rPr>
              <a:t> </a:t>
            </a:r>
            <a:r>
              <a:rPr lang="en-US" sz="1800" dirty="0">
                <a:solidFill>
                  <a:srgbClr val="0000FF"/>
                </a:solidFill>
                <a:latin typeface="Consolas" panose="020B0609020204030204" pitchFamily="49" charset="0"/>
              </a:rPr>
              <a:t>varchar</a:t>
            </a:r>
            <a:r>
              <a:rPr lang="en-US" sz="1800" dirty="0">
                <a:solidFill>
                  <a:srgbClr val="808080"/>
                </a:solidFill>
                <a:latin typeface="Consolas" panose="020B0609020204030204" pitchFamily="49" charset="0"/>
              </a:rPr>
              <a:t>(</a:t>
            </a:r>
            <a:r>
              <a:rPr lang="en-US" sz="1800" dirty="0">
                <a:solidFill>
                  <a:prstClr val="black"/>
                </a:solidFill>
                <a:latin typeface="Consolas" panose="020B0609020204030204" pitchFamily="49" charset="0"/>
              </a:rPr>
              <a:t>10</a:t>
            </a:r>
            <a:r>
              <a:rPr lang="en-US" sz="1800" dirty="0">
                <a:solidFill>
                  <a:srgbClr val="808080"/>
                </a:solidFill>
                <a:latin typeface="Consolas" panose="020B0609020204030204" pitchFamily="49" charset="0"/>
              </a:rPr>
              <a:t>)</a:t>
            </a:r>
            <a:r>
              <a:rPr lang="en-US" sz="1800" dirty="0">
                <a:solidFill>
                  <a:prstClr val="black"/>
                </a:solidFill>
                <a:latin typeface="Consolas" panose="020B0609020204030204" pitchFamily="49" charset="0"/>
              </a:rPr>
              <a:t> </a:t>
            </a:r>
            <a:r>
              <a:rPr lang="en-US" sz="1800" dirty="0">
                <a:solidFill>
                  <a:srgbClr val="808080"/>
                </a:solidFill>
                <a:latin typeface="Consolas" panose="020B0609020204030204" pitchFamily="49" charset="0"/>
              </a:rPr>
              <a:t>NOT</a:t>
            </a:r>
            <a:r>
              <a:rPr lang="en-US" sz="1800" dirty="0">
                <a:solidFill>
                  <a:prstClr val="black"/>
                </a:solidFill>
                <a:latin typeface="Consolas" panose="020B0609020204030204" pitchFamily="49" charset="0"/>
              </a:rPr>
              <a:t> </a:t>
            </a:r>
            <a:r>
              <a:rPr lang="en-US" sz="1800" dirty="0">
                <a:solidFill>
                  <a:srgbClr val="808080"/>
                </a:solidFill>
                <a:latin typeface="Consolas" panose="020B0609020204030204" pitchFamily="49" charset="0"/>
              </a:rPr>
              <a:t>NULL</a:t>
            </a:r>
            <a:r>
              <a:rPr lang="en-US" sz="1800" dirty="0">
                <a:solidFill>
                  <a:prstClr val="black"/>
                </a:solidFill>
                <a:latin typeface="Consolas" panose="020B0609020204030204" pitchFamily="49" charset="0"/>
              </a:rPr>
              <a:t> </a:t>
            </a:r>
            <a:r>
              <a:rPr lang="en-US" sz="1800" dirty="0">
                <a:solidFill>
                  <a:srgbClr val="0000FF"/>
                </a:solidFill>
                <a:latin typeface="Consolas" panose="020B0609020204030204" pitchFamily="49" charset="0"/>
              </a:rPr>
              <a:t>Default</a:t>
            </a:r>
            <a:r>
              <a:rPr lang="en-US" sz="1800" dirty="0">
                <a:solidFill>
                  <a:srgbClr val="808080"/>
                </a:solidFill>
                <a:latin typeface="Consolas" panose="020B0609020204030204" pitchFamily="49" charset="0"/>
              </a:rPr>
              <a:t>(</a:t>
            </a:r>
            <a:r>
              <a:rPr lang="en-US" sz="1800" dirty="0">
                <a:solidFill>
                  <a:srgbClr val="FF0000"/>
                </a:solidFill>
                <a:latin typeface="Consolas" panose="020B0609020204030204" pitchFamily="49" charset="0"/>
              </a:rPr>
              <a:t>''</a:t>
            </a:r>
            <a:r>
              <a:rPr lang="en-US" sz="1800" dirty="0">
                <a:solidFill>
                  <a:srgbClr val="808080"/>
                </a:solidFill>
                <a:latin typeface="Consolas" panose="020B0609020204030204" pitchFamily="49" charset="0"/>
              </a:rPr>
              <a:t>),</a:t>
            </a:r>
            <a:endParaRPr lang="en-US" sz="1800" dirty="0">
              <a:solidFill>
                <a:prstClr val="black"/>
              </a:solidFill>
              <a:latin typeface="Consolas" panose="020B0609020204030204" pitchFamily="49" charset="0"/>
            </a:endParaRPr>
          </a:p>
          <a:p>
            <a:pPr marL="304800" indent="0">
              <a:buNone/>
            </a:pPr>
            <a:r>
              <a:rPr lang="pt-BR" sz="1800" dirty="0">
                <a:solidFill>
                  <a:prstClr val="black"/>
                </a:solidFill>
                <a:latin typeface="Consolas" panose="020B0609020204030204" pitchFamily="49" charset="0"/>
              </a:rPr>
              <a:t>   </a:t>
            </a:r>
            <a:r>
              <a:rPr lang="pt-BR" sz="1800" dirty="0">
                <a:solidFill>
                  <a:srgbClr val="0000FF"/>
                </a:solidFill>
                <a:latin typeface="Consolas" panose="020B0609020204030204" pitchFamily="49" charset="0"/>
              </a:rPr>
              <a:t>FOREIGN</a:t>
            </a:r>
            <a:r>
              <a:rPr lang="pt-BR" sz="1800" dirty="0">
                <a:solidFill>
                  <a:prstClr val="black"/>
                </a:solidFill>
                <a:latin typeface="Consolas" panose="020B0609020204030204" pitchFamily="49" charset="0"/>
              </a:rPr>
              <a:t> </a:t>
            </a:r>
            <a:r>
              <a:rPr lang="pt-BR" sz="1800" dirty="0">
                <a:solidFill>
                  <a:srgbClr val="0000FF"/>
                </a:solidFill>
                <a:latin typeface="Consolas" panose="020B0609020204030204" pitchFamily="49" charset="0"/>
              </a:rPr>
              <a:t>KEY </a:t>
            </a:r>
            <a:r>
              <a:rPr lang="pt-BR" sz="1800" dirty="0">
                <a:solidFill>
                  <a:srgbClr val="808080"/>
                </a:solidFill>
                <a:latin typeface="Consolas" panose="020B0609020204030204" pitchFamily="49" charset="0"/>
              </a:rPr>
              <a:t>(</a:t>
            </a:r>
            <a:r>
              <a:rPr lang="pt-BR" sz="1800" dirty="0">
                <a:solidFill>
                  <a:srgbClr val="008080"/>
                </a:solidFill>
                <a:latin typeface="Consolas" panose="020B0609020204030204" pitchFamily="49" charset="0"/>
              </a:rPr>
              <a:t>Pessoa</a:t>
            </a:r>
            <a:r>
              <a:rPr lang="pt-BR" sz="1800" dirty="0">
                <a:solidFill>
                  <a:srgbClr val="808080"/>
                </a:solidFill>
                <a:latin typeface="Consolas" panose="020B0609020204030204" pitchFamily="49" charset="0"/>
              </a:rPr>
              <a:t>)</a:t>
            </a:r>
            <a:r>
              <a:rPr lang="pt-BR" sz="1800" dirty="0">
                <a:solidFill>
                  <a:prstClr val="black"/>
                </a:solidFill>
                <a:latin typeface="Consolas" panose="020B0609020204030204" pitchFamily="49" charset="0"/>
              </a:rPr>
              <a:t> </a:t>
            </a:r>
            <a:r>
              <a:rPr lang="pt-BR" sz="1800" dirty="0">
                <a:solidFill>
                  <a:srgbClr val="0000FF"/>
                </a:solidFill>
                <a:latin typeface="Consolas" panose="020B0609020204030204" pitchFamily="49" charset="0"/>
              </a:rPr>
              <a:t>REFERENCES</a:t>
            </a:r>
            <a:r>
              <a:rPr lang="pt-BR" sz="1800" dirty="0">
                <a:solidFill>
                  <a:prstClr val="black"/>
                </a:solidFill>
                <a:latin typeface="Consolas" panose="020B0609020204030204" pitchFamily="49" charset="0"/>
              </a:rPr>
              <a:t> </a:t>
            </a:r>
            <a:r>
              <a:rPr lang="pt-BR" sz="1800" dirty="0">
                <a:solidFill>
                  <a:srgbClr val="008080"/>
                </a:solidFill>
                <a:latin typeface="Consolas" panose="020B0609020204030204" pitchFamily="49" charset="0"/>
              </a:rPr>
              <a:t>Pessoas</a:t>
            </a:r>
            <a:r>
              <a:rPr lang="pt-BR" sz="1800" dirty="0">
                <a:solidFill>
                  <a:srgbClr val="808080"/>
                </a:solidFill>
                <a:latin typeface="Consolas" panose="020B0609020204030204" pitchFamily="49" charset="0"/>
              </a:rPr>
              <a:t>)</a:t>
            </a:r>
            <a:endParaRPr lang="pt-BR" sz="1800" dirty="0">
              <a:solidFill>
                <a:prstClr val="black"/>
              </a:solidFill>
              <a:latin typeface="Consolas" panose="020B0609020204030204" pitchFamily="49" charset="0"/>
            </a:endParaRPr>
          </a:p>
          <a:p>
            <a:endParaRPr lang="en-US" sz="1800" dirty="0">
              <a:solidFill>
                <a:prstClr val="black"/>
              </a:solidFill>
              <a:latin typeface="Consolas" panose="020B0609020204030204" pitchFamily="49" charset="0"/>
            </a:endParaRPr>
          </a:p>
          <a:p>
            <a:pPr marL="304800" indent="0">
              <a:buNone/>
            </a:pPr>
            <a:endParaRPr lang="en-US" sz="1800" dirty="0"/>
          </a:p>
        </p:txBody>
      </p:sp>
      <p:sp>
        <p:nvSpPr>
          <p:cNvPr id="3" name="Título 2"/>
          <p:cNvSpPr>
            <a:spLocks noGrp="1"/>
          </p:cNvSpPr>
          <p:nvPr>
            <p:ph type="title"/>
          </p:nvPr>
        </p:nvSpPr>
        <p:spPr/>
        <p:txBody>
          <a:bodyPr/>
          <a:lstStyle/>
          <a:p>
            <a:endParaRPr lang="en-US"/>
          </a:p>
        </p:txBody>
      </p:sp>
      <p:sp>
        <p:nvSpPr>
          <p:cNvPr id="4" name="Shape 494"/>
          <p:cNvSpPr txBox="1">
            <a:spLocks/>
          </p:cNvSpPr>
          <p:nvPr/>
        </p:nvSpPr>
        <p:spPr>
          <a:xfrm>
            <a:off x="0" y="0"/>
            <a:ext cx="12191999" cy="979136"/>
          </a:xfrm>
          <a:prstGeom prst="rect">
            <a:avLst/>
          </a:prstGeom>
          <a:solidFill>
            <a:srgbClr val="008272"/>
          </a:solidFill>
          <a:ln>
            <a:noFill/>
          </a:ln>
        </p:spPr>
        <p:txBody>
          <a:bodyPr lIns="0" tIns="0" rIns="0" bIns="0" anchor="ctr" anchorCtr="0">
            <a:noAutofit/>
          </a:bodyPr>
          <a:lstStyle>
            <a:defPPr marR="0" algn="l" rtl="0">
              <a:lnSpc>
                <a:spcPct val="100000"/>
              </a:lnSpc>
              <a:spcBef>
                <a:spcPts val="0"/>
              </a:spcBef>
              <a:spcAft>
                <a:spcPts val="0"/>
              </a:spcAft>
            </a:defPPr>
            <a:lvl1pPr marL="0" marR="0" indent="0" algn="l" rtl="0">
              <a:lnSpc>
                <a:spcPct val="90000"/>
              </a:lnSpc>
              <a:spcBef>
                <a:spcPts val="0"/>
              </a:spcBef>
              <a:spcAft>
                <a:spcPts val="0"/>
              </a:spcAft>
              <a:buClr>
                <a:schemeClr val="dk1"/>
              </a:buClr>
              <a:buFont typeface="Quattrocento Sans"/>
              <a:buNone/>
              <a:defRPr sz="1400" b="0" i="0" u="none" strike="noStrike" cap="none" baseline="0">
                <a:solidFill>
                  <a:srgbClr val="000000"/>
                </a:solidFill>
                <a:latin typeface="Arial"/>
                <a:ea typeface="Arial"/>
                <a:cs typeface="Arial"/>
                <a:sym typeface="Arial"/>
                <a:rtl val="0"/>
              </a:defRPr>
            </a:lvl1pPr>
            <a:lvl2pPr marL="0" marR="0" indent="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pPr marL="360000">
              <a:buClr>
                <a:srgbClr val="68217A"/>
              </a:buClr>
              <a:buSzPct val="25000"/>
            </a:pPr>
            <a:r>
              <a:rPr lang="en-GB" sz="3600" dirty="0" smtClean="0">
                <a:ea typeface="Quattrocento Sans"/>
              </a:rPr>
              <a:t>DDL – Data Definition Language</a:t>
            </a:r>
            <a:endParaRPr lang="en-US" sz="3600" kern="0" dirty="0">
              <a:solidFill>
                <a:srgbClr val="FFFFFF"/>
              </a:solidFill>
              <a:latin typeface="Segoe UI Light" panose="020B0502040204020203" pitchFamily="34" charset="0"/>
              <a:ea typeface="Quattrocento Sans"/>
              <a:cs typeface="Segoe UI Light" panose="020B0502040204020203" pitchFamily="34" charset="0"/>
              <a:sym typeface="Quattrocento Sans"/>
            </a:endParaRPr>
          </a:p>
        </p:txBody>
      </p:sp>
    </p:spTree>
    <p:extLst>
      <p:ext uri="{BB962C8B-B14F-4D97-AF65-F5344CB8AC3E}">
        <p14:creationId xmlns:p14="http://schemas.microsoft.com/office/powerpoint/2010/main" val="1414844568"/>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p:cNvSpPr>
            <a:spLocks noGrp="1"/>
          </p:cNvSpPr>
          <p:nvPr>
            <p:ph type="body" idx="1"/>
          </p:nvPr>
        </p:nvSpPr>
        <p:spPr/>
        <p:txBody>
          <a:bodyPr/>
          <a:lstStyle/>
          <a:p>
            <a:pPr marL="304800" indent="0">
              <a:buNone/>
            </a:pPr>
            <a:r>
              <a:rPr lang="en-US" sz="1800" dirty="0" err="1" smtClean="0"/>
              <a:t>Eliminação</a:t>
            </a:r>
            <a:r>
              <a:rPr lang="en-US" sz="1800" dirty="0" smtClean="0"/>
              <a:t> </a:t>
            </a:r>
            <a:r>
              <a:rPr lang="en-US" sz="1800" dirty="0"/>
              <a:t>de </a:t>
            </a:r>
            <a:r>
              <a:rPr lang="en-US" sz="1800" dirty="0" err="1"/>
              <a:t>Tabelas</a:t>
            </a:r>
            <a:r>
              <a:rPr lang="en-US" sz="1800" dirty="0"/>
              <a:t>:</a:t>
            </a:r>
          </a:p>
          <a:p>
            <a:pPr marL="304800" indent="0">
              <a:buNone/>
            </a:pPr>
            <a:endParaRPr lang="en-US" sz="1800" dirty="0"/>
          </a:p>
          <a:p>
            <a:pPr marL="304800" indent="0">
              <a:buNone/>
            </a:pPr>
            <a:r>
              <a:rPr lang="en-US" sz="1800" dirty="0" smtClean="0"/>
              <a:t>DROP </a:t>
            </a:r>
            <a:r>
              <a:rPr lang="en-US" sz="1800" dirty="0"/>
              <a:t>TABLE </a:t>
            </a:r>
            <a:r>
              <a:rPr lang="en-US" sz="1800" dirty="0" err="1" smtClean="0"/>
              <a:t>NomeDaTabela</a:t>
            </a:r>
            <a:endParaRPr lang="en-US" sz="1800" dirty="0"/>
          </a:p>
          <a:p>
            <a:pPr marL="304800" indent="0">
              <a:buNone/>
            </a:pPr>
            <a:endParaRPr lang="en-US" sz="1800" dirty="0"/>
          </a:p>
          <a:p>
            <a:pPr marL="304800" indent="0">
              <a:buNone/>
            </a:pPr>
            <a:r>
              <a:rPr lang="en-US" sz="1800" dirty="0" smtClean="0"/>
              <a:t>DROP </a:t>
            </a:r>
            <a:r>
              <a:rPr lang="en-US" sz="1800" dirty="0"/>
              <a:t>TABLE </a:t>
            </a:r>
            <a:r>
              <a:rPr lang="en-US" sz="1800" dirty="0" smtClean="0"/>
              <a:t>Pessoa</a:t>
            </a:r>
            <a:endParaRPr lang="en-US" sz="1800" dirty="0"/>
          </a:p>
          <a:p>
            <a:pPr marL="304800" indent="0">
              <a:buNone/>
            </a:pPr>
            <a:endParaRPr lang="en-US" sz="1800" dirty="0"/>
          </a:p>
        </p:txBody>
      </p:sp>
      <p:sp>
        <p:nvSpPr>
          <p:cNvPr id="3" name="Título 2"/>
          <p:cNvSpPr>
            <a:spLocks noGrp="1"/>
          </p:cNvSpPr>
          <p:nvPr>
            <p:ph type="title"/>
          </p:nvPr>
        </p:nvSpPr>
        <p:spPr/>
        <p:txBody>
          <a:bodyPr/>
          <a:lstStyle/>
          <a:p>
            <a:endParaRPr lang="en-US"/>
          </a:p>
        </p:txBody>
      </p:sp>
      <p:sp>
        <p:nvSpPr>
          <p:cNvPr id="4" name="Shape 494"/>
          <p:cNvSpPr txBox="1">
            <a:spLocks/>
          </p:cNvSpPr>
          <p:nvPr/>
        </p:nvSpPr>
        <p:spPr>
          <a:xfrm>
            <a:off x="0" y="0"/>
            <a:ext cx="12191999" cy="979136"/>
          </a:xfrm>
          <a:prstGeom prst="rect">
            <a:avLst/>
          </a:prstGeom>
          <a:solidFill>
            <a:srgbClr val="008272"/>
          </a:solidFill>
          <a:ln>
            <a:noFill/>
          </a:ln>
        </p:spPr>
        <p:txBody>
          <a:bodyPr lIns="0" tIns="0" rIns="0" bIns="0" anchor="ctr" anchorCtr="0">
            <a:noAutofit/>
          </a:bodyPr>
          <a:lstStyle>
            <a:defPPr marR="0" algn="l" rtl="0">
              <a:lnSpc>
                <a:spcPct val="100000"/>
              </a:lnSpc>
              <a:spcBef>
                <a:spcPts val="0"/>
              </a:spcBef>
              <a:spcAft>
                <a:spcPts val="0"/>
              </a:spcAft>
            </a:defPPr>
            <a:lvl1pPr marL="0" marR="0" indent="0" algn="l" rtl="0">
              <a:lnSpc>
                <a:spcPct val="90000"/>
              </a:lnSpc>
              <a:spcBef>
                <a:spcPts val="0"/>
              </a:spcBef>
              <a:spcAft>
                <a:spcPts val="0"/>
              </a:spcAft>
              <a:buClr>
                <a:schemeClr val="dk1"/>
              </a:buClr>
              <a:buFont typeface="Quattrocento Sans"/>
              <a:buNone/>
              <a:defRPr sz="1400" b="0" i="0" u="none" strike="noStrike" cap="none" baseline="0">
                <a:solidFill>
                  <a:srgbClr val="000000"/>
                </a:solidFill>
                <a:latin typeface="Arial"/>
                <a:ea typeface="Arial"/>
                <a:cs typeface="Arial"/>
                <a:sym typeface="Arial"/>
                <a:rtl val="0"/>
              </a:defRPr>
            </a:lvl1pPr>
            <a:lvl2pPr marL="0" marR="0" indent="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pPr marL="360000">
              <a:buClr>
                <a:srgbClr val="68217A"/>
              </a:buClr>
              <a:buSzPct val="25000"/>
            </a:pPr>
            <a:r>
              <a:rPr lang="en-GB" sz="3600" dirty="0" smtClean="0">
                <a:ea typeface="Quattrocento Sans"/>
              </a:rPr>
              <a:t>DDL – Data Definition Language</a:t>
            </a:r>
            <a:endParaRPr lang="en-US" sz="3600" kern="0" dirty="0">
              <a:solidFill>
                <a:srgbClr val="FFFFFF"/>
              </a:solidFill>
              <a:latin typeface="Segoe UI Light" panose="020B0502040204020203" pitchFamily="34" charset="0"/>
              <a:ea typeface="Quattrocento Sans"/>
              <a:cs typeface="Segoe UI Light" panose="020B0502040204020203" pitchFamily="34" charset="0"/>
              <a:sym typeface="Quattrocento Sans"/>
            </a:endParaRPr>
          </a:p>
        </p:txBody>
      </p:sp>
    </p:spTree>
    <p:extLst>
      <p:ext uri="{BB962C8B-B14F-4D97-AF65-F5344CB8AC3E}">
        <p14:creationId xmlns:p14="http://schemas.microsoft.com/office/powerpoint/2010/main" val="2061064650"/>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p:cNvSpPr>
            <a:spLocks noGrp="1"/>
          </p:cNvSpPr>
          <p:nvPr>
            <p:ph type="body" idx="1"/>
          </p:nvPr>
        </p:nvSpPr>
        <p:spPr/>
        <p:txBody>
          <a:bodyPr/>
          <a:lstStyle/>
          <a:p>
            <a:pPr marL="304800" indent="0">
              <a:buNone/>
            </a:pPr>
            <a:r>
              <a:rPr lang="en-US" sz="1800" dirty="0" err="1" smtClean="0"/>
              <a:t>Demais</a:t>
            </a:r>
            <a:r>
              <a:rPr lang="en-US" sz="1800" dirty="0" smtClean="0"/>
              <a:t> commandos DDL:</a:t>
            </a:r>
            <a:endParaRPr lang="en-US" sz="1800" dirty="0"/>
          </a:p>
          <a:p>
            <a:pPr marL="304800" indent="0">
              <a:buNone/>
            </a:pPr>
            <a:endParaRPr lang="en-US" sz="1800" dirty="0"/>
          </a:p>
          <a:p>
            <a:pPr marL="304800" indent="0">
              <a:buNone/>
            </a:pPr>
            <a:r>
              <a:rPr lang="en-US" sz="1800" dirty="0" smtClean="0"/>
              <a:t>O Microsoft SQL Server </a:t>
            </a:r>
            <a:r>
              <a:rPr lang="en-US" sz="1800" dirty="0" err="1" smtClean="0"/>
              <a:t>possui</a:t>
            </a:r>
            <a:r>
              <a:rPr lang="en-US" sz="1800" dirty="0" smtClean="0"/>
              <a:t> </a:t>
            </a:r>
            <a:r>
              <a:rPr lang="en-US" sz="1800" dirty="0" err="1" smtClean="0"/>
              <a:t>uma</a:t>
            </a:r>
            <a:r>
              <a:rPr lang="en-US" sz="1800" dirty="0" smtClean="0"/>
              <a:t> </a:t>
            </a:r>
            <a:r>
              <a:rPr lang="en-US" sz="1800" dirty="0" err="1" smtClean="0"/>
              <a:t>grande</a:t>
            </a:r>
            <a:r>
              <a:rPr lang="en-US" sz="1800" dirty="0" smtClean="0"/>
              <a:t> </a:t>
            </a:r>
            <a:r>
              <a:rPr lang="en-US" sz="1800" dirty="0" err="1" smtClean="0"/>
              <a:t>quantidade</a:t>
            </a:r>
            <a:r>
              <a:rPr lang="en-US" sz="1800" dirty="0" smtClean="0"/>
              <a:t> de </a:t>
            </a:r>
            <a:r>
              <a:rPr lang="en-US" sz="1800" dirty="0" err="1" smtClean="0"/>
              <a:t>comandos</a:t>
            </a:r>
            <a:r>
              <a:rPr lang="en-US" sz="1800" dirty="0" smtClean="0"/>
              <a:t> DDL que </a:t>
            </a:r>
            <a:r>
              <a:rPr lang="en-US" sz="1800" dirty="0" err="1" smtClean="0"/>
              <a:t>não</a:t>
            </a:r>
            <a:r>
              <a:rPr lang="en-US" sz="1800" dirty="0" smtClean="0"/>
              <a:t> </a:t>
            </a:r>
            <a:r>
              <a:rPr lang="en-US" sz="1800" dirty="0" err="1" smtClean="0"/>
              <a:t>serão</a:t>
            </a:r>
            <a:r>
              <a:rPr lang="en-US" sz="1800" dirty="0" smtClean="0"/>
              <a:t> </a:t>
            </a:r>
            <a:r>
              <a:rPr lang="en-US" sz="1800" dirty="0" err="1" smtClean="0"/>
              <a:t>abordados</a:t>
            </a:r>
            <a:r>
              <a:rPr lang="en-US" sz="1800" dirty="0" smtClean="0"/>
              <a:t> </a:t>
            </a:r>
            <a:r>
              <a:rPr lang="en-US" sz="1800" dirty="0" err="1" smtClean="0"/>
              <a:t>neste</a:t>
            </a:r>
            <a:r>
              <a:rPr lang="en-US" sz="1800" dirty="0" smtClean="0"/>
              <a:t> </a:t>
            </a:r>
            <a:r>
              <a:rPr lang="en-US" sz="1800" dirty="0" err="1" smtClean="0"/>
              <a:t>curso</a:t>
            </a:r>
            <a:r>
              <a:rPr lang="en-US" sz="1800" dirty="0" smtClean="0"/>
              <a:t>.  A </a:t>
            </a:r>
            <a:r>
              <a:rPr lang="en-US" sz="1800" dirty="0" err="1" smtClean="0"/>
              <a:t>lista</a:t>
            </a:r>
            <a:r>
              <a:rPr lang="en-US" sz="1800" dirty="0" smtClean="0"/>
              <a:t> </a:t>
            </a:r>
            <a:r>
              <a:rPr lang="en-US" sz="1800" dirty="0" err="1" smtClean="0"/>
              <a:t>completa</a:t>
            </a:r>
            <a:r>
              <a:rPr lang="en-US" sz="1800" dirty="0" smtClean="0"/>
              <a:t> de commandos se </a:t>
            </a:r>
            <a:r>
              <a:rPr lang="en-US" sz="1800" dirty="0" err="1" smtClean="0"/>
              <a:t>encontra</a:t>
            </a:r>
            <a:r>
              <a:rPr lang="en-US" sz="1800" dirty="0" smtClean="0"/>
              <a:t> no </a:t>
            </a:r>
            <a:r>
              <a:rPr lang="en-US" sz="1800" dirty="0" err="1" smtClean="0"/>
              <a:t>endereço</a:t>
            </a:r>
            <a:r>
              <a:rPr lang="en-US" sz="1800" dirty="0" smtClean="0"/>
              <a:t> </a:t>
            </a:r>
            <a:r>
              <a:rPr lang="en-US" sz="1800" dirty="0" err="1" smtClean="0"/>
              <a:t>abaixo</a:t>
            </a:r>
            <a:r>
              <a:rPr lang="en-US" sz="1800" dirty="0" smtClean="0"/>
              <a:t>:</a:t>
            </a:r>
          </a:p>
          <a:p>
            <a:pPr marL="304800" indent="0">
              <a:buNone/>
            </a:pPr>
            <a:endParaRPr lang="en-US" sz="1800" dirty="0"/>
          </a:p>
          <a:p>
            <a:pPr marL="304800" indent="0">
              <a:buNone/>
            </a:pPr>
            <a:r>
              <a:rPr lang="en-US" sz="2800" dirty="0">
                <a:hlinkClick r:id="rId2"/>
              </a:rPr>
              <a:t>https://</a:t>
            </a:r>
            <a:r>
              <a:rPr lang="en-US" sz="2800" dirty="0" smtClean="0">
                <a:hlinkClick r:id="rId2"/>
              </a:rPr>
              <a:t>msdn.microsoft.com/en-us/library/ff848799.aspx</a:t>
            </a:r>
            <a:endParaRPr lang="en-US" dirty="0" smtClean="0"/>
          </a:p>
          <a:p>
            <a:pPr marL="304800" indent="0">
              <a:buNone/>
            </a:pPr>
            <a:endParaRPr lang="en-US" sz="1800" dirty="0"/>
          </a:p>
          <a:p>
            <a:pPr marL="304800" indent="0">
              <a:buNone/>
            </a:pPr>
            <a:endParaRPr lang="en-US" sz="1800" dirty="0"/>
          </a:p>
        </p:txBody>
      </p:sp>
      <p:sp>
        <p:nvSpPr>
          <p:cNvPr id="3" name="Título 2"/>
          <p:cNvSpPr>
            <a:spLocks noGrp="1"/>
          </p:cNvSpPr>
          <p:nvPr>
            <p:ph type="title"/>
          </p:nvPr>
        </p:nvSpPr>
        <p:spPr/>
        <p:txBody>
          <a:bodyPr/>
          <a:lstStyle/>
          <a:p>
            <a:endParaRPr lang="en-US"/>
          </a:p>
        </p:txBody>
      </p:sp>
      <p:sp>
        <p:nvSpPr>
          <p:cNvPr id="4" name="Shape 494"/>
          <p:cNvSpPr txBox="1">
            <a:spLocks/>
          </p:cNvSpPr>
          <p:nvPr/>
        </p:nvSpPr>
        <p:spPr>
          <a:xfrm>
            <a:off x="0" y="0"/>
            <a:ext cx="12191999" cy="979136"/>
          </a:xfrm>
          <a:prstGeom prst="rect">
            <a:avLst/>
          </a:prstGeom>
          <a:solidFill>
            <a:srgbClr val="008272"/>
          </a:solidFill>
          <a:ln>
            <a:noFill/>
          </a:ln>
        </p:spPr>
        <p:txBody>
          <a:bodyPr lIns="0" tIns="0" rIns="0" bIns="0" anchor="ctr" anchorCtr="0">
            <a:noAutofit/>
          </a:bodyPr>
          <a:lstStyle>
            <a:defPPr marR="0" algn="l" rtl="0">
              <a:lnSpc>
                <a:spcPct val="100000"/>
              </a:lnSpc>
              <a:spcBef>
                <a:spcPts val="0"/>
              </a:spcBef>
              <a:spcAft>
                <a:spcPts val="0"/>
              </a:spcAft>
            </a:defPPr>
            <a:lvl1pPr marL="0" marR="0" indent="0" algn="l" rtl="0">
              <a:lnSpc>
                <a:spcPct val="90000"/>
              </a:lnSpc>
              <a:spcBef>
                <a:spcPts val="0"/>
              </a:spcBef>
              <a:spcAft>
                <a:spcPts val="0"/>
              </a:spcAft>
              <a:buClr>
                <a:schemeClr val="dk1"/>
              </a:buClr>
              <a:buFont typeface="Quattrocento Sans"/>
              <a:buNone/>
              <a:defRPr sz="1400" b="0" i="0" u="none" strike="noStrike" cap="none" baseline="0">
                <a:solidFill>
                  <a:srgbClr val="000000"/>
                </a:solidFill>
                <a:latin typeface="Arial"/>
                <a:ea typeface="Arial"/>
                <a:cs typeface="Arial"/>
                <a:sym typeface="Arial"/>
                <a:rtl val="0"/>
              </a:defRPr>
            </a:lvl1pPr>
            <a:lvl2pPr marL="0" marR="0" indent="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pPr marL="360000">
              <a:buClr>
                <a:srgbClr val="68217A"/>
              </a:buClr>
              <a:buSzPct val="25000"/>
            </a:pPr>
            <a:r>
              <a:rPr lang="en-GB" sz="3600" dirty="0" smtClean="0">
                <a:ea typeface="Quattrocento Sans"/>
              </a:rPr>
              <a:t>DDL – Data Definition Language</a:t>
            </a:r>
            <a:endParaRPr lang="en-US" sz="3600" kern="0" dirty="0">
              <a:solidFill>
                <a:srgbClr val="FFFFFF"/>
              </a:solidFill>
              <a:latin typeface="Segoe UI Light" panose="020B0502040204020203" pitchFamily="34" charset="0"/>
              <a:ea typeface="Quattrocento Sans"/>
              <a:cs typeface="Segoe UI Light" panose="020B0502040204020203" pitchFamily="34" charset="0"/>
              <a:sym typeface="Quattrocento Sans"/>
            </a:endParaRPr>
          </a:p>
        </p:txBody>
      </p:sp>
    </p:spTree>
    <p:extLst>
      <p:ext uri="{BB962C8B-B14F-4D97-AF65-F5344CB8AC3E}">
        <p14:creationId xmlns:p14="http://schemas.microsoft.com/office/powerpoint/2010/main" val="2035705674"/>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p:cNvSpPr>
            <a:spLocks noGrp="1"/>
          </p:cNvSpPr>
          <p:nvPr>
            <p:ph type="body" idx="1"/>
          </p:nvPr>
        </p:nvSpPr>
        <p:spPr/>
        <p:txBody>
          <a:bodyPr/>
          <a:lstStyle/>
          <a:p>
            <a:pPr marL="304800" indent="0">
              <a:buNone/>
            </a:pPr>
            <a:r>
              <a:rPr lang="pt-BR" sz="1800" dirty="0" smtClean="0"/>
              <a:t>Comando INSERT:</a:t>
            </a:r>
            <a:endParaRPr lang="pt-BR" sz="1800" dirty="0"/>
          </a:p>
          <a:p>
            <a:pPr marL="304800" indent="0">
              <a:buNone/>
            </a:pPr>
            <a:endParaRPr lang="pt-BR" sz="1800" dirty="0" smtClean="0"/>
          </a:p>
          <a:p>
            <a:pPr marL="304800" indent="0">
              <a:buNone/>
            </a:pPr>
            <a:r>
              <a:rPr lang="en-US" sz="1800" dirty="0" err="1" smtClean="0"/>
              <a:t>Insere</a:t>
            </a:r>
            <a:r>
              <a:rPr lang="en-US" sz="1800" dirty="0" smtClean="0"/>
              <a:t> </a:t>
            </a:r>
            <a:r>
              <a:rPr lang="en-US" sz="1800" dirty="0" err="1" smtClean="0"/>
              <a:t>linhas</a:t>
            </a:r>
            <a:r>
              <a:rPr lang="en-US" sz="1800" dirty="0" smtClean="0"/>
              <a:t> </a:t>
            </a:r>
            <a:r>
              <a:rPr lang="en-US" sz="1800" dirty="0" err="1" smtClean="0"/>
              <a:t>nas</a:t>
            </a:r>
            <a:r>
              <a:rPr lang="en-US" sz="1800" dirty="0" smtClean="0"/>
              <a:t> </a:t>
            </a:r>
            <a:r>
              <a:rPr lang="en-US" sz="1800" dirty="0" err="1" smtClean="0"/>
              <a:t>tabelas</a:t>
            </a:r>
            <a:r>
              <a:rPr lang="en-US" sz="1800" dirty="0" smtClean="0"/>
              <a:t>.</a:t>
            </a:r>
          </a:p>
          <a:p>
            <a:pPr marL="304800" indent="0">
              <a:buNone/>
            </a:pPr>
            <a:endParaRPr lang="en-US" sz="1800" dirty="0"/>
          </a:p>
          <a:p>
            <a:pPr marL="304800" indent="0">
              <a:buNone/>
            </a:pPr>
            <a:r>
              <a:rPr lang="pt-BR" sz="1800" dirty="0">
                <a:solidFill>
                  <a:srgbClr val="0000FF"/>
                </a:solidFill>
                <a:latin typeface="Consolas" panose="020B0609020204030204" pitchFamily="49" charset="0"/>
              </a:rPr>
              <a:t>INSERT</a:t>
            </a:r>
            <a:r>
              <a:rPr lang="pt-BR" sz="1800" dirty="0">
                <a:solidFill>
                  <a:prstClr val="black"/>
                </a:solidFill>
                <a:latin typeface="Consolas" panose="020B0609020204030204" pitchFamily="49" charset="0"/>
              </a:rPr>
              <a:t> </a:t>
            </a:r>
            <a:r>
              <a:rPr lang="pt-BR" sz="1800" dirty="0">
                <a:solidFill>
                  <a:srgbClr val="0000FF"/>
                </a:solidFill>
                <a:latin typeface="Consolas" panose="020B0609020204030204" pitchFamily="49" charset="0"/>
              </a:rPr>
              <a:t>INTO</a:t>
            </a:r>
            <a:r>
              <a:rPr lang="pt-BR" sz="1800" dirty="0">
                <a:solidFill>
                  <a:prstClr val="black"/>
                </a:solidFill>
                <a:latin typeface="Consolas" panose="020B0609020204030204" pitchFamily="49" charset="0"/>
              </a:rPr>
              <a:t> </a:t>
            </a:r>
            <a:r>
              <a:rPr lang="pt-BR" sz="1800" dirty="0">
                <a:solidFill>
                  <a:srgbClr val="008080"/>
                </a:solidFill>
                <a:latin typeface="Consolas" panose="020B0609020204030204" pitchFamily="49" charset="0"/>
              </a:rPr>
              <a:t>Pessoas</a:t>
            </a:r>
            <a:r>
              <a:rPr lang="pt-BR" sz="1800" dirty="0">
                <a:solidFill>
                  <a:prstClr val="black"/>
                </a:solidFill>
                <a:latin typeface="Consolas" panose="020B0609020204030204" pitchFamily="49" charset="0"/>
              </a:rPr>
              <a:t> </a:t>
            </a:r>
            <a:r>
              <a:rPr lang="pt-BR" sz="1800" dirty="0">
                <a:solidFill>
                  <a:srgbClr val="0000FF"/>
                </a:solidFill>
                <a:latin typeface="Consolas" panose="020B0609020204030204" pitchFamily="49" charset="0"/>
              </a:rPr>
              <a:t>VALUES </a:t>
            </a:r>
            <a:r>
              <a:rPr lang="pt-BR" sz="1800" dirty="0">
                <a:solidFill>
                  <a:srgbClr val="808080"/>
                </a:solidFill>
                <a:latin typeface="Consolas" panose="020B0609020204030204" pitchFamily="49" charset="0"/>
              </a:rPr>
              <a:t>(</a:t>
            </a:r>
            <a:r>
              <a:rPr lang="pt-BR" sz="1800" dirty="0">
                <a:solidFill>
                  <a:srgbClr val="FF0000"/>
                </a:solidFill>
                <a:latin typeface="Consolas" panose="020B0609020204030204" pitchFamily="49" charset="0"/>
              </a:rPr>
              <a:t>'Pedro Álvares Cabral'</a:t>
            </a:r>
            <a:r>
              <a:rPr lang="pt-BR" sz="1800" dirty="0">
                <a:solidFill>
                  <a:srgbClr val="808080"/>
                </a:solidFill>
                <a:latin typeface="Consolas" panose="020B0609020204030204" pitchFamily="49" charset="0"/>
              </a:rPr>
              <a:t>,</a:t>
            </a:r>
            <a:r>
              <a:rPr lang="pt-BR" sz="1800" dirty="0">
                <a:solidFill>
                  <a:srgbClr val="FF0000"/>
                </a:solidFill>
                <a:latin typeface="Consolas" panose="020B0609020204030204" pitchFamily="49" charset="0"/>
              </a:rPr>
              <a:t>'M'</a:t>
            </a:r>
            <a:r>
              <a:rPr lang="pt-BR" sz="1800" dirty="0">
                <a:solidFill>
                  <a:srgbClr val="808080"/>
                </a:solidFill>
                <a:latin typeface="Consolas" panose="020B0609020204030204" pitchFamily="49" charset="0"/>
              </a:rPr>
              <a:t>,</a:t>
            </a:r>
            <a:r>
              <a:rPr lang="pt-BR" sz="1800" dirty="0">
                <a:solidFill>
                  <a:srgbClr val="FF0000"/>
                </a:solidFill>
                <a:latin typeface="Consolas" panose="020B0609020204030204" pitchFamily="49" charset="0"/>
              </a:rPr>
              <a:t>'1980-02-15 10:00:00'</a:t>
            </a:r>
            <a:r>
              <a:rPr lang="pt-BR" sz="1800" dirty="0">
                <a:solidFill>
                  <a:srgbClr val="808080"/>
                </a:solidFill>
                <a:latin typeface="Consolas" panose="020B0609020204030204" pitchFamily="49" charset="0"/>
              </a:rPr>
              <a:t>)</a:t>
            </a:r>
            <a:endParaRPr lang="pt-BR" sz="1800" dirty="0">
              <a:solidFill>
                <a:prstClr val="black"/>
              </a:solidFill>
              <a:latin typeface="Consolas" panose="020B0609020204030204" pitchFamily="49" charset="0"/>
            </a:endParaRPr>
          </a:p>
          <a:p>
            <a:pPr marL="304800" indent="0">
              <a:buNone/>
            </a:pPr>
            <a:endParaRPr lang="en-US" sz="1800" dirty="0" smtClean="0">
              <a:solidFill>
                <a:prstClr val="black"/>
              </a:solidFill>
              <a:latin typeface="Consolas" panose="020B0609020204030204" pitchFamily="49" charset="0"/>
            </a:endParaRPr>
          </a:p>
          <a:p>
            <a:pPr marL="304800" indent="0">
              <a:buNone/>
            </a:pPr>
            <a:endParaRPr lang="en-US" sz="1800" dirty="0">
              <a:solidFill>
                <a:prstClr val="black"/>
              </a:solidFill>
              <a:latin typeface="Consolas" panose="020B0609020204030204" pitchFamily="49" charset="0"/>
            </a:endParaRPr>
          </a:p>
          <a:p>
            <a:pPr marL="304800" indent="0">
              <a:buNone/>
            </a:pPr>
            <a:r>
              <a:rPr lang="en-US" sz="1800" dirty="0" smtClean="0">
                <a:solidFill>
                  <a:prstClr val="black"/>
                </a:solidFill>
                <a:latin typeface="Consolas" panose="020B0609020204030204" pitchFamily="49" charset="0"/>
              </a:rPr>
              <a:t>O </a:t>
            </a:r>
            <a:r>
              <a:rPr lang="en-US" sz="1800" dirty="0" err="1" smtClean="0">
                <a:solidFill>
                  <a:prstClr val="black"/>
                </a:solidFill>
                <a:latin typeface="Consolas" panose="020B0609020204030204" pitchFamily="49" charset="0"/>
              </a:rPr>
              <a:t>exemplo</a:t>
            </a:r>
            <a:r>
              <a:rPr lang="en-US" sz="1800" dirty="0" smtClean="0">
                <a:solidFill>
                  <a:prstClr val="black"/>
                </a:solidFill>
                <a:latin typeface="Consolas" panose="020B0609020204030204" pitchFamily="49" charset="0"/>
              </a:rPr>
              <a:t> </a:t>
            </a:r>
            <a:r>
              <a:rPr lang="en-US" sz="1800" dirty="0" err="1" smtClean="0">
                <a:solidFill>
                  <a:prstClr val="black"/>
                </a:solidFill>
                <a:latin typeface="Consolas" panose="020B0609020204030204" pitchFamily="49" charset="0"/>
              </a:rPr>
              <a:t>abaixo</a:t>
            </a:r>
            <a:r>
              <a:rPr lang="en-US" sz="1800" dirty="0" smtClean="0">
                <a:solidFill>
                  <a:prstClr val="black"/>
                </a:solidFill>
                <a:latin typeface="Consolas" panose="020B0609020204030204" pitchFamily="49" charset="0"/>
              </a:rPr>
              <a:t> </a:t>
            </a:r>
            <a:r>
              <a:rPr lang="en-US" sz="1800" dirty="0" err="1" smtClean="0">
                <a:solidFill>
                  <a:prstClr val="black"/>
                </a:solidFill>
                <a:latin typeface="Consolas" panose="020B0609020204030204" pitchFamily="49" charset="0"/>
              </a:rPr>
              <a:t>só</a:t>
            </a:r>
            <a:r>
              <a:rPr lang="en-US" sz="1800" dirty="0" smtClean="0">
                <a:solidFill>
                  <a:prstClr val="black"/>
                </a:solidFill>
                <a:latin typeface="Consolas" panose="020B0609020204030204" pitchFamily="49" charset="0"/>
              </a:rPr>
              <a:t> </a:t>
            </a:r>
            <a:r>
              <a:rPr lang="en-US" sz="1800" dirty="0" err="1" smtClean="0">
                <a:solidFill>
                  <a:prstClr val="black"/>
                </a:solidFill>
                <a:latin typeface="Consolas" panose="020B0609020204030204" pitchFamily="49" charset="0"/>
              </a:rPr>
              <a:t>funciona</a:t>
            </a:r>
            <a:r>
              <a:rPr lang="en-US" sz="1800" dirty="0" smtClean="0">
                <a:solidFill>
                  <a:prstClr val="black"/>
                </a:solidFill>
                <a:latin typeface="Consolas" panose="020B0609020204030204" pitchFamily="49" charset="0"/>
              </a:rPr>
              <a:t> com o Microsoft SQL Server:</a:t>
            </a:r>
          </a:p>
          <a:p>
            <a:pPr marL="304800" indent="0">
              <a:buNone/>
            </a:pPr>
            <a:endParaRPr lang="en-US" sz="1800" dirty="0">
              <a:solidFill>
                <a:prstClr val="black"/>
              </a:solidFill>
              <a:latin typeface="Consolas" panose="020B0609020204030204" pitchFamily="49" charset="0"/>
            </a:endParaRPr>
          </a:p>
          <a:p>
            <a:pPr marL="304800" indent="0">
              <a:buNone/>
            </a:pPr>
            <a:r>
              <a:rPr lang="en-US" sz="1800" dirty="0">
                <a:solidFill>
                  <a:srgbClr val="0000FF"/>
                </a:solidFill>
                <a:latin typeface="Consolas" panose="020B0609020204030204" pitchFamily="49" charset="0"/>
              </a:rPr>
              <a:t>INSERT</a:t>
            </a:r>
            <a:r>
              <a:rPr lang="en-US" sz="1800" dirty="0">
                <a:solidFill>
                  <a:prstClr val="black"/>
                </a:solidFill>
                <a:latin typeface="Consolas" panose="020B0609020204030204" pitchFamily="49" charset="0"/>
              </a:rPr>
              <a:t> </a:t>
            </a:r>
            <a:r>
              <a:rPr lang="en-US" sz="1800" dirty="0">
                <a:solidFill>
                  <a:srgbClr val="0000FF"/>
                </a:solidFill>
                <a:latin typeface="Consolas" panose="020B0609020204030204" pitchFamily="49" charset="0"/>
              </a:rPr>
              <a:t>INTO</a:t>
            </a:r>
            <a:r>
              <a:rPr lang="en-US" sz="1800" dirty="0">
                <a:solidFill>
                  <a:prstClr val="black"/>
                </a:solidFill>
                <a:latin typeface="Consolas" panose="020B0609020204030204" pitchFamily="49" charset="0"/>
              </a:rPr>
              <a:t> </a:t>
            </a:r>
            <a:r>
              <a:rPr lang="en-US" sz="1800" dirty="0" err="1">
                <a:solidFill>
                  <a:srgbClr val="008080"/>
                </a:solidFill>
                <a:latin typeface="Consolas" panose="020B0609020204030204" pitchFamily="49" charset="0"/>
              </a:rPr>
              <a:t>Pessoas</a:t>
            </a:r>
            <a:r>
              <a:rPr lang="en-US" sz="1800" dirty="0">
                <a:solidFill>
                  <a:prstClr val="black"/>
                </a:solidFill>
                <a:latin typeface="Consolas" panose="020B0609020204030204" pitchFamily="49" charset="0"/>
              </a:rPr>
              <a:t> </a:t>
            </a:r>
            <a:r>
              <a:rPr lang="en-US" sz="1800" dirty="0">
                <a:solidFill>
                  <a:srgbClr val="0000FF"/>
                </a:solidFill>
                <a:latin typeface="Consolas" panose="020B0609020204030204" pitchFamily="49" charset="0"/>
              </a:rPr>
              <a:t>VALUES</a:t>
            </a:r>
            <a:endParaRPr lang="en-US" sz="1800" dirty="0">
              <a:solidFill>
                <a:prstClr val="black"/>
              </a:solidFill>
              <a:latin typeface="Consolas" panose="020B0609020204030204" pitchFamily="49" charset="0"/>
            </a:endParaRPr>
          </a:p>
          <a:p>
            <a:pPr marL="304800" indent="0">
              <a:buNone/>
            </a:pPr>
            <a:r>
              <a:rPr lang="pt-BR" sz="1800" dirty="0">
                <a:solidFill>
                  <a:srgbClr val="808080"/>
                </a:solidFill>
                <a:latin typeface="Consolas" panose="020B0609020204030204" pitchFamily="49" charset="0"/>
              </a:rPr>
              <a:t>(</a:t>
            </a:r>
            <a:r>
              <a:rPr lang="pt-BR" sz="1800" dirty="0">
                <a:solidFill>
                  <a:srgbClr val="FF0000"/>
                </a:solidFill>
                <a:latin typeface="Consolas" panose="020B0609020204030204" pitchFamily="49" charset="0"/>
              </a:rPr>
              <a:t>'Maria Antonieta'</a:t>
            </a:r>
            <a:r>
              <a:rPr lang="pt-BR" sz="1800" dirty="0">
                <a:solidFill>
                  <a:srgbClr val="808080"/>
                </a:solidFill>
                <a:latin typeface="Consolas" panose="020B0609020204030204" pitchFamily="49" charset="0"/>
              </a:rPr>
              <a:t>,</a:t>
            </a:r>
            <a:r>
              <a:rPr lang="pt-BR" sz="1800" dirty="0">
                <a:solidFill>
                  <a:srgbClr val="FF0000"/>
                </a:solidFill>
                <a:latin typeface="Consolas" panose="020B0609020204030204" pitchFamily="49" charset="0"/>
              </a:rPr>
              <a:t>'F'</a:t>
            </a:r>
            <a:r>
              <a:rPr lang="pt-BR" sz="1800" dirty="0">
                <a:solidFill>
                  <a:srgbClr val="808080"/>
                </a:solidFill>
                <a:latin typeface="Consolas" panose="020B0609020204030204" pitchFamily="49" charset="0"/>
              </a:rPr>
              <a:t>,</a:t>
            </a:r>
            <a:r>
              <a:rPr lang="pt-BR" sz="1800" dirty="0">
                <a:solidFill>
                  <a:srgbClr val="FF0000"/>
                </a:solidFill>
                <a:latin typeface="Consolas" panose="020B0609020204030204" pitchFamily="49" charset="0"/>
              </a:rPr>
              <a:t>'1982-07-13 10:00:00'</a:t>
            </a:r>
            <a:r>
              <a:rPr lang="pt-BR" sz="1800" dirty="0">
                <a:solidFill>
                  <a:srgbClr val="808080"/>
                </a:solidFill>
                <a:latin typeface="Consolas" panose="020B0609020204030204" pitchFamily="49" charset="0"/>
              </a:rPr>
              <a:t>),</a:t>
            </a:r>
            <a:endParaRPr lang="pt-BR" sz="1800" dirty="0">
              <a:solidFill>
                <a:prstClr val="black"/>
              </a:solidFill>
              <a:latin typeface="Consolas" panose="020B0609020204030204" pitchFamily="49" charset="0"/>
            </a:endParaRPr>
          </a:p>
          <a:p>
            <a:pPr marL="304800" indent="0">
              <a:buNone/>
            </a:pPr>
            <a:r>
              <a:rPr lang="pt-BR" sz="1800" dirty="0">
                <a:solidFill>
                  <a:srgbClr val="808080"/>
                </a:solidFill>
                <a:latin typeface="Consolas" panose="020B0609020204030204" pitchFamily="49" charset="0"/>
              </a:rPr>
              <a:t>(</a:t>
            </a:r>
            <a:r>
              <a:rPr lang="pt-BR" sz="1800" dirty="0">
                <a:solidFill>
                  <a:srgbClr val="FF0000"/>
                </a:solidFill>
                <a:latin typeface="Consolas" panose="020B0609020204030204" pitchFamily="49" charset="0"/>
              </a:rPr>
              <a:t>'Joaquim José da Silva Xavier'</a:t>
            </a:r>
            <a:r>
              <a:rPr lang="pt-BR" sz="1800" dirty="0">
                <a:solidFill>
                  <a:srgbClr val="808080"/>
                </a:solidFill>
                <a:latin typeface="Consolas" panose="020B0609020204030204" pitchFamily="49" charset="0"/>
              </a:rPr>
              <a:t>,</a:t>
            </a:r>
            <a:r>
              <a:rPr lang="pt-BR" sz="1800" dirty="0">
                <a:solidFill>
                  <a:srgbClr val="FF0000"/>
                </a:solidFill>
                <a:latin typeface="Consolas" panose="020B0609020204030204" pitchFamily="49" charset="0"/>
              </a:rPr>
              <a:t>'M'</a:t>
            </a:r>
            <a:r>
              <a:rPr lang="pt-BR" sz="1800" dirty="0">
                <a:solidFill>
                  <a:srgbClr val="808080"/>
                </a:solidFill>
                <a:latin typeface="Consolas" panose="020B0609020204030204" pitchFamily="49" charset="0"/>
              </a:rPr>
              <a:t>,</a:t>
            </a:r>
            <a:r>
              <a:rPr lang="pt-BR" sz="1800" dirty="0">
                <a:solidFill>
                  <a:srgbClr val="FF0000"/>
                </a:solidFill>
                <a:latin typeface="Consolas" panose="020B0609020204030204" pitchFamily="49" charset="0"/>
              </a:rPr>
              <a:t>'1984-02-27 10:00:00'</a:t>
            </a:r>
            <a:r>
              <a:rPr lang="pt-BR" sz="1800" dirty="0">
                <a:solidFill>
                  <a:srgbClr val="808080"/>
                </a:solidFill>
                <a:latin typeface="Consolas" panose="020B0609020204030204" pitchFamily="49" charset="0"/>
              </a:rPr>
              <a:t>),</a:t>
            </a:r>
            <a:endParaRPr lang="pt-BR" sz="1800" dirty="0">
              <a:solidFill>
                <a:prstClr val="black"/>
              </a:solidFill>
              <a:latin typeface="Consolas" panose="020B0609020204030204" pitchFamily="49" charset="0"/>
            </a:endParaRPr>
          </a:p>
          <a:p>
            <a:pPr marL="304800" indent="0">
              <a:buNone/>
            </a:pPr>
            <a:r>
              <a:rPr lang="pt-BR" sz="1800" dirty="0">
                <a:solidFill>
                  <a:srgbClr val="808080"/>
                </a:solidFill>
                <a:latin typeface="Consolas" panose="020B0609020204030204" pitchFamily="49" charset="0"/>
              </a:rPr>
              <a:t>(</a:t>
            </a:r>
            <a:r>
              <a:rPr lang="pt-BR" sz="1800" dirty="0">
                <a:solidFill>
                  <a:srgbClr val="FF0000"/>
                </a:solidFill>
                <a:latin typeface="Consolas" panose="020B0609020204030204" pitchFamily="49" charset="0"/>
              </a:rPr>
              <a:t>'Vasco da Gama'</a:t>
            </a:r>
            <a:r>
              <a:rPr lang="pt-BR" sz="1800" dirty="0">
                <a:solidFill>
                  <a:srgbClr val="808080"/>
                </a:solidFill>
                <a:latin typeface="Consolas" panose="020B0609020204030204" pitchFamily="49" charset="0"/>
              </a:rPr>
              <a:t>,</a:t>
            </a:r>
            <a:r>
              <a:rPr lang="pt-BR" sz="1800" dirty="0">
                <a:solidFill>
                  <a:srgbClr val="FF0000"/>
                </a:solidFill>
                <a:latin typeface="Consolas" panose="020B0609020204030204" pitchFamily="49" charset="0"/>
              </a:rPr>
              <a:t>'M'</a:t>
            </a:r>
            <a:r>
              <a:rPr lang="pt-BR" sz="1800" dirty="0">
                <a:solidFill>
                  <a:srgbClr val="808080"/>
                </a:solidFill>
                <a:latin typeface="Consolas" panose="020B0609020204030204" pitchFamily="49" charset="0"/>
              </a:rPr>
              <a:t>,</a:t>
            </a:r>
            <a:r>
              <a:rPr lang="pt-BR" sz="1800" dirty="0">
                <a:solidFill>
                  <a:srgbClr val="FF0000"/>
                </a:solidFill>
                <a:latin typeface="Consolas" panose="020B0609020204030204" pitchFamily="49" charset="0"/>
              </a:rPr>
              <a:t>'1985-06-18 10:00:00'</a:t>
            </a:r>
            <a:r>
              <a:rPr lang="pt-BR" sz="1800" dirty="0">
                <a:solidFill>
                  <a:srgbClr val="808080"/>
                </a:solidFill>
                <a:latin typeface="Consolas" panose="020B0609020204030204" pitchFamily="49" charset="0"/>
              </a:rPr>
              <a:t>),</a:t>
            </a:r>
            <a:endParaRPr lang="pt-BR" sz="1800" dirty="0">
              <a:solidFill>
                <a:prstClr val="black"/>
              </a:solidFill>
              <a:latin typeface="Consolas" panose="020B0609020204030204" pitchFamily="49" charset="0"/>
            </a:endParaRPr>
          </a:p>
          <a:p>
            <a:pPr marL="304800" indent="0">
              <a:buNone/>
            </a:pPr>
            <a:r>
              <a:rPr lang="en-US" sz="1800" dirty="0">
                <a:solidFill>
                  <a:srgbClr val="808080"/>
                </a:solidFill>
                <a:latin typeface="Consolas" panose="020B0609020204030204" pitchFamily="49" charset="0"/>
              </a:rPr>
              <a:t>(</a:t>
            </a:r>
            <a:r>
              <a:rPr lang="en-US" sz="1800" dirty="0">
                <a:solidFill>
                  <a:srgbClr val="FF0000"/>
                </a:solidFill>
                <a:latin typeface="Consolas" panose="020B0609020204030204" pitchFamily="49" charset="0"/>
              </a:rPr>
              <a:t>'Britney Spears'</a:t>
            </a:r>
            <a:r>
              <a:rPr lang="en-US" sz="1800" dirty="0">
                <a:solidFill>
                  <a:srgbClr val="808080"/>
                </a:solidFill>
                <a:latin typeface="Consolas" panose="020B0609020204030204" pitchFamily="49" charset="0"/>
              </a:rPr>
              <a:t>,</a:t>
            </a:r>
            <a:r>
              <a:rPr lang="en-US" sz="1800" dirty="0">
                <a:solidFill>
                  <a:srgbClr val="FF0000"/>
                </a:solidFill>
                <a:latin typeface="Consolas" panose="020B0609020204030204" pitchFamily="49" charset="0"/>
              </a:rPr>
              <a:t>'F'</a:t>
            </a:r>
            <a:r>
              <a:rPr lang="en-US" sz="1800" dirty="0">
                <a:solidFill>
                  <a:srgbClr val="808080"/>
                </a:solidFill>
                <a:latin typeface="Consolas" panose="020B0609020204030204" pitchFamily="49" charset="0"/>
              </a:rPr>
              <a:t>,</a:t>
            </a:r>
            <a:r>
              <a:rPr lang="en-US" sz="1800" dirty="0">
                <a:solidFill>
                  <a:srgbClr val="FF0000"/>
                </a:solidFill>
                <a:latin typeface="Consolas" panose="020B0609020204030204" pitchFamily="49" charset="0"/>
              </a:rPr>
              <a:t>'1980-09-18 10:00:00'</a:t>
            </a:r>
            <a:r>
              <a:rPr lang="en-US" sz="1800" dirty="0">
                <a:solidFill>
                  <a:srgbClr val="808080"/>
                </a:solidFill>
                <a:latin typeface="Consolas" panose="020B0609020204030204" pitchFamily="49" charset="0"/>
              </a:rPr>
              <a:t>)</a:t>
            </a:r>
            <a:endParaRPr lang="en-US" sz="1800" dirty="0">
              <a:solidFill>
                <a:prstClr val="black"/>
              </a:solidFill>
              <a:latin typeface="Consolas" panose="020B0609020204030204" pitchFamily="49" charset="0"/>
            </a:endParaRPr>
          </a:p>
          <a:p>
            <a:endParaRPr lang="en-US" sz="1800" dirty="0">
              <a:solidFill>
                <a:prstClr val="black"/>
              </a:solidFill>
              <a:latin typeface="Consolas" panose="020B0609020204030204" pitchFamily="49" charset="0"/>
            </a:endParaRPr>
          </a:p>
          <a:p>
            <a:endParaRPr lang="en-US" sz="1800" dirty="0">
              <a:solidFill>
                <a:prstClr val="black"/>
              </a:solidFill>
              <a:latin typeface="Consolas" panose="020B0609020204030204" pitchFamily="49" charset="0"/>
            </a:endParaRPr>
          </a:p>
          <a:p>
            <a:pPr marL="304800" indent="0">
              <a:buNone/>
            </a:pPr>
            <a:endParaRPr lang="en-US" sz="1800" dirty="0"/>
          </a:p>
        </p:txBody>
      </p:sp>
      <p:sp>
        <p:nvSpPr>
          <p:cNvPr id="3" name="Título 2"/>
          <p:cNvSpPr>
            <a:spLocks noGrp="1"/>
          </p:cNvSpPr>
          <p:nvPr>
            <p:ph type="title"/>
          </p:nvPr>
        </p:nvSpPr>
        <p:spPr/>
        <p:txBody>
          <a:bodyPr/>
          <a:lstStyle/>
          <a:p>
            <a:endParaRPr lang="en-US"/>
          </a:p>
        </p:txBody>
      </p:sp>
      <p:sp>
        <p:nvSpPr>
          <p:cNvPr id="4" name="Shape 494"/>
          <p:cNvSpPr txBox="1">
            <a:spLocks/>
          </p:cNvSpPr>
          <p:nvPr/>
        </p:nvSpPr>
        <p:spPr>
          <a:xfrm>
            <a:off x="0" y="0"/>
            <a:ext cx="12191999" cy="979136"/>
          </a:xfrm>
          <a:prstGeom prst="rect">
            <a:avLst/>
          </a:prstGeom>
          <a:solidFill>
            <a:srgbClr val="008272"/>
          </a:solidFill>
          <a:ln>
            <a:noFill/>
          </a:ln>
        </p:spPr>
        <p:txBody>
          <a:bodyPr lIns="0" tIns="0" rIns="0" bIns="0" anchor="ctr" anchorCtr="0">
            <a:noAutofit/>
          </a:bodyPr>
          <a:lstStyle>
            <a:defPPr marR="0" algn="l" rtl="0">
              <a:lnSpc>
                <a:spcPct val="100000"/>
              </a:lnSpc>
              <a:spcBef>
                <a:spcPts val="0"/>
              </a:spcBef>
              <a:spcAft>
                <a:spcPts val="0"/>
              </a:spcAft>
            </a:defPPr>
            <a:lvl1pPr marL="0" marR="0" indent="0" algn="l" rtl="0">
              <a:lnSpc>
                <a:spcPct val="90000"/>
              </a:lnSpc>
              <a:spcBef>
                <a:spcPts val="0"/>
              </a:spcBef>
              <a:spcAft>
                <a:spcPts val="0"/>
              </a:spcAft>
              <a:buClr>
                <a:schemeClr val="dk1"/>
              </a:buClr>
              <a:buFont typeface="Quattrocento Sans"/>
              <a:buNone/>
              <a:defRPr sz="1400" b="0" i="0" u="none" strike="noStrike" cap="none" baseline="0">
                <a:solidFill>
                  <a:srgbClr val="000000"/>
                </a:solidFill>
                <a:latin typeface="Arial"/>
                <a:ea typeface="Arial"/>
                <a:cs typeface="Arial"/>
                <a:sym typeface="Arial"/>
                <a:rtl val="0"/>
              </a:defRPr>
            </a:lvl1pPr>
            <a:lvl2pPr marL="0" marR="0" indent="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pPr marL="360000">
              <a:buClr>
                <a:srgbClr val="68217A"/>
              </a:buClr>
              <a:buSzPct val="25000"/>
            </a:pPr>
            <a:r>
              <a:rPr lang="en-GB" sz="3600" dirty="0" smtClean="0">
                <a:ea typeface="Quattrocento Sans"/>
              </a:rPr>
              <a:t>DML – Data Manipulation Language</a:t>
            </a:r>
            <a:endParaRPr lang="en-US" sz="3600" kern="0" dirty="0">
              <a:solidFill>
                <a:srgbClr val="FFFFFF"/>
              </a:solidFill>
              <a:latin typeface="Segoe UI Light" panose="020B0502040204020203" pitchFamily="34" charset="0"/>
              <a:ea typeface="Quattrocento Sans"/>
              <a:cs typeface="Segoe UI Light" panose="020B0502040204020203" pitchFamily="34" charset="0"/>
              <a:sym typeface="Quattrocento Sans"/>
            </a:endParaRPr>
          </a:p>
        </p:txBody>
      </p:sp>
    </p:spTree>
    <p:extLst>
      <p:ext uri="{BB962C8B-B14F-4D97-AF65-F5344CB8AC3E}">
        <p14:creationId xmlns:p14="http://schemas.microsoft.com/office/powerpoint/2010/main" val="884536320"/>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p:cNvSpPr>
            <a:spLocks noGrp="1"/>
          </p:cNvSpPr>
          <p:nvPr>
            <p:ph type="body" idx="1"/>
          </p:nvPr>
        </p:nvSpPr>
        <p:spPr/>
        <p:txBody>
          <a:bodyPr/>
          <a:lstStyle/>
          <a:p>
            <a:pPr marL="304800" indent="0">
              <a:buNone/>
            </a:pPr>
            <a:r>
              <a:rPr lang="pt-BR" sz="1800" dirty="0" smtClean="0"/>
              <a:t>Comando INSERT:</a:t>
            </a:r>
            <a:endParaRPr lang="pt-BR" sz="1800" dirty="0"/>
          </a:p>
          <a:p>
            <a:pPr marL="304800" indent="0">
              <a:buNone/>
            </a:pPr>
            <a:endParaRPr lang="pt-BR" sz="1800" dirty="0" smtClean="0"/>
          </a:p>
          <a:p>
            <a:pPr marL="304800" indent="0">
              <a:buNone/>
            </a:pPr>
            <a:r>
              <a:rPr lang="en-US" sz="1800" dirty="0">
                <a:solidFill>
                  <a:srgbClr val="0000FF"/>
                </a:solidFill>
                <a:latin typeface="Consolas" panose="020B0609020204030204" pitchFamily="49" charset="0"/>
              </a:rPr>
              <a:t>INSERT</a:t>
            </a:r>
            <a:r>
              <a:rPr lang="en-US" sz="1800" dirty="0">
                <a:solidFill>
                  <a:prstClr val="black"/>
                </a:solidFill>
                <a:latin typeface="Consolas" panose="020B0609020204030204" pitchFamily="49" charset="0"/>
              </a:rPr>
              <a:t> </a:t>
            </a:r>
            <a:r>
              <a:rPr lang="en-US" sz="1800" dirty="0">
                <a:solidFill>
                  <a:srgbClr val="0000FF"/>
                </a:solidFill>
                <a:latin typeface="Consolas" panose="020B0609020204030204" pitchFamily="49" charset="0"/>
              </a:rPr>
              <a:t>INTO</a:t>
            </a:r>
            <a:r>
              <a:rPr lang="en-US" sz="1800" dirty="0">
                <a:solidFill>
                  <a:prstClr val="black"/>
                </a:solidFill>
                <a:latin typeface="Consolas" panose="020B0609020204030204" pitchFamily="49" charset="0"/>
              </a:rPr>
              <a:t> </a:t>
            </a:r>
            <a:r>
              <a:rPr lang="en-US" sz="1800" dirty="0" err="1">
                <a:solidFill>
                  <a:srgbClr val="008080"/>
                </a:solidFill>
                <a:latin typeface="Consolas" panose="020B0609020204030204" pitchFamily="49" charset="0"/>
              </a:rPr>
              <a:t>Telefones</a:t>
            </a:r>
            <a:r>
              <a:rPr lang="en-US" sz="1800" dirty="0">
                <a:solidFill>
                  <a:srgbClr val="0000FF"/>
                </a:solidFill>
                <a:latin typeface="Consolas" panose="020B0609020204030204" pitchFamily="49" charset="0"/>
              </a:rPr>
              <a:t> </a:t>
            </a:r>
            <a:r>
              <a:rPr lang="en-US" sz="1800" dirty="0">
                <a:solidFill>
                  <a:srgbClr val="808080"/>
                </a:solidFill>
                <a:latin typeface="Consolas" panose="020B0609020204030204" pitchFamily="49" charset="0"/>
              </a:rPr>
              <a:t>(</a:t>
            </a:r>
            <a:r>
              <a:rPr lang="en-US" sz="1800" dirty="0">
                <a:solidFill>
                  <a:srgbClr val="008080"/>
                </a:solidFill>
                <a:latin typeface="Consolas" panose="020B0609020204030204" pitchFamily="49" charset="0"/>
              </a:rPr>
              <a:t>Pessoa</a:t>
            </a:r>
            <a:r>
              <a:rPr lang="en-US" sz="1800" dirty="0">
                <a:solidFill>
                  <a:srgbClr val="808080"/>
                </a:solidFill>
                <a:latin typeface="Consolas" panose="020B0609020204030204" pitchFamily="49" charset="0"/>
              </a:rPr>
              <a:t>,</a:t>
            </a:r>
            <a:r>
              <a:rPr lang="en-US" sz="1800" dirty="0">
                <a:solidFill>
                  <a:prstClr val="black"/>
                </a:solidFill>
                <a:latin typeface="Consolas" panose="020B0609020204030204" pitchFamily="49" charset="0"/>
              </a:rPr>
              <a:t> </a:t>
            </a:r>
            <a:r>
              <a:rPr lang="en-US" sz="1800" dirty="0">
                <a:solidFill>
                  <a:srgbClr val="008080"/>
                </a:solidFill>
                <a:latin typeface="Consolas" panose="020B0609020204030204" pitchFamily="49" charset="0"/>
              </a:rPr>
              <a:t>Telefone</a:t>
            </a:r>
            <a:r>
              <a:rPr lang="en-US" sz="1800" dirty="0">
                <a:solidFill>
                  <a:srgbClr val="808080"/>
                </a:solidFill>
                <a:latin typeface="Consolas" panose="020B0609020204030204" pitchFamily="49" charset="0"/>
              </a:rPr>
              <a:t>)</a:t>
            </a:r>
            <a:r>
              <a:rPr lang="en-US" sz="1800" dirty="0">
                <a:solidFill>
                  <a:prstClr val="black"/>
                </a:solidFill>
                <a:latin typeface="Consolas" panose="020B0609020204030204" pitchFamily="49" charset="0"/>
              </a:rPr>
              <a:t> </a:t>
            </a:r>
            <a:r>
              <a:rPr lang="en-US" sz="1800" dirty="0">
                <a:solidFill>
                  <a:srgbClr val="0000FF"/>
                </a:solidFill>
                <a:latin typeface="Consolas" panose="020B0609020204030204" pitchFamily="49" charset="0"/>
              </a:rPr>
              <a:t>VALUES</a:t>
            </a:r>
            <a:endParaRPr lang="en-US" sz="1800" dirty="0">
              <a:solidFill>
                <a:prstClr val="black"/>
              </a:solidFill>
              <a:latin typeface="Consolas" panose="020B0609020204030204" pitchFamily="49" charset="0"/>
            </a:endParaRPr>
          </a:p>
          <a:p>
            <a:pPr marL="304800" indent="0">
              <a:buNone/>
            </a:pPr>
            <a:r>
              <a:rPr lang="en-US" sz="1800" dirty="0">
                <a:solidFill>
                  <a:srgbClr val="808080"/>
                </a:solidFill>
                <a:latin typeface="Consolas" panose="020B0609020204030204" pitchFamily="49" charset="0"/>
              </a:rPr>
              <a:t>(</a:t>
            </a:r>
            <a:r>
              <a:rPr lang="en-US" sz="1800" dirty="0">
                <a:solidFill>
                  <a:prstClr val="black"/>
                </a:solidFill>
                <a:latin typeface="Consolas" panose="020B0609020204030204" pitchFamily="49" charset="0"/>
              </a:rPr>
              <a:t>1</a:t>
            </a:r>
            <a:r>
              <a:rPr lang="en-US" sz="1800" dirty="0">
                <a:solidFill>
                  <a:srgbClr val="808080"/>
                </a:solidFill>
                <a:latin typeface="Consolas" panose="020B0609020204030204" pitchFamily="49" charset="0"/>
              </a:rPr>
              <a:t>,</a:t>
            </a:r>
            <a:r>
              <a:rPr lang="en-US" sz="1800" dirty="0">
                <a:solidFill>
                  <a:srgbClr val="FF0000"/>
                </a:solidFill>
                <a:latin typeface="Consolas" panose="020B0609020204030204" pitchFamily="49" charset="0"/>
              </a:rPr>
              <a:t>'1234-5678'</a:t>
            </a:r>
            <a:r>
              <a:rPr lang="en-US" sz="1800" dirty="0">
                <a:solidFill>
                  <a:srgbClr val="808080"/>
                </a:solidFill>
                <a:latin typeface="Consolas" panose="020B0609020204030204" pitchFamily="49" charset="0"/>
              </a:rPr>
              <a:t>),</a:t>
            </a:r>
            <a:endParaRPr lang="en-US" sz="1800" dirty="0">
              <a:solidFill>
                <a:prstClr val="black"/>
              </a:solidFill>
              <a:latin typeface="Consolas" panose="020B0609020204030204" pitchFamily="49" charset="0"/>
            </a:endParaRPr>
          </a:p>
          <a:p>
            <a:pPr marL="304800" indent="0">
              <a:buNone/>
            </a:pPr>
            <a:r>
              <a:rPr lang="en-US" sz="1800" dirty="0">
                <a:solidFill>
                  <a:srgbClr val="808080"/>
                </a:solidFill>
                <a:latin typeface="Consolas" panose="020B0609020204030204" pitchFamily="49" charset="0"/>
              </a:rPr>
              <a:t>(</a:t>
            </a:r>
            <a:r>
              <a:rPr lang="en-US" sz="1800" dirty="0">
                <a:solidFill>
                  <a:prstClr val="black"/>
                </a:solidFill>
                <a:latin typeface="Consolas" panose="020B0609020204030204" pitchFamily="49" charset="0"/>
              </a:rPr>
              <a:t>2</a:t>
            </a:r>
            <a:r>
              <a:rPr lang="en-US" sz="1800" dirty="0">
                <a:solidFill>
                  <a:srgbClr val="808080"/>
                </a:solidFill>
                <a:latin typeface="Consolas" panose="020B0609020204030204" pitchFamily="49" charset="0"/>
              </a:rPr>
              <a:t>,</a:t>
            </a:r>
            <a:r>
              <a:rPr lang="en-US" sz="1800" dirty="0">
                <a:solidFill>
                  <a:srgbClr val="FF0000"/>
                </a:solidFill>
                <a:latin typeface="Consolas" panose="020B0609020204030204" pitchFamily="49" charset="0"/>
              </a:rPr>
              <a:t>'3826-4323'</a:t>
            </a:r>
            <a:r>
              <a:rPr lang="en-US" sz="1800" dirty="0">
                <a:solidFill>
                  <a:srgbClr val="808080"/>
                </a:solidFill>
                <a:latin typeface="Consolas" panose="020B0609020204030204" pitchFamily="49" charset="0"/>
              </a:rPr>
              <a:t>),</a:t>
            </a:r>
            <a:endParaRPr lang="en-US" sz="1800" dirty="0">
              <a:solidFill>
                <a:prstClr val="black"/>
              </a:solidFill>
              <a:latin typeface="Consolas" panose="020B0609020204030204" pitchFamily="49" charset="0"/>
            </a:endParaRPr>
          </a:p>
          <a:p>
            <a:pPr marL="304800" indent="0">
              <a:buNone/>
            </a:pPr>
            <a:r>
              <a:rPr lang="en-US" sz="1800" dirty="0">
                <a:solidFill>
                  <a:srgbClr val="808080"/>
                </a:solidFill>
                <a:latin typeface="Consolas" panose="020B0609020204030204" pitchFamily="49" charset="0"/>
              </a:rPr>
              <a:t>(</a:t>
            </a:r>
            <a:r>
              <a:rPr lang="en-US" sz="1800" dirty="0">
                <a:solidFill>
                  <a:prstClr val="black"/>
                </a:solidFill>
                <a:latin typeface="Consolas" panose="020B0609020204030204" pitchFamily="49" charset="0"/>
              </a:rPr>
              <a:t>2</a:t>
            </a:r>
            <a:r>
              <a:rPr lang="en-US" sz="1800" dirty="0">
                <a:solidFill>
                  <a:srgbClr val="808080"/>
                </a:solidFill>
                <a:latin typeface="Consolas" panose="020B0609020204030204" pitchFamily="49" charset="0"/>
              </a:rPr>
              <a:t>,</a:t>
            </a:r>
            <a:r>
              <a:rPr lang="en-US" sz="1800" dirty="0">
                <a:solidFill>
                  <a:srgbClr val="FF0000"/>
                </a:solidFill>
                <a:latin typeface="Consolas" panose="020B0609020204030204" pitchFamily="49" charset="0"/>
              </a:rPr>
              <a:t>'3322-5527'</a:t>
            </a:r>
            <a:r>
              <a:rPr lang="en-US" sz="1800" dirty="0">
                <a:solidFill>
                  <a:srgbClr val="808080"/>
                </a:solidFill>
                <a:latin typeface="Consolas" panose="020B0609020204030204" pitchFamily="49" charset="0"/>
              </a:rPr>
              <a:t>),</a:t>
            </a:r>
            <a:endParaRPr lang="en-US" sz="1800" dirty="0">
              <a:solidFill>
                <a:prstClr val="black"/>
              </a:solidFill>
              <a:latin typeface="Consolas" panose="020B0609020204030204" pitchFamily="49" charset="0"/>
            </a:endParaRPr>
          </a:p>
          <a:p>
            <a:pPr marL="304800" indent="0">
              <a:buNone/>
            </a:pPr>
            <a:r>
              <a:rPr lang="en-US" sz="1800" dirty="0">
                <a:solidFill>
                  <a:srgbClr val="808080"/>
                </a:solidFill>
                <a:latin typeface="Consolas" panose="020B0609020204030204" pitchFamily="49" charset="0"/>
              </a:rPr>
              <a:t>(</a:t>
            </a:r>
            <a:r>
              <a:rPr lang="en-US" sz="1800" dirty="0">
                <a:solidFill>
                  <a:prstClr val="black"/>
                </a:solidFill>
                <a:latin typeface="Consolas" panose="020B0609020204030204" pitchFamily="49" charset="0"/>
              </a:rPr>
              <a:t>3</a:t>
            </a:r>
            <a:r>
              <a:rPr lang="en-US" sz="1800" dirty="0">
                <a:solidFill>
                  <a:srgbClr val="808080"/>
                </a:solidFill>
                <a:latin typeface="Consolas" panose="020B0609020204030204" pitchFamily="49" charset="0"/>
              </a:rPr>
              <a:t>,</a:t>
            </a:r>
            <a:r>
              <a:rPr lang="en-US" sz="1800" dirty="0">
                <a:solidFill>
                  <a:srgbClr val="FF0000"/>
                </a:solidFill>
                <a:latin typeface="Consolas" panose="020B0609020204030204" pitchFamily="49" charset="0"/>
              </a:rPr>
              <a:t>'4528-4528'</a:t>
            </a:r>
            <a:r>
              <a:rPr lang="en-US" sz="1800" dirty="0">
                <a:solidFill>
                  <a:srgbClr val="808080"/>
                </a:solidFill>
                <a:latin typeface="Consolas" panose="020B0609020204030204" pitchFamily="49" charset="0"/>
              </a:rPr>
              <a:t>),</a:t>
            </a:r>
            <a:endParaRPr lang="en-US" sz="1800" dirty="0">
              <a:solidFill>
                <a:prstClr val="black"/>
              </a:solidFill>
              <a:latin typeface="Consolas" panose="020B0609020204030204" pitchFamily="49" charset="0"/>
            </a:endParaRPr>
          </a:p>
          <a:p>
            <a:pPr marL="304800" indent="0">
              <a:buNone/>
            </a:pPr>
            <a:r>
              <a:rPr lang="en-US" sz="1800" dirty="0">
                <a:solidFill>
                  <a:srgbClr val="808080"/>
                </a:solidFill>
                <a:latin typeface="Consolas" panose="020B0609020204030204" pitchFamily="49" charset="0"/>
              </a:rPr>
              <a:t>(</a:t>
            </a:r>
            <a:r>
              <a:rPr lang="en-US" sz="1800" dirty="0">
                <a:solidFill>
                  <a:prstClr val="black"/>
                </a:solidFill>
                <a:latin typeface="Consolas" panose="020B0609020204030204" pitchFamily="49" charset="0"/>
              </a:rPr>
              <a:t>4</a:t>
            </a:r>
            <a:r>
              <a:rPr lang="en-US" sz="1800" dirty="0">
                <a:solidFill>
                  <a:srgbClr val="808080"/>
                </a:solidFill>
                <a:latin typeface="Consolas" panose="020B0609020204030204" pitchFamily="49" charset="0"/>
              </a:rPr>
              <a:t>,</a:t>
            </a:r>
            <a:r>
              <a:rPr lang="en-US" sz="1800" dirty="0">
                <a:solidFill>
                  <a:srgbClr val="FF0000"/>
                </a:solidFill>
                <a:latin typeface="Consolas" panose="020B0609020204030204" pitchFamily="49" charset="0"/>
              </a:rPr>
              <a:t>'4004-5525'</a:t>
            </a:r>
            <a:r>
              <a:rPr lang="en-US" sz="1800" dirty="0">
                <a:solidFill>
                  <a:srgbClr val="808080"/>
                </a:solidFill>
                <a:latin typeface="Consolas" panose="020B0609020204030204" pitchFamily="49" charset="0"/>
              </a:rPr>
              <a:t>)</a:t>
            </a:r>
            <a:endParaRPr lang="en-US" sz="1800" dirty="0">
              <a:solidFill>
                <a:prstClr val="black"/>
              </a:solidFill>
              <a:latin typeface="Consolas" panose="020B0609020204030204" pitchFamily="49" charset="0"/>
            </a:endParaRPr>
          </a:p>
          <a:p>
            <a:endParaRPr lang="en-US" sz="1800" dirty="0">
              <a:solidFill>
                <a:prstClr val="black"/>
              </a:solidFill>
              <a:latin typeface="Consolas" panose="020B0609020204030204" pitchFamily="49" charset="0"/>
            </a:endParaRPr>
          </a:p>
          <a:p>
            <a:pPr marL="304800" indent="0">
              <a:buNone/>
            </a:pPr>
            <a:endParaRPr lang="en-US" sz="1800" dirty="0" smtClean="0">
              <a:solidFill>
                <a:prstClr val="black"/>
              </a:solidFill>
              <a:latin typeface="Consolas" panose="020B0609020204030204" pitchFamily="49" charset="0"/>
            </a:endParaRPr>
          </a:p>
          <a:p>
            <a:pPr marL="304800" indent="0">
              <a:buNone/>
            </a:pPr>
            <a:endParaRPr lang="en-US" sz="1800" dirty="0"/>
          </a:p>
        </p:txBody>
      </p:sp>
      <p:sp>
        <p:nvSpPr>
          <p:cNvPr id="3" name="Título 2"/>
          <p:cNvSpPr>
            <a:spLocks noGrp="1"/>
          </p:cNvSpPr>
          <p:nvPr>
            <p:ph type="title"/>
          </p:nvPr>
        </p:nvSpPr>
        <p:spPr/>
        <p:txBody>
          <a:bodyPr/>
          <a:lstStyle/>
          <a:p>
            <a:endParaRPr lang="en-US"/>
          </a:p>
        </p:txBody>
      </p:sp>
      <p:sp>
        <p:nvSpPr>
          <p:cNvPr id="4" name="Shape 494"/>
          <p:cNvSpPr txBox="1">
            <a:spLocks/>
          </p:cNvSpPr>
          <p:nvPr/>
        </p:nvSpPr>
        <p:spPr>
          <a:xfrm>
            <a:off x="0" y="0"/>
            <a:ext cx="12191999" cy="979136"/>
          </a:xfrm>
          <a:prstGeom prst="rect">
            <a:avLst/>
          </a:prstGeom>
          <a:solidFill>
            <a:srgbClr val="008272"/>
          </a:solidFill>
          <a:ln>
            <a:noFill/>
          </a:ln>
        </p:spPr>
        <p:txBody>
          <a:bodyPr lIns="0" tIns="0" rIns="0" bIns="0" anchor="ctr" anchorCtr="0">
            <a:noAutofit/>
          </a:bodyPr>
          <a:lstStyle>
            <a:defPPr marR="0" algn="l" rtl="0">
              <a:lnSpc>
                <a:spcPct val="100000"/>
              </a:lnSpc>
              <a:spcBef>
                <a:spcPts val="0"/>
              </a:spcBef>
              <a:spcAft>
                <a:spcPts val="0"/>
              </a:spcAft>
            </a:defPPr>
            <a:lvl1pPr marL="0" marR="0" indent="0" algn="l" rtl="0">
              <a:lnSpc>
                <a:spcPct val="90000"/>
              </a:lnSpc>
              <a:spcBef>
                <a:spcPts val="0"/>
              </a:spcBef>
              <a:spcAft>
                <a:spcPts val="0"/>
              </a:spcAft>
              <a:buClr>
                <a:schemeClr val="dk1"/>
              </a:buClr>
              <a:buFont typeface="Quattrocento Sans"/>
              <a:buNone/>
              <a:defRPr sz="1400" b="0" i="0" u="none" strike="noStrike" cap="none" baseline="0">
                <a:solidFill>
                  <a:srgbClr val="000000"/>
                </a:solidFill>
                <a:latin typeface="Arial"/>
                <a:ea typeface="Arial"/>
                <a:cs typeface="Arial"/>
                <a:sym typeface="Arial"/>
                <a:rtl val="0"/>
              </a:defRPr>
            </a:lvl1pPr>
            <a:lvl2pPr marL="0" marR="0" indent="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pPr marL="360000">
              <a:buClr>
                <a:srgbClr val="68217A"/>
              </a:buClr>
              <a:buSzPct val="25000"/>
            </a:pPr>
            <a:r>
              <a:rPr lang="en-GB" sz="3600" dirty="0" smtClean="0">
                <a:ea typeface="Quattrocento Sans"/>
              </a:rPr>
              <a:t>DML – Data Manipulation Language</a:t>
            </a:r>
            <a:endParaRPr lang="en-US" sz="3600" kern="0" dirty="0">
              <a:solidFill>
                <a:srgbClr val="FFFFFF"/>
              </a:solidFill>
              <a:latin typeface="Segoe UI Light" panose="020B0502040204020203" pitchFamily="34" charset="0"/>
              <a:ea typeface="Quattrocento Sans"/>
              <a:cs typeface="Segoe UI Light" panose="020B0502040204020203" pitchFamily="34" charset="0"/>
              <a:sym typeface="Quattrocento Sans"/>
            </a:endParaRPr>
          </a:p>
        </p:txBody>
      </p:sp>
    </p:spTree>
    <p:extLst>
      <p:ext uri="{BB962C8B-B14F-4D97-AF65-F5344CB8AC3E}">
        <p14:creationId xmlns:p14="http://schemas.microsoft.com/office/powerpoint/2010/main" val="2065960190"/>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p:cNvSpPr>
            <a:spLocks noGrp="1"/>
          </p:cNvSpPr>
          <p:nvPr>
            <p:ph type="body" idx="1"/>
          </p:nvPr>
        </p:nvSpPr>
        <p:spPr/>
        <p:txBody>
          <a:bodyPr/>
          <a:lstStyle/>
          <a:p>
            <a:pPr marL="304800" indent="0">
              <a:buNone/>
            </a:pPr>
            <a:r>
              <a:rPr lang="pt-BR" sz="1800" dirty="0" smtClean="0"/>
              <a:t>Comando SELECT:</a:t>
            </a:r>
            <a:endParaRPr lang="pt-BR" sz="1800" dirty="0"/>
          </a:p>
          <a:p>
            <a:pPr marL="304800" indent="0">
              <a:buNone/>
            </a:pPr>
            <a:endParaRPr lang="pt-BR" sz="1800" dirty="0" smtClean="0"/>
          </a:p>
          <a:p>
            <a:pPr marL="304800" indent="0">
              <a:buNone/>
            </a:pPr>
            <a:r>
              <a:rPr lang="pt-BR" sz="1800" dirty="0" smtClean="0"/>
              <a:t>O comando SELECT implementa as operação de projeção da álgebra relacional</a:t>
            </a:r>
          </a:p>
          <a:p>
            <a:pPr marL="304800" indent="0">
              <a:buNone/>
            </a:pPr>
            <a:endParaRPr lang="pt-BR" sz="1800" dirty="0"/>
          </a:p>
          <a:p>
            <a:pPr marL="304800" indent="0">
              <a:buNone/>
            </a:pPr>
            <a:r>
              <a:rPr lang="pt-BR" sz="1800" dirty="0"/>
              <a:t>Sintaxe:  SELECT ___ FROM ___ WHERE (Opcional)</a:t>
            </a:r>
          </a:p>
          <a:p>
            <a:pPr marL="304800" indent="0">
              <a:buNone/>
            </a:pPr>
            <a:endParaRPr lang="pt-BR" sz="1800" dirty="0"/>
          </a:p>
          <a:p>
            <a:pPr marL="304800" indent="0">
              <a:buNone/>
            </a:pPr>
            <a:r>
              <a:rPr lang="pt-BR" sz="1800" dirty="0" smtClean="0"/>
              <a:t>Sintaxe</a:t>
            </a:r>
            <a:r>
              <a:rPr lang="pt-BR" sz="1800" dirty="0"/>
              <a:t>: SELECT A1,...,An (atributos projetados)</a:t>
            </a:r>
          </a:p>
          <a:p>
            <a:pPr marL="304800" indent="0">
              <a:buNone/>
            </a:pPr>
            <a:endParaRPr lang="pt-BR" sz="1800" dirty="0" smtClean="0"/>
          </a:p>
          <a:p>
            <a:pPr marL="304800" indent="0">
              <a:buNone/>
            </a:pPr>
            <a:r>
              <a:rPr lang="pt-BR" sz="1800" dirty="0" smtClean="0"/>
              <a:t>- </a:t>
            </a:r>
            <a:r>
              <a:rPr lang="pt-BR" sz="1800" dirty="0"/>
              <a:t>Aceita tuplas repetidas</a:t>
            </a:r>
          </a:p>
          <a:p>
            <a:pPr marL="304800" indent="0">
              <a:buNone/>
            </a:pPr>
            <a:r>
              <a:rPr lang="pt-BR" sz="1800" dirty="0"/>
              <a:t>- SELECT DISTINCT retira </a:t>
            </a:r>
            <a:r>
              <a:rPr lang="pt-BR" sz="1800" dirty="0" err="1"/>
              <a:t>tuplas</a:t>
            </a:r>
            <a:r>
              <a:rPr lang="pt-BR" sz="1800" dirty="0"/>
              <a:t> repetidas</a:t>
            </a:r>
          </a:p>
          <a:p>
            <a:pPr marL="304800" indent="0">
              <a:buNone/>
            </a:pPr>
            <a:r>
              <a:rPr lang="pt-BR" sz="1800" dirty="0"/>
              <a:t>- SELECT * -&gt; Todas as colunas</a:t>
            </a:r>
          </a:p>
          <a:p>
            <a:pPr marL="304800" indent="0">
              <a:buNone/>
            </a:pPr>
            <a:r>
              <a:rPr lang="pt-BR" sz="1800" dirty="0"/>
              <a:t>- SELECT R.* -&gt; Todas as colunas de R</a:t>
            </a:r>
          </a:p>
          <a:p>
            <a:pPr marL="304800" indent="0">
              <a:buNone/>
            </a:pPr>
            <a:endParaRPr lang="pt-BR" sz="1800" dirty="0"/>
          </a:p>
          <a:p>
            <a:pPr marL="304800" indent="0">
              <a:buNone/>
            </a:pPr>
            <a:r>
              <a:rPr lang="pt-BR" sz="1800" dirty="0"/>
              <a:t>Cláusula FROM </a:t>
            </a:r>
          </a:p>
          <a:p>
            <a:pPr marL="304800" indent="0">
              <a:buNone/>
            </a:pPr>
            <a:r>
              <a:rPr lang="pt-BR" sz="1800" dirty="0"/>
              <a:t>Identifica as relações que participam da consulta.  Faz o produto cartesiano.</a:t>
            </a:r>
          </a:p>
          <a:p>
            <a:pPr marL="304800" indent="0">
              <a:buNone/>
            </a:pPr>
            <a:r>
              <a:rPr lang="pt-BR" sz="1800" dirty="0"/>
              <a:t>Sintaxe: FROM R1,...,</a:t>
            </a:r>
            <a:r>
              <a:rPr lang="pt-BR" sz="1800" dirty="0" err="1"/>
              <a:t>Rn</a:t>
            </a:r>
            <a:r>
              <a:rPr lang="pt-BR" sz="1800" dirty="0"/>
              <a:t> (relações).</a:t>
            </a:r>
          </a:p>
          <a:p>
            <a:pPr marL="304800" indent="0">
              <a:buNone/>
            </a:pPr>
            <a:endParaRPr lang="pt-BR" sz="1800" dirty="0"/>
          </a:p>
          <a:p>
            <a:pPr marL="304800" indent="0">
              <a:buNone/>
            </a:pPr>
            <a:r>
              <a:rPr lang="pt-BR" sz="1800" dirty="0"/>
              <a:t>Cláusula WHERE</a:t>
            </a:r>
          </a:p>
          <a:p>
            <a:pPr marL="304800" indent="0">
              <a:buNone/>
            </a:pPr>
            <a:r>
              <a:rPr lang="pt-BR" sz="1800" dirty="0"/>
              <a:t>Seleciona </a:t>
            </a:r>
            <a:r>
              <a:rPr lang="pt-BR" sz="1800" dirty="0" err="1"/>
              <a:t>tuplas</a:t>
            </a:r>
            <a:r>
              <a:rPr lang="pt-BR" sz="1800" dirty="0"/>
              <a:t>.</a:t>
            </a:r>
          </a:p>
          <a:p>
            <a:pPr marL="304800" indent="0">
              <a:buNone/>
            </a:pPr>
            <a:r>
              <a:rPr lang="pt-BR" sz="1800" dirty="0" err="1"/>
              <a:t>Equijoin</a:t>
            </a:r>
            <a:r>
              <a:rPr lang="pt-BR" sz="1800" dirty="0"/>
              <a:t>: Junção por igualdade (SELECT * FROM R1,R2 WHERE A=C)</a:t>
            </a:r>
          </a:p>
          <a:p>
            <a:pPr marL="304800" indent="0">
              <a:buNone/>
            </a:pPr>
            <a:endParaRPr lang="pt-BR" sz="1800" dirty="0"/>
          </a:p>
          <a:p>
            <a:pPr marL="304800" indent="0">
              <a:buNone/>
            </a:pPr>
            <a:endParaRPr lang="en-US" sz="1800" dirty="0"/>
          </a:p>
        </p:txBody>
      </p:sp>
      <p:sp>
        <p:nvSpPr>
          <p:cNvPr id="3" name="Título 2"/>
          <p:cNvSpPr>
            <a:spLocks noGrp="1"/>
          </p:cNvSpPr>
          <p:nvPr>
            <p:ph type="title"/>
          </p:nvPr>
        </p:nvSpPr>
        <p:spPr/>
        <p:txBody>
          <a:bodyPr/>
          <a:lstStyle/>
          <a:p>
            <a:endParaRPr lang="en-US"/>
          </a:p>
        </p:txBody>
      </p:sp>
      <p:sp>
        <p:nvSpPr>
          <p:cNvPr id="4" name="Shape 494"/>
          <p:cNvSpPr txBox="1">
            <a:spLocks/>
          </p:cNvSpPr>
          <p:nvPr/>
        </p:nvSpPr>
        <p:spPr>
          <a:xfrm>
            <a:off x="0" y="0"/>
            <a:ext cx="12191999" cy="979136"/>
          </a:xfrm>
          <a:prstGeom prst="rect">
            <a:avLst/>
          </a:prstGeom>
          <a:solidFill>
            <a:srgbClr val="008272"/>
          </a:solidFill>
          <a:ln>
            <a:noFill/>
          </a:ln>
        </p:spPr>
        <p:txBody>
          <a:bodyPr lIns="0" tIns="0" rIns="0" bIns="0" anchor="ctr" anchorCtr="0">
            <a:noAutofit/>
          </a:bodyPr>
          <a:lstStyle>
            <a:defPPr marR="0" algn="l" rtl="0">
              <a:lnSpc>
                <a:spcPct val="100000"/>
              </a:lnSpc>
              <a:spcBef>
                <a:spcPts val="0"/>
              </a:spcBef>
              <a:spcAft>
                <a:spcPts val="0"/>
              </a:spcAft>
            </a:defPPr>
            <a:lvl1pPr marL="0" marR="0" indent="0" algn="l" rtl="0">
              <a:lnSpc>
                <a:spcPct val="90000"/>
              </a:lnSpc>
              <a:spcBef>
                <a:spcPts val="0"/>
              </a:spcBef>
              <a:spcAft>
                <a:spcPts val="0"/>
              </a:spcAft>
              <a:buClr>
                <a:schemeClr val="dk1"/>
              </a:buClr>
              <a:buFont typeface="Quattrocento Sans"/>
              <a:buNone/>
              <a:defRPr sz="1400" b="0" i="0" u="none" strike="noStrike" cap="none" baseline="0">
                <a:solidFill>
                  <a:srgbClr val="000000"/>
                </a:solidFill>
                <a:latin typeface="Arial"/>
                <a:ea typeface="Arial"/>
                <a:cs typeface="Arial"/>
                <a:sym typeface="Arial"/>
                <a:rtl val="0"/>
              </a:defRPr>
            </a:lvl1pPr>
            <a:lvl2pPr marL="0" marR="0" indent="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pPr marL="360000">
              <a:buClr>
                <a:srgbClr val="68217A"/>
              </a:buClr>
              <a:buSzPct val="25000"/>
            </a:pPr>
            <a:r>
              <a:rPr lang="en-GB" sz="3600" dirty="0" smtClean="0">
                <a:ea typeface="Quattrocento Sans"/>
              </a:rPr>
              <a:t>DML – Data Manipulation Language</a:t>
            </a:r>
            <a:endParaRPr lang="en-US" sz="3600" kern="0" dirty="0">
              <a:solidFill>
                <a:srgbClr val="FFFFFF"/>
              </a:solidFill>
              <a:latin typeface="Segoe UI Light" panose="020B0502040204020203" pitchFamily="34" charset="0"/>
              <a:ea typeface="Quattrocento Sans"/>
              <a:cs typeface="Segoe UI Light" panose="020B0502040204020203" pitchFamily="34" charset="0"/>
              <a:sym typeface="Quattrocento Sans"/>
            </a:endParaRPr>
          </a:p>
        </p:txBody>
      </p:sp>
    </p:spTree>
    <p:extLst>
      <p:ext uri="{BB962C8B-B14F-4D97-AF65-F5344CB8AC3E}">
        <p14:creationId xmlns:p14="http://schemas.microsoft.com/office/powerpoint/2010/main" val="697414011"/>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Tema do Office">
  <a:themeElements>
    <a:clrScheme name="Escritório">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Escritório">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critório">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MSVID_White_16x9_2012-08-18">
  <a:themeElements>
    <a:clrScheme name="MSVID White">
      <a:dk1>
        <a:srgbClr val="505050"/>
      </a:dk1>
      <a:lt1>
        <a:srgbClr val="FFFFFF"/>
      </a:lt1>
      <a:dk2>
        <a:srgbClr val="68217A"/>
      </a:dk2>
      <a:lt2>
        <a:srgbClr val="D2D2D2"/>
      </a:lt2>
      <a:accent1>
        <a:srgbClr val="68217A"/>
      </a:accent1>
      <a:accent2>
        <a:srgbClr val="008272"/>
      </a:accent2>
      <a:accent3>
        <a:srgbClr val="0072C6"/>
      </a:accent3>
      <a:accent4>
        <a:srgbClr val="B4009E"/>
      </a:accent4>
      <a:accent5>
        <a:srgbClr val="442359"/>
      </a:accent5>
      <a:accent6>
        <a:srgbClr val="002050"/>
      </a:accent6>
      <a:hlink>
        <a:srgbClr val="0072C6"/>
      </a:hlink>
      <a:folHlink>
        <a:srgbClr val="0072C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ema do Office">
  <a:themeElements>
    <a:clrScheme name="Escritório">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Escritório">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critório">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1026</TotalTime>
  <Words>10558</Words>
  <Application>Microsoft Office PowerPoint</Application>
  <PresentationFormat>Widescreen</PresentationFormat>
  <Paragraphs>2090</Paragraphs>
  <Slides>152</Slides>
  <Notes>52</Notes>
  <HiddenSlides>0</HiddenSlides>
  <MMClips>0</MMClips>
  <ScaleCrop>false</ScaleCrop>
  <HeadingPairs>
    <vt:vector size="6" baseType="variant">
      <vt:variant>
        <vt:lpstr>Fontes usadas</vt:lpstr>
      </vt:variant>
      <vt:variant>
        <vt:i4>19</vt:i4>
      </vt:variant>
      <vt:variant>
        <vt:lpstr>Tema</vt:lpstr>
      </vt:variant>
      <vt:variant>
        <vt:i4>2</vt:i4>
      </vt:variant>
      <vt:variant>
        <vt:lpstr>Títulos de slides</vt:lpstr>
      </vt:variant>
      <vt:variant>
        <vt:i4>152</vt:i4>
      </vt:variant>
    </vt:vector>
  </HeadingPairs>
  <TitlesOfParts>
    <vt:vector size="173" baseType="lpstr">
      <vt:lpstr>ＭＳ Ｐゴシック</vt:lpstr>
      <vt:lpstr>Noto Symbol</vt:lpstr>
      <vt:lpstr>Quattrocento Sans</vt:lpstr>
      <vt:lpstr>Segoe</vt:lpstr>
      <vt:lpstr>Segoe Semibold</vt:lpstr>
      <vt:lpstr>宋体</vt:lpstr>
      <vt:lpstr>Arial</vt:lpstr>
      <vt:lpstr>Arial Black</vt:lpstr>
      <vt:lpstr>Arial Narrow</vt:lpstr>
      <vt:lpstr>Calibri</vt:lpstr>
      <vt:lpstr>Calibri Light</vt:lpstr>
      <vt:lpstr>Cambria Math</vt:lpstr>
      <vt:lpstr>Consolas</vt:lpstr>
      <vt:lpstr>Helvetica</vt:lpstr>
      <vt:lpstr>Lucida Sans Unicode</vt:lpstr>
      <vt:lpstr>Segoe UI Light</vt:lpstr>
      <vt:lpstr>Times New Roman</vt:lpstr>
      <vt:lpstr>Verdana</vt:lpstr>
      <vt:lpstr>Wingdings</vt:lpstr>
      <vt:lpstr>Tema do Office</vt:lpstr>
      <vt:lpstr>MSVID_White_16x9_2012-08-18</vt:lpstr>
      <vt:lpstr>Microsoft Students to Business</vt:lpstr>
      <vt:lpstr>Apresentação do PowerPoint</vt:lpstr>
      <vt:lpstr>Apresentação do PowerPoint</vt:lpstr>
      <vt:lpstr>Apresentação do PowerPoint</vt:lpstr>
      <vt:lpstr>Apresentação do PowerPoint</vt:lpstr>
      <vt:lpstr>Conceitos</vt:lpstr>
      <vt:lpstr>Banco de Dados</vt:lpstr>
      <vt:lpstr>Apresentação do PowerPoint</vt:lpstr>
      <vt:lpstr>Modelos de Bancos de Dados</vt:lpstr>
      <vt:lpstr>Apresentação do PowerPoint</vt:lpstr>
      <vt:lpstr>Apresentação do PowerPoint</vt:lpstr>
      <vt:lpstr>Modelo Entidade-Relacionamento</vt:lpstr>
      <vt:lpstr>Apresentação do PowerPoint</vt:lpstr>
      <vt:lpstr>Apresentação do PowerPoint</vt:lpstr>
      <vt:lpstr>Apresentação do PowerPoint</vt:lpstr>
      <vt:lpstr>Apresentação do PowerPoint</vt:lpstr>
      <vt:lpstr>Apresentação do PowerPoint</vt:lpstr>
      <vt:lpstr>Aula 02</vt:lpstr>
      <vt:lpstr>Apresentação do PowerPoint</vt:lpstr>
      <vt:lpstr>Apresentação do PowerPoint</vt:lpstr>
      <vt:lpstr>Apresentação do PowerPoint</vt:lpstr>
      <vt:lpstr>Apresentação do PowerPoint</vt:lpstr>
      <vt:lpstr>Aula 03</vt:lpstr>
      <vt:lpstr>Álgebra Relacional</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Aula 04</vt:lpstr>
      <vt:lpstr>Modelo Relacional</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Aula 05</vt:lpstr>
      <vt:lpstr>Microsoft SQL Server</vt:lpstr>
      <vt:lpstr>Apresentação do PowerPoint</vt:lpstr>
      <vt:lpstr>A Explosão de Dados  </vt:lpstr>
      <vt:lpstr>Seus dados em qualquer lugar, a qualquer momento</vt:lpstr>
      <vt:lpstr>Apresentação do PowerPoint</vt:lpstr>
      <vt:lpstr>Visão </vt:lpstr>
      <vt:lpstr>Plataforma segura e confiável para os seus dados</vt:lpstr>
      <vt:lpstr>Gerenciamento Produtivo de sua  Infra-estrutura, Baseado em Diretivas</vt:lpstr>
      <vt:lpstr>Desempenho Otimizado e Previsível</vt:lpstr>
      <vt:lpstr>Administração de memória</vt:lpstr>
      <vt:lpstr>Resource Monitoring</vt:lpstr>
      <vt:lpstr>Armazene e use qualquer  tipo de dado</vt:lpstr>
      <vt:lpstr>Disponibilize Location  Intelligence  em suas  aplicações</vt:lpstr>
      <vt:lpstr>SQL Server BLOB Storage</vt:lpstr>
      <vt:lpstr>BLOB Storage Vision</vt:lpstr>
      <vt:lpstr>Armazenamento de Dados Corporativos</vt:lpstr>
      <vt:lpstr>Alcance Todos os Usuários  com a Plataforma de BI</vt:lpstr>
      <vt:lpstr>Capacite Todos os Usuários  com Percepções Práticas</vt:lpstr>
      <vt:lpstr>Gráficos</vt:lpstr>
      <vt:lpstr>NOVIDADES!</vt:lpstr>
      <vt:lpstr>Acelere o seu desenvolvimento com entidades</vt:lpstr>
      <vt:lpstr>New Data Type Support</vt:lpstr>
      <vt:lpstr>LINQ</vt:lpstr>
      <vt:lpstr>Conecte os seus dados a  partir de qualquer dispositivo</vt:lpstr>
      <vt:lpstr>Recursos Disponíveis</vt:lpstr>
      <vt:lpstr>Aula 06</vt:lpstr>
      <vt:lpstr>Linguagem SQL</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Aula 07</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Aula 08</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Aula 09</vt:lpstr>
      <vt:lpstr>Programação</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Aula 10</vt:lpstr>
      <vt:lpstr>ADO.NET</vt:lpstr>
      <vt:lpstr>Apresentação do PowerPoint</vt:lpstr>
      <vt:lpstr>Apresentação do PowerPoint</vt:lpstr>
      <vt:lpstr>Apresentação do PowerPoint</vt:lpstr>
      <vt:lpstr>Apresentação do PowerPoint</vt:lpstr>
      <vt:lpstr>Integração com Linguagens de Programação</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Students to Business</dc:title>
  <dc:creator>Jamil Lopes</dc:creator>
  <cp:lastModifiedBy>Luciano Reis</cp:lastModifiedBy>
  <cp:revision>63</cp:revision>
  <dcterms:created xsi:type="dcterms:W3CDTF">2015-09-21T20:00:03Z</dcterms:created>
  <dcterms:modified xsi:type="dcterms:W3CDTF">2015-10-18T14:23:37Z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F1578197-9B96-4CFC-9DF1-385FE507D45B</vt:lpwstr>
  </property>
  <property fmtid="{D5CDD505-2E9C-101B-9397-08002B2CF9AE}" pid="3" name="ArticulatePath">
    <vt:lpwstr>Apresentação1</vt:lpwstr>
  </property>
</Properties>
</file>